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69" r:id="rId16"/>
    <p:sldId id="261" r:id="rId17"/>
    <p:sldId id="270" r:id="rId18"/>
    <p:sldId id="271" r:id="rId19"/>
    <p:sldId id="272" r:id="rId20"/>
    <p:sldId id="273" r:id="rId21"/>
    <p:sldId id="274" r:id="rId22"/>
  </p:sldIdLst>
  <p:sldSz cx="12192000" cy="6858000"/>
  <p:notesSz cx="7559675" cy="10691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Lepan" userId="2c599586-25e8-48b0-b3fe-d5740a859f44" providerId="ADAL" clId="{879788B2-9AE4-41D3-BDA8-380F4BB54A38}"/>
    <pc:docChg chg="custSel addSld modSld">
      <pc:chgData name="Valentina Lepan" userId="2c599586-25e8-48b0-b3fe-d5740a859f44" providerId="ADAL" clId="{879788B2-9AE4-41D3-BDA8-380F4BB54A38}" dt="2021-11-08T18:36:40.972" v="1067" actId="1076"/>
      <pc:docMkLst>
        <pc:docMk/>
      </pc:docMkLst>
      <pc:sldChg chg="modSp">
        <pc:chgData name="Valentina Lepan" userId="2c599586-25e8-48b0-b3fe-d5740a859f44" providerId="ADAL" clId="{879788B2-9AE4-41D3-BDA8-380F4BB54A38}" dt="2021-11-08T18:30:02.655" v="982" actId="27636"/>
        <pc:sldMkLst>
          <pc:docMk/>
          <pc:sldMk cId="0" sldId="256"/>
        </pc:sldMkLst>
        <pc:spChg chg="mod">
          <ac:chgData name="Valentina Lepan" userId="2c599586-25e8-48b0-b3fe-d5740a859f44" providerId="ADAL" clId="{879788B2-9AE4-41D3-BDA8-380F4BB54A38}" dt="2021-11-08T18:30:02.655" v="982" actId="27636"/>
          <ac:spMkLst>
            <pc:docMk/>
            <pc:sldMk cId="0" sldId="256"/>
            <ac:spMk id="77" creationId="{00000000-0000-0000-0000-000000000000}"/>
          </ac:spMkLst>
        </pc:spChg>
      </pc:sldChg>
      <pc:sldChg chg="modSp">
        <pc:chgData name="Valentina Lepan" userId="2c599586-25e8-48b0-b3fe-d5740a859f44" providerId="ADAL" clId="{879788B2-9AE4-41D3-BDA8-380F4BB54A38}" dt="2021-11-08T16:14:34.042" v="3" actId="1036"/>
        <pc:sldMkLst>
          <pc:docMk/>
          <pc:sldMk cId="0" sldId="257"/>
        </pc:sldMkLst>
        <pc:spChg chg="mod">
          <ac:chgData name="Valentina Lepan" userId="2c599586-25e8-48b0-b3fe-d5740a859f44" providerId="ADAL" clId="{879788B2-9AE4-41D3-BDA8-380F4BB54A38}" dt="2021-11-08T16:14:34.042" v="3" actId="1036"/>
          <ac:spMkLst>
            <pc:docMk/>
            <pc:sldMk cId="0" sldId="257"/>
            <ac:spMk id="80" creationId="{00000000-0000-0000-0000-000000000000}"/>
          </ac:spMkLst>
        </pc:spChg>
      </pc:sldChg>
      <pc:sldChg chg="modSp">
        <pc:chgData name="Valentina Lepan" userId="2c599586-25e8-48b0-b3fe-d5740a859f44" providerId="ADAL" clId="{879788B2-9AE4-41D3-BDA8-380F4BB54A38}" dt="2021-11-08T16:41:47.988" v="322" actId="27636"/>
        <pc:sldMkLst>
          <pc:docMk/>
          <pc:sldMk cId="0" sldId="258"/>
        </pc:sldMkLst>
        <pc:spChg chg="mod">
          <ac:chgData name="Valentina Lepan" userId="2c599586-25e8-48b0-b3fe-d5740a859f44" providerId="ADAL" clId="{879788B2-9AE4-41D3-BDA8-380F4BB54A38}" dt="2021-11-08T16:41:47.988" v="322" actId="27636"/>
          <ac:spMkLst>
            <pc:docMk/>
            <pc:sldMk cId="0" sldId="258"/>
            <ac:spMk id="81" creationId="{00000000-0000-0000-0000-000000000000}"/>
          </ac:spMkLst>
        </pc:spChg>
      </pc:sldChg>
      <pc:sldChg chg="modSp">
        <pc:chgData name="Valentina Lepan" userId="2c599586-25e8-48b0-b3fe-d5740a859f44" providerId="ADAL" clId="{879788B2-9AE4-41D3-BDA8-380F4BB54A38}" dt="2021-11-08T16:41:40.763" v="317" actId="5793"/>
        <pc:sldMkLst>
          <pc:docMk/>
          <pc:sldMk cId="0" sldId="260"/>
        </pc:sldMkLst>
        <pc:spChg chg="mod">
          <ac:chgData name="Valentina Lepan" userId="2c599586-25e8-48b0-b3fe-d5740a859f44" providerId="ADAL" clId="{879788B2-9AE4-41D3-BDA8-380F4BB54A38}" dt="2021-11-08T16:41:40.763" v="317" actId="5793"/>
          <ac:spMkLst>
            <pc:docMk/>
            <pc:sldMk cId="0" sldId="260"/>
            <ac:spMk id="84" creationId="{00000000-0000-0000-0000-000000000000}"/>
          </ac:spMkLst>
        </pc:spChg>
      </pc:sldChg>
      <pc:sldChg chg="addSp modSp">
        <pc:chgData name="Valentina Lepan" userId="2c599586-25e8-48b0-b3fe-d5740a859f44" providerId="ADAL" clId="{879788B2-9AE4-41D3-BDA8-380F4BB54A38}" dt="2021-11-08T17:22:32.552" v="795" actId="20577"/>
        <pc:sldMkLst>
          <pc:docMk/>
          <pc:sldMk cId="0" sldId="261"/>
        </pc:sldMkLst>
        <pc:spChg chg="add mod">
          <ac:chgData name="Valentina Lepan" userId="2c599586-25e8-48b0-b3fe-d5740a859f44" providerId="ADAL" clId="{879788B2-9AE4-41D3-BDA8-380F4BB54A38}" dt="2021-11-08T17:22:32.552" v="795" actId="20577"/>
          <ac:spMkLst>
            <pc:docMk/>
            <pc:sldMk cId="0" sldId="261"/>
            <ac:spMk id="2" creationId="{880854D3-0AD5-4BA3-8E88-BEC88CDBC435}"/>
          </ac:spMkLst>
        </pc:spChg>
      </pc:sldChg>
      <pc:sldChg chg="modSp new add">
        <pc:chgData name="Valentina Lepan" userId="2c599586-25e8-48b0-b3fe-d5740a859f44" providerId="ADAL" clId="{879788B2-9AE4-41D3-BDA8-380F4BB54A38}" dt="2021-11-08T18:30:21.299" v="985" actId="12"/>
        <pc:sldMkLst>
          <pc:docMk/>
          <pc:sldMk cId="1516173828" sldId="262"/>
        </pc:sldMkLst>
        <pc:spChg chg="mod">
          <ac:chgData name="Valentina Lepan" userId="2c599586-25e8-48b0-b3fe-d5740a859f44" providerId="ADAL" clId="{879788B2-9AE4-41D3-BDA8-380F4BB54A38}" dt="2021-11-08T18:29:40.310" v="975" actId="1076"/>
          <ac:spMkLst>
            <pc:docMk/>
            <pc:sldMk cId="1516173828" sldId="262"/>
            <ac:spMk id="2" creationId="{044F6CBB-B9DA-4B5D-9F6F-95040A9DF899}"/>
          </ac:spMkLst>
        </pc:spChg>
        <pc:spChg chg="mod">
          <ac:chgData name="Valentina Lepan" userId="2c599586-25e8-48b0-b3fe-d5740a859f44" providerId="ADAL" clId="{879788B2-9AE4-41D3-BDA8-380F4BB54A38}" dt="2021-11-08T18:30:21.299" v="985" actId="12"/>
          <ac:spMkLst>
            <pc:docMk/>
            <pc:sldMk cId="1516173828" sldId="262"/>
            <ac:spMk id="3" creationId="{8C66BF0B-D72B-438C-A0A8-C9B4CD1DEB70}"/>
          </ac:spMkLst>
        </pc:spChg>
      </pc:sldChg>
      <pc:sldChg chg="modSp new add">
        <pc:chgData name="Valentina Lepan" userId="2c599586-25e8-48b0-b3fe-d5740a859f44" providerId="ADAL" clId="{879788B2-9AE4-41D3-BDA8-380F4BB54A38}" dt="2021-11-08T18:30:35.131" v="990" actId="20577"/>
        <pc:sldMkLst>
          <pc:docMk/>
          <pc:sldMk cId="3021496396" sldId="263"/>
        </pc:sldMkLst>
        <pc:spChg chg="mod">
          <ac:chgData name="Valentina Lepan" userId="2c599586-25e8-48b0-b3fe-d5740a859f44" providerId="ADAL" clId="{879788B2-9AE4-41D3-BDA8-380F4BB54A38}" dt="2021-11-08T16:28:55.140" v="228" actId="207"/>
          <ac:spMkLst>
            <pc:docMk/>
            <pc:sldMk cId="3021496396" sldId="263"/>
            <ac:spMk id="2" creationId="{0443A4CE-1F1B-4FDF-B2EF-9BFACE7E907B}"/>
          </ac:spMkLst>
        </pc:spChg>
        <pc:spChg chg="mod">
          <ac:chgData name="Valentina Lepan" userId="2c599586-25e8-48b0-b3fe-d5740a859f44" providerId="ADAL" clId="{879788B2-9AE4-41D3-BDA8-380F4BB54A38}" dt="2021-11-08T18:30:35.131" v="990" actId="20577"/>
          <ac:spMkLst>
            <pc:docMk/>
            <pc:sldMk cId="3021496396" sldId="263"/>
            <ac:spMk id="3" creationId="{22927B0F-C96B-48E8-8039-81B505C7BCCC}"/>
          </ac:spMkLst>
        </pc:spChg>
      </pc:sldChg>
      <pc:sldChg chg="addSp delSp modSp new add">
        <pc:chgData name="Valentina Lepan" userId="2c599586-25e8-48b0-b3fe-d5740a859f44" providerId="ADAL" clId="{879788B2-9AE4-41D3-BDA8-380F4BB54A38}" dt="2021-11-08T18:30:49.696" v="992" actId="1076"/>
        <pc:sldMkLst>
          <pc:docMk/>
          <pc:sldMk cId="3523608400" sldId="264"/>
        </pc:sldMkLst>
        <pc:spChg chg="del">
          <ac:chgData name="Valentina Lepan" userId="2c599586-25e8-48b0-b3fe-d5740a859f44" providerId="ADAL" clId="{879788B2-9AE4-41D3-BDA8-380F4BB54A38}" dt="2021-11-08T16:44:36.329" v="329" actId="478"/>
          <ac:spMkLst>
            <pc:docMk/>
            <pc:sldMk cId="3523608400" sldId="264"/>
            <ac:spMk id="2" creationId="{A49783ED-99BA-45A1-9C3F-698727A8889D}"/>
          </ac:spMkLst>
        </pc:spChg>
        <pc:spChg chg="mod">
          <ac:chgData name="Valentina Lepan" userId="2c599586-25e8-48b0-b3fe-d5740a859f44" providerId="ADAL" clId="{879788B2-9AE4-41D3-BDA8-380F4BB54A38}" dt="2021-11-08T18:30:49.696" v="992" actId="1076"/>
          <ac:spMkLst>
            <pc:docMk/>
            <pc:sldMk cId="3523608400" sldId="264"/>
            <ac:spMk id="3" creationId="{A9F6B360-59FF-459A-951F-421CCA76BB71}"/>
          </ac:spMkLst>
        </pc:spChg>
        <pc:picChg chg="add mod">
          <ac:chgData name="Valentina Lepan" userId="2c599586-25e8-48b0-b3fe-d5740a859f44" providerId="ADAL" clId="{879788B2-9AE4-41D3-BDA8-380F4BB54A38}" dt="2021-11-08T16:46:08.311" v="341" actId="1076"/>
          <ac:picMkLst>
            <pc:docMk/>
            <pc:sldMk cId="3523608400" sldId="264"/>
            <ac:picMk id="5" creationId="{8793487A-E502-4FFF-B6B2-28632A00649C}"/>
          </ac:picMkLst>
        </pc:picChg>
        <pc:picChg chg="add mod">
          <ac:chgData name="Valentina Lepan" userId="2c599586-25e8-48b0-b3fe-d5740a859f44" providerId="ADAL" clId="{879788B2-9AE4-41D3-BDA8-380F4BB54A38}" dt="2021-11-08T16:46:23.127" v="344" actId="1076"/>
          <ac:picMkLst>
            <pc:docMk/>
            <pc:sldMk cId="3523608400" sldId="264"/>
            <ac:picMk id="7" creationId="{39C864ED-F327-40E1-9837-BCFA1BACBAA6}"/>
          </ac:picMkLst>
        </pc:picChg>
      </pc:sldChg>
      <pc:sldChg chg="addSp delSp modSp new add">
        <pc:chgData name="Valentina Lepan" userId="2c599586-25e8-48b0-b3fe-d5740a859f44" providerId="ADAL" clId="{879788B2-9AE4-41D3-BDA8-380F4BB54A38}" dt="2021-11-08T18:30:57.879" v="993" actId="255"/>
        <pc:sldMkLst>
          <pc:docMk/>
          <pc:sldMk cId="3841742134" sldId="265"/>
        </pc:sldMkLst>
        <pc:spChg chg="del">
          <ac:chgData name="Valentina Lepan" userId="2c599586-25e8-48b0-b3fe-d5740a859f44" providerId="ADAL" clId="{879788B2-9AE4-41D3-BDA8-380F4BB54A38}" dt="2021-11-08T16:46:46.552" v="351" actId="478"/>
          <ac:spMkLst>
            <pc:docMk/>
            <pc:sldMk cId="3841742134" sldId="265"/>
            <ac:spMk id="2" creationId="{C2E8EEED-0ACE-4F2D-BECF-6B24779FED2E}"/>
          </ac:spMkLst>
        </pc:spChg>
        <pc:spChg chg="mod">
          <ac:chgData name="Valentina Lepan" userId="2c599586-25e8-48b0-b3fe-d5740a859f44" providerId="ADAL" clId="{879788B2-9AE4-41D3-BDA8-380F4BB54A38}" dt="2021-11-08T18:30:57.879" v="993" actId="255"/>
          <ac:spMkLst>
            <pc:docMk/>
            <pc:sldMk cId="3841742134" sldId="265"/>
            <ac:spMk id="3" creationId="{5A1B3BE8-07C7-4846-B3DB-D1EDD8DCD708}"/>
          </ac:spMkLst>
        </pc:spChg>
        <pc:picChg chg="add mod">
          <ac:chgData name="Valentina Lepan" userId="2c599586-25e8-48b0-b3fe-d5740a859f44" providerId="ADAL" clId="{879788B2-9AE4-41D3-BDA8-380F4BB54A38}" dt="2021-11-08T16:47:06.475" v="356" actId="1076"/>
          <ac:picMkLst>
            <pc:docMk/>
            <pc:sldMk cId="3841742134" sldId="265"/>
            <ac:picMk id="5" creationId="{07B15401-53F3-4D1E-92AB-D2F4BE939244}"/>
          </ac:picMkLst>
        </pc:picChg>
        <pc:picChg chg="add mod modCrop">
          <ac:chgData name="Valentina Lepan" userId="2c599586-25e8-48b0-b3fe-d5740a859f44" providerId="ADAL" clId="{879788B2-9AE4-41D3-BDA8-380F4BB54A38}" dt="2021-11-08T16:49:58.502" v="366" actId="1076"/>
          <ac:picMkLst>
            <pc:docMk/>
            <pc:sldMk cId="3841742134" sldId="265"/>
            <ac:picMk id="7" creationId="{02DB2AF9-C548-4436-A9DF-AF0492349AE5}"/>
          </ac:picMkLst>
        </pc:picChg>
      </pc:sldChg>
      <pc:sldChg chg="addSp delSp modSp new add">
        <pc:chgData name="Valentina Lepan" userId="2c599586-25e8-48b0-b3fe-d5740a859f44" providerId="ADAL" clId="{879788B2-9AE4-41D3-BDA8-380F4BB54A38}" dt="2021-11-08T18:31:09.109" v="994" actId="255"/>
        <pc:sldMkLst>
          <pc:docMk/>
          <pc:sldMk cId="3773511770" sldId="266"/>
        </pc:sldMkLst>
        <pc:spChg chg="del">
          <ac:chgData name="Valentina Lepan" userId="2c599586-25e8-48b0-b3fe-d5740a859f44" providerId="ADAL" clId="{879788B2-9AE4-41D3-BDA8-380F4BB54A38}" dt="2021-11-08T16:54:28.487" v="370" actId="478"/>
          <ac:spMkLst>
            <pc:docMk/>
            <pc:sldMk cId="3773511770" sldId="266"/>
            <ac:spMk id="2" creationId="{924AFFDB-F45B-4B55-B795-DA890CD90D15}"/>
          </ac:spMkLst>
        </pc:spChg>
        <pc:spChg chg="mod">
          <ac:chgData name="Valentina Lepan" userId="2c599586-25e8-48b0-b3fe-d5740a859f44" providerId="ADAL" clId="{879788B2-9AE4-41D3-BDA8-380F4BB54A38}" dt="2021-11-08T18:31:09.109" v="994" actId="255"/>
          <ac:spMkLst>
            <pc:docMk/>
            <pc:sldMk cId="3773511770" sldId="266"/>
            <ac:spMk id="3" creationId="{173D076F-FD69-471B-A3EF-2F7CAAE3C796}"/>
          </ac:spMkLst>
        </pc:spChg>
        <pc:picChg chg="add del mod">
          <ac:chgData name="Valentina Lepan" userId="2c599586-25e8-48b0-b3fe-d5740a859f44" providerId="ADAL" clId="{879788B2-9AE4-41D3-BDA8-380F4BB54A38}" dt="2021-11-08T16:54:45.860" v="374" actId="478"/>
          <ac:picMkLst>
            <pc:docMk/>
            <pc:sldMk cId="3773511770" sldId="266"/>
            <ac:picMk id="5" creationId="{98F5CA49-85E6-4380-8158-B19814F6C7E7}"/>
          </ac:picMkLst>
        </pc:picChg>
        <pc:picChg chg="add mod">
          <ac:chgData name="Valentina Lepan" userId="2c599586-25e8-48b0-b3fe-d5740a859f44" providerId="ADAL" clId="{879788B2-9AE4-41D3-BDA8-380F4BB54A38}" dt="2021-11-08T16:55:50.971" v="387" actId="1076"/>
          <ac:picMkLst>
            <pc:docMk/>
            <pc:sldMk cId="3773511770" sldId="266"/>
            <ac:picMk id="7" creationId="{356A2F06-0F56-4941-897B-03EA0794747A}"/>
          </ac:picMkLst>
        </pc:picChg>
        <pc:picChg chg="add mod">
          <ac:chgData name="Valentina Lepan" userId="2c599586-25e8-48b0-b3fe-d5740a859f44" providerId="ADAL" clId="{879788B2-9AE4-41D3-BDA8-380F4BB54A38}" dt="2021-11-08T16:55:44.716" v="385" actId="1076"/>
          <ac:picMkLst>
            <pc:docMk/>
            <pc:sldMk cId="3773511770" sldId="266"/>
            <ac:picMk id="9" creationId="{A8979074-381F-431F-A1DA-873685BE137E}"/>
          </ac:picMkLst>
        </pc:picChg>
        <pc:picChg chg="add mod">
          <ac:chgData name="Valentina Lepan" userId="2c599586-25e8-48b0-b3fe-d5740a859f44" providerId="ADAL" clId="{879788B2-9AE4-41D3-BDA8-380F4BB54A38}" dt="2021-11-08T16:55:31.357" v="381" actId="1076"/>
          <ac:picMkLst>
            <pc:docMk/>
            <pc:sldMk cId="3773511770" sldId="266"/>
            <ac:picMk id="11" creationId="{69321F00-7987-49EC-9C12-0E4CB56418A2}"/>
          </ac:picMkLst>
        </pc:picChg>
      </pc:sldChg>
      <pc:sldChg chg="addSp delSp modSp new add">
        <pc:chgData name="Valentina Lepan" userId="2c599586-25e8-48b0-b3fe-d5740a859f44" providerId="ADAL" clId="{879788B2-9AE4-41D3-BDA8-380F4BB54A38}" dt="2021-11-08T18:31:20.547" v="995" actId="255"/>
        <pc:sldMkLst>
          <pc:docMk/>
          <pc:sldMk cId="521876930" sldId="267"/>
        </pc:sldMkLst>
        <pc:spChg chg="del">
          <ac:chgData name="Valentina Lepan" userId="2c599586-25e8-48b0-b3fe-d5740a859f44" providerId="ADAL" clId="{879788B2-9AE4-41D3-BDA8-380F4BB54A38}" dt="2021-11-08T16:56:17.295" v="390" actId="478"/>
          <ac:spMkLst>
            <pc:docMk/>
            <pc:sldMk cId="521876930" sldId="267"/>
            <ac:spMk id="2" creationId="{769567B1-2392-424A-BD7B-99C7AE0EDB1B}"/>
          </ac:spMkLst>
        </pc:spChg>
        <pc:spChg chg="mod">
          <ac:chgData name="Valentina Lepan" userId="2c599586-25e8-48b0-b3fe-d5740a859f44" providerId="ADAL" clId="{879788B2-9AE4-41D3-BDA8-380F4BB54A38}" dt="2021-11-08T18:31:20.547" v="995" actId="255"/>
          <ac:spMkLst>
            <pc:docMk/>
            <pc:sldMk cId="521876930" sldId="267"/>
            <ac:spMk id="3" creationId="{C537B5AB-1E00-49E9-AC6B-29A0516481CA}"/>
          </ac:spMkLst>
        </pc:spChg>
        <pc:picChg chg="add mod modCrop">
          <ac:chgData name="Valentina Lepan" userId="2c599586-25e8-48b0-b3fe-d5740a859f44" providerId="ADAL" clId="{879788B2-9AE4-41D3-BDA8-380F4BB54A38}" dt="2021-11-08T17:14:51.438" v="406" actId="1076"/>
          <ac:picMkLst>
            <pc:docMk/>
            <pc:sldMk cId="521876930" sldId="267"/>
            <ac:picMk id="5" creationId="{C1AC0D0A-77AB-420A-B6B4-20D3FEF37059}"/>
          </ac:picMkLst>
        </pc:picChg>
        <pc:picChg chg="add mod">
          <ac:chgData name="Valentina Lepan" userId="2c599586-25e8-48b0-b3fe-d5740a859f44" providerId="ADAL" clId="{879788B2-9AE4-41D3-BDA8-380F4BB54A38}" dt="2021-11-08T17:14:30.137" v="400" actId="1076"/>
          <ac:picMkLst>
            <pc:docMk/>
            <pc:sldMk cId="521876930" sldId="267"/>
            <ac:picMk id="7" creationId="{4A5394E6-A2CE-4FDB-A3F2-7A836F27A860}"/>
          </ac:picMkLst>
        </pc:picChg>
      </pc:sldChg>
      <pc:sldChg chg="delSp modSp new add">
        <pc:chgData name="Valentina Lepan" userId="2c599586-25e8-48b0-b3fe-d5740a859f44" providerId="ADAL" clId="{879788B2-9AE4-41D3-BDA8-380F4BB54A38}" dt="2021-11-08T18:31:34.564" v="996" actId="14100"/>
        <pc:sldMkLst>
          <pc:docMk/>
          <pc:sldMk cId="181758420" sldId="268"/>
        </pc:sldMkLst>
        <pc:spChg chg="del">
          <ac:chgData name="Valentina Lepan" userId="2c599586-25e8-48b0-b3fe-d5740a859f44" providerId="ADAL" clId="{879788B2-9AE4-41D3-BDA8-380F4BB54A38}" dt="2021-11-08T17:15:26.472" v="421" actId="478"/>
          <ac:spMkLst>
            <pc:docMk/>
            <pc:sldMk cId="181758420" sldId="268"/>
            <ac:spMk id="2" creationId="{757DDD62-E55F-401A-A6AB-C4229F227ADC}"/>
          </ac:spMkLst>
        </pc:spChg>
        <pc:spChg chg="mod">
          <ac:chgData name="Valentina Lepan" userId="2c599586-25e8-48b0-b3fe-d5740a859f44" providerId="ADAL" clId="{879788B2-9AE4-41D3-BDA8-380F4BB54A38}" dt="2021-11-08T18:31:34.564" v="996" actId="14100"/>
          <ac:spMkLst>
            <pc:docMk/>
            <pc:sldMk cId="181758420" sldId="268"/>
            <ac:spMk id="3" creationId="{003C574F-824D-48E9-8E87-73D835AD8A8F}"/>
          </ac:spMkLst>
        </pc:spChg>
      </pc:sldChg>
      <pc:sldChg chg="modSp new add">
        <pc:chgData name="Valentina Lepan" userId="2c599586-25e8-48b0-b3fe-d5740a859f44" providerId="ADAL" clId="{879788B2-9AE4-41D3-BDA8-380F4BB54A38}" dt="2021-11-08T18:32:07.290" v="1010" actId="1076"/>
        <pc:sldMkLst>
          <pc:docMk/>
          <pc:sldMk cId="3651668352" sldId="269"/>
        </pc:sldMkLst>
        <pc:spChg chg="mod">
          <ac:chgData name="Valentina Lepan" userId="2c599586-25e8-48b0-b3fe-d5740a859f44" providerId="ADAL" clId="{879788B2-9AE4-41D3-BDA8-380F4BB54A38}" dt="2021-11-08T17:17:51.477" v="656" actId="122"/>
          <ac:spMkLst>
            <pc:docMk/>
            <pc:sldMk cId="3651668352" sldId="269"/>
            <ac:spMk id="2" creationId="{CB171485-8D0A-4A86-82FC-FDBC36E287E6}"/>
          </ac:spMkLst>
        </pc:spChg>
        <pc:spChg chg="mod">
          <ac:chgData name="Valentina Lepan" userId="2c599586-25e8-48b0-b3fe-d5740a859f44" providerId="ADAL" clId="{879788B2-9AE4-41D3-BDA8-380F4BB54A38}" dt="2021-11-08T18:32:07.290" v="1010" actId="1076"/>
          <ac:spMkLst>
            <pc:docMk/>
            <pc:sldMk cId="3651668352" sldId="269"/>
            <ac:spMk id="3" creationId="{FDA9ADCF-045E-4512-BB2E-6011B59BD92F}"/>
          </ac:spMkLst>
        </pc:spChg>
      </pc:sldChg>
      <pc:sldChg chg="delSp modSp new add">
        <pc:chgData name="Valentina Lepan" userId="2c599586-25e8-48b0-b3fe-d5740a859f44" providerId="ADAL" clId="{879788B2-9AE4-41D3-BDA8-380F4BB54A38}" dt="2021-11-08T17:48:07.292" v="870" actId="1076"/>
        <pc:sldMkLst>
          <pc:docMk/>
          <pc:sldMk cId="1146927912" sldId="270"/>
        </pc:sldMkLst>
        <pc:spChg chg="mod">
          <ac:chgData name="Valentina Lepan" userId="2c599586-25e8-48b0-b3fe-d5740a859f44" providerId="ADAL" clId="{879788B2-9AE4-41D3-BDA8-380F4BB54A38}" dt="2021-11-08T17:48:07.292" v="870" actId="1076"/>
          <ac:spMkLst>
            <pc:docMk/>
            <pc:sldMk cId="1146927912" sldId="270"/>
            <ac:spMk id="2" creationId="{E8644798-530F-4740-BFAE-AA3715B92E91}"/>
          </ac:spMkLst>
        </pc:spChg>
        <pc:spChg chg="del">
          <ac:chgData name="Valentina Lepan" userId="2c599586-25e8-48b0-b3fe-d5740a859f44" providerId="ADAL" clId="{879788B2-9AE4-41D3-BDA8-380F4BB54A38}" dt="2021-11-08T17:47:09.831" v="798" actId="478"/>
          <ac:spMkLst>
            <pc:docMk/>
            <pc:sldMk cId="1146927912" sldId="270"/>
            <ac:spMk id="3" creationId="{9DC58A47-ED3E-4910-92AD-5C7BF1240BE3}"/>
          </ac:spMkLst>
        </pc:spChg>
      </pc:sldChg>
      <pc:sldChg chg="addSp delSp modSp new add mod">
        <pc:chgData name="Valentina Lepan" userId="2c599586-25e8-48b0-b3fe-d5740a859f44" providerId="ADAL" clId="{879788B2-9AE4-41D3-BDA8-380F4BB54A38}" dt="2021-11-08T18:15:19.733" v="907" actId="255"/>
        <pc:sldMkLst>
          <pc:docMk/>
          <pc:sldMk cId="3244043476" sldId="271"/>
        </pc:sldMkLst>
        <pc:graphicFrameChg chg="add del mod">
          <ac:chgData name="Valentina Lepan" userId="2c599586-25e8-48b0-b3fe-d5740a859f44" providerId="ADAL" clId="{879788B2-9AE4-41D3-BDA8-380F4BB54A38}" dt="2021-11-08T18:14:18.267" v="899" actId="478"/>
          <ac:graphicFrameMkLst>
            <pc:docMk/>
            <pc:sldMk cId="3244043476" sldId="271"/>
            <ac:graphicFrameMk id="2" creationId="{0D1A3A0A-2AD6-431D-8CA4-2974AC16FEF9}"/>
          </ac:graphicFrameMkLst>
        </pc:graphicFrameChg>
        <pc:graphicFrameChg chg="add mod">
          <ac:chgData name="Valentina Lepan" userId="2c599586-25e8-48b0-b3fe-d5740a859f44" providerId="ADAL" clId="{879788B2-9AE4-41D3-BDA8-380F4BB54A38}" dt="2021-11-08T18:15:14.272" v="905" actId="255"/>
          <ac:graphicFrameMkLst>
            <pc:docMk/>
            <pc:sldMk cId="3244043476" sldId="271"/>
            <ac:graphicFrameMk id="3" creationId="{7602A5C3-CAB3-4BF4-ACCA-918D8AB249AC}"/>
          </ac:graphicFrameMkLst>
        </pc:graphicFrameChg>
        <pc:graphicFrameChg chg="add mod">
          <ac:chgData name="Valentina Lepan" userId="2c599586-25e8-48b0-b3fe-d5740a859f44" providerId="ADAL" clId="{879788B2-9AE4-41D3-BDA8-380F4BB54A38}" dt="2021-11-08T18:15:19.733" v="907" actId="255"/>
          <ac:graphicFrameMkLst>
            <pc:docMk/>
            <pc:sldMk cId="3244043476" sldId="271"/>
            <ac:graphicFrameMk id="4" creationId="{EF0D3573-E7BD-4824-A1A7-7BF5400C62CF}"/>
          </ac:graphicFrameMkLst>
        </pc:graphicFrameChg>
      </pc:sldChg>
      <pc:sldChg chg="addSp modSp new add mod">
        <pc:chgData name="Valentina Lepan" userId="2c599586-25e8-48b0-b3fe-d5740a859f44" providerId="ADAL" clId="{879788B2-9AE4-41D3-BDA8-380F4BB54A38}" dt="2021-11-08T18:17:27.751" v="928" actId="255"/>
        <pc:sldMkLst>
          <pc:docMk/>
          <pc:sldMk cId="451003828" sldId="272"/>
        </pc:sldMkLst>
        <pc:graphicFrameChg chg="add mod">
          <ac:chgData name="Valentina Lepan" userId="2c599586-25e8-48b0-b3fe-d5740a859f44" providerId="ADAL" clId="{879788B2-9AE4-41D3-BDA8-380F4BB54A38}" dt="2021-11-08T18:17:22.990" v="926" actId="255"/>
          <ac:graphicFrameMkLst>
            <pc:docMk/>
            <pc:sldMk cId="451003828" sldId="272"/>
            <ac:graphicFrameMk id="2" creationId="{0D1A3A0A-2AD6-431D-8CA4-2974AC16FEF9}"/>
          </ac:graphicFrameMkLst>
        </pc:graphicFrameChg>
        <pc:graphicFrameChg chg="add mod">
          <ac:chgData name="Valentina Lepan" userId="2c599586-25e8-48b0-b3fe-d5740a859f44" providerId="ADAL" clId="{879788B2-9AE4-41D3-BDA8-380F4BB54A38}" dt="2021-11-08T18:17:27.751" v="928" actId="255"/>
          <ac:graphicFrameMkLst>
            <pc:docMk/>
            <pc:sldMk cId="451003828" sldId="272"/>
            <ac:graphicFrameMk id="3" creationId="{95635D13-06C9-4B3E-960C-B30F0FA5C0CC}"/>
          </ac:graphicFrameMkLst>
        </pc:graphicFrameChg>
      </pc:sldChg>
      <pc:sldChg chg="addSp modSp new add mod">
        <pc:chgData name="Valentina Lepan" userId="2c599586-25e8-48b0-b3fe-d5740a859f44" providerId="ADAL" clId="{879788B2-9AE4-41D3-BDA8-380F4BB54A38}" dt="2021-11-08T18:23:01.772" v="945" actId="255"/>
        <pc:sldMkLst>
          <pc:docMk/>
          <pc:sldMk cId="1426671753" sldId="273"/>
        </pc:sldMkLst>
        <pc:graphicFrameChg chg="add mod">
          <ac:chgData name="Valentina Lepan" userId="2c599586-25e8-48b0-b3fe-d5740a859f44" providerId="ADAL" clId="{879788B2-9AE4-41D3-BDA8-380F4BB54A38}" dt="2021-11-08T18:23:01.772" v="945" actId="255"/>
          <ac:graphicFrameMkLst>
            <pc:docMk/>
            <pc:sldMk cId="1426671753" sldId="273"/>
            <ac:graphicFrameMk id="2" creationId="{A49D3018-5E9E-4907-A12F-322E153D40E0}"/>
          </ac:graphicFrameMkLst>
        </pc:graphicFrameChg>
        <pc:graphicFrameChg chg="add mod">
          <ac:chgData name="Valentina Lepan" userId="2c599586-25e8-48b0-b3fe-d5740a859f44" providerId="ADAL" clId="{879788B2-9AE4-41D3-BDA8-380F4BB54A38}" dt="2021-11-08T18:22:55.666" v="943" actId="255"/>
          <ac:graphicFrameMkLst>
            <pc:docMk/>
            <pc:sldMk cId="1426671753" sldId="273"/>
            <ac:graphicFrameMk id="3" creationId="{19C21E87-8535-483B-833F-0C417F64AB25}"/>
          </ac:graphicFrameMkLst>
        </pc:graphicFrameChg>
      </pc:sldChg>
      <pc:sldChg chg="modSp new add">
        <pc:chgData name="Valentina Lepan" userId="2c599586-25e8-48b0-b3fe-d5740a859f44" providerId="ADAL" clId="{879788B2-9AE4-41D3-BDA8-380F4BB54A38}" dt="2021-11-08T18:24:14.515" v="971" actId="1076"/>
        <pc:sldMkLst>
          <pc:docMk/>
          <pc:sldMk cId="5987714" sldId="274"/>
        </pc:sldMkLst>
        <pc:spChg chg="mod">
          <ac:chgData name="Valentina Lepan" userId="2c599586-25e8-48b0-b3fe-d5740a859f44" providerId="ADAL" clId="{879788B2-9AE4-41D3-BDA8-380F4BB54A38}" dt="2021-11-08T18:23:28.159" v="964" actId="113"/>
          <ac:spMkLst>
            <pc:docMk/>
            <pc:sldMk cId="5987714" sldId="274"/>
            <ac:spMk id="2" creationId="{A1BB0BDD-FE58-4EFC-B383-DA8452588305}"/>
          </ac:spMkLst>
        </pc:spChg>
        <pc:spChg chg="mod">
          <ac:chgData name="Valentina Lepan" userId="2c599586-25e8-48b0-b3fe-d5740a859f44" providerId="ADAL" clId="{879788B2-9AE4-41D3-BDA8-380F4BB54A38}" dt="2021-11-08T18:24:14.515" v="971" actId="1076"/>
          <ac:spMkLst>
            <pc:docMk/>
            <pc:sldMk cId="5987714" sldId="274"/>
            <ac:spMk id="3" creationId="{8AEC0767-C631-452D-A55F-DCC85B5EAFC5}"/>
          </ac:spMkLst>
        </pc:spChg>
      </pc:sldChg>
      <pc:sldChg chg="addSp delSp modSp new add">
        <pc:chgData name="Valentina Lepan" userId="2c599586-25e8-48b0-b3fe-d5740a859f44" providerId="ADAL" clId="{879788B2-9AE4-41D3-BDA8-380F4BB54A38}" dt="2021-11-08T18:36:40.972" v="1067" actId="1076"/>
        <pc:sldMkLst>
          <pc:docMk/>
          <pc:sldMk cId="3447889383" sldId="275"/>
        </pc:sldMkLst>
        <pc:picChg chg="add del mod">
          <ac:chgData name="Valentina Lepan" userId="2c599586-25e8-48b0-b3fe-d5740a859f44" providerId="ADAL" clId="{879788B2-9AE4-41D3-BDA8-380F4BB54A38}" dt="2021-11-08T18:34:06.648" v="1024" actId="478"/>
          <ac:picMkLst>
            <pc:docMk/>
            <pc:sldMk cId="3447889383" sldId="275"/>
            <ac:picMk id="3" creationId="{1A4ABDA8-B7A8-4128-8190-AB354C0662AB}"/>
          </ac:picMkLst>
        </pc:picChg>
        <pc:picChg chg="add mod modCrop">
          <ac:chgData name="Valentina Lepan" userId="2c599586-25e8-48b0-b3fe-d5740a859f44" providerId="ADAL" clId="{879788B2-9AE4-41D3-BDA8-380F4BB54A38}" dt="2021-11-08T18:36:38.095" v="1066" actId="1076"/>
          <ac:picMkLst>
            <pc:docMk/>
            <pc:sldMk cId="3447889383" sldId="275"/>
            <ac:picMk id="5" creationId="{BF958F05-2129-44C4-AABB-9DA7DAC8E906}"/>
          </ac:picMkLst>
        </pc:picChg>
        <pc:picChg chg="add mod modCrop">
          <ac:chgData name="Valentina Lepan" userId="2c599586-25e8-48b0-b3fe-d5740a859f44" providerId="ADAL" clId="{879788B2-9AE4-41D3-BDA8-380F4BB54A38}" dt="2021-11-08T18:36:40.972" v="1067" actId="1076"/>
          <ac:picMkLst>
            <pc:docMk/>
            <pc:sldMk cId="3447889383" sldId="275"/>
            <ac:picMk id="7" creationId="{F66A2FC6-1C38-4B24-96D4-EAAE49EC9E9C}"/>
          </ac:picMkLst>
        </pc:picChg>
        <pc:picChg chg="add mod modCrop">
          <ac:chgData name="Valentina Lepan" userId="2c599586-25e8-48b0-b3fe-d5740a859f44" providerId="ADAL" clId="{879788B2-9AE4-41D3-BDA8-380F4BB54A38}" dt="2021-11-08T18:35:42.562" v="1051" actId="14100"/>
          <ac:picMkLst>
            <pc:docMk/>
            <pc:sldMk cId="3447889383" sldId="275"/>
            <ac:picMk id="9" creationId="{C04EAD1D-3EBE-47E5-AF47-A0457B6A9AA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arnet-my.sharepoint.com/personal/valentina_lepan_skole_hr/Documents/&#352;kola/&#352;K%202021-2022/INA,%20DODATNA/Izlij%20vodu%20da%20nas%20ne%20bodu/Lokacije%20postavljanja%20lovk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arnet-my.sharepoint.com/personal/valentina_lepan_skole_hr/Documents/&#352;kola/&#352;K%202021-2022/INA,%20DODATNA/Izlij%20vodu%20da%20nas%20ne%20bodu/Lokacije%20postavljanja%20lovk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arnet-my.sharepoint.com/personal/valentina_lepan_skole_hr/Documents/&#352;kola/&#352;K%202021-2022/INA,%20DODATNA/Izlij%20vodu%20da%20nas%20ne%20bodu/Lokacije%20postavljanja%20lovk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arnet-my.sharepoint.com/personal/valentina_lepan_skole_hr/Documents/&#352;kola/&#352;K%202021-2022/INA,%20DODATNA/Izlij%20vodu%20da%20nas%20ne%20bodu/Lokacije%20postavljanja%20lovk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arnet-my.sharepoint.com/personal/valentina_lepan_skole_hr/Documents/&#352;kola/&#352;K%202021-2022/INA,%20DODATNA/Izlij%20vodu%20da%20nas%20ne%20bodu/Lokacije%20postavljanja%20lovk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carnet-my.sharepoint.com/personal/valentina_lepan_skole_hr/Documents/&#352;kola/&#352;K%202021-2022/INA,%20DODATNA/Izlij%20vodu%20da%20nas%20ne%20bodu/Lokacije%20postavljanja%20lovk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List1!$J$3</c:f>
              <c:strCache>
                <c:ptCount val="1"/>
                <c:pt idx="0">
                  <c:v>LAZE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List1!$J$4:$J$8</c:f>
              <c:numCache>
                <c:formatCode>General</c:formatCode>
                <c:ptCount val="5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AA-4334-AB66-0496D66640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5651920"/>
        <c:axId val="705037488"/>
      </c:barChart>
      <c:catAx>
        <c:axId val="4656519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05037488"/>
        <c:crosses val="autoZero"/>
        <c:auto val="1"/>
        <c:lblAlgn val="ctr"/>
        <c:lblOffset val="100"/>
        <c:noMultiLvlLbl val="0"/>
      </c:catAx>
      <c:valAx>
        <c:axId val="70503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46565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List1!$K$3</c:f>
              <c:strCache>
                <c:ptCount val="1"/>
                <c:pt idx="0">
                  <c:v>ZAPOLJE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List1!$K$4:$K$8</c:f>
              <c:numCache>
                <c:formatCode>General</c:formatCode>
                <c:ptCount val="5"/>
                <c:pt idx="0">
                  <c:v>3</c:v>
                </c:pt>
                <c:pt idx="1">
                  <c:v>10</c:v>
                </c:pt>
                <c:pt idx="2">
                  <c:v>4</c:v>
                </c:pt>
                <c:pt idx="3">
                  <c:v>3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6-418B-B4B4-142163D0D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4547760"/>
        <c:axId val="461042768"/>
      </c:barChart>
      <c:catAx>
        <c:axId val="7145477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461042768"/>
        <c:crosses val="autoZero"/>
        <c:auto val="1"/>
        <c:lblAlgn val="ctr"/>
        <c:lblOffset val="100"/>
        <c:noMultiLvlLbl val="0"/>
      </c:catAx>
      <c:valAx>
        <c:axId val="46104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14547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List1!$I$3</c:f>
              <c:strCache>
                <c:ptCount val="1"/>
                <c:pt idx="0">
                  <c:v>GUNJAVCI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List1!$I$4:$I$8</c:f>
              <c:numCache>
                <c:formatCode>General</c:formatCode>
                <c:ptCount val="5"/>
                <c:pt idx="0">
                  <c:v>4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5A-4069-B6C9-C3215656A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060880"/>
        <c:axId val="704816416"/>
      </c:barChart>
      <c:catAx>
        <c:axId val="46006088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04816416"/>
        <c:crosses val="autoZero"/>
        <c:auto val="0"/>
        <c:lblAlgn val="ctr"/>
        <c:lblOffset val="100"/>
        <c:noMultiLvlLbl val="0"/>
      </c:catAx>
      <c:valAx>
        <c:axId val="70481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46006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List1!$L$3</c:f>
              <c:strCache>
                <c:ptCount val="1"/>
                <c:pt idx="0">
                  <c:v>BRĐANI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List1!$L$4:$L$8</c:f>
              <c:numCache>
                <c:formatCode>General</c:formatCode>
                <c:ptCount val="5"/>
                <c:pt idx="0">
                  <c:v>5</c:v>
                </c:pt>
                <c:pt idx="1">
                  <c:v>11</c:v>
                </c:pt>
                <c:pt idx="2">
                  <c:v>5</c:v>
                </c:pt>
                <c:pt idx="3">
                  <c:v>2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57-4876-98CD-1749C0E9A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117920"/>
        <c:axId val="467387072"/>
      </c:barChart>
      <c:catAx>
        <c:axId val="4671179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467387072"/>
        <c:crosses val="autoZero"/>
        <c:auto val="1"/>
        <c:lblAlgn val="ctr"/>
        <c:lblOffset val="100"/>
        <c:noMultiLvlLbl val="0"/>
      </c:catAx>
      <c:valAx>
        <c:axId val="46738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46711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List1!$M$3</c:f>
              <c:strCache>
                <c:ptCount val="1"/>
                <c:pt idx="0">
                  <c:v>BODOVALJCI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List1!$M$4:$M$8</c:f>
              <c:numCache>
                <c:formatCode>General</c:formatCode>
                <c:ptCount val="5"/>
                <c:pt idx="0">
                  <c:v>6</c:v>
                </c:pt>
                <c:pt idx="1">
                  <c:v>5</c:v>
                </c:pt>
                <c:pt idx="2">
                  <c:v>7</c:v>
                </c:pt>
                <c:pt idx="3">
                  <c:v>4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22-4377-9A61-5E2446D39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403824"/>
        <c:axId val="705038272"/>
      </c:barChart>
      <c:catAx>
        <c:axId val="1514038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05038272"/>
        <c:crosses val="autoZero"/>
        <c:auto val="1"/>
        <c:lblAlgn val="ctr"/>
        <c:lblOffset val="100"/>
        <c:noMultiLvlLbl val="0"/>
      </c:catAx>
      <c:valAx>
        <c:axId val="70503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5140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List1!$N$3</c:f>
              <c:strCache>
                <c:ptCount val="1"/>
                <c:pt idx="0">
                  <c:v>ADŽAMOVCI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List1!$N$4:$N$8</c:f>
              <c:numCache>
                <c:formatCode>General</c:formatCode>
                <c:ptCount val="5"/>
                <c:pt idx="0">
                  <c:v>16</c:v>
                </c:pt>
                <c:pt idx="1">
                  <c:v>58</c:v>
                </c:pt>
                <c:pt idx="2">
                  <c:v>36</c:v>
                </c:pt>
                <c:pt idx="3">
                  <c:v>27</c:v>
                </c:pt>
                <c:pt idx="4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6-44D1-A9CC-DEB4B4D0AD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5750432"/>
        <c:axId val="151721840"/>
      </c:barChart>
      <c:catAx>
        <c:axId val="70575043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51721840"/>
        <c:crosses val="autoZero"/>
        <c:auto val="1"/>
        <c:lblAlgn val="ctr"/>
        <c:lblOffset val="100"/>
        <c:noMultiLvlLbl val="0"/>
      </c:catAx>
      <c:valAx>
        <c:axId val="15172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705750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alphaModFix amt="7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hr-HR" sz="1800" b="0" strike="noStrike" spc="-1">
                <a:latin typeface="Arial"/>
              </a:rPr>
              <a:t>Kliknite za uređivanje formata teksta naslova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3200" b="0" strike="noStrike" spc="-1">
                <a:latin typeface="Arial"/>
              </a:rPr>
              <a:t>Kliknite za uređivanje formata teksta strukture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800" b="0" strike="noStrike" spc="-1">
                <a:latin typeface="Arial"/>
              </a:rPr>
              <a:t>Druga razina strukture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400" b="0" strike="noStrike" spc="-1">
                <a:latin typeface="Arial"/>
              </a:rPr>
              <a:t>Treća razina strukture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000" b="0" strike="noStrike" spc="-1">
                <a:latin typeface="Arial"/>
              </a:rPr>
              <a:t>Četvrta razina strukture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Peta razina strukture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Šesta razina strukture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Sedma razina strukture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>
            <a:alphaModFix amt="7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hr-HR" sz="4400" b="0" strike="noStrike" spc="-1">
                <a:latin typeface="Arial"/>
              </a:rPr>
              <a:t>Kliknite za uređivanje formata teksta naslova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3200" b="0" strike="noStrike" spc="-1">
                <a:latin typeface="Arial"/>
              </a:rPr>
              <a:t>Kliknite za uređivanje formata teksta strukture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800" b="0" strike="noStrike" spc="-1">
                <a:latin typeface="Arial"/>
              </a:rPr>
              <a:t>Druga razina strukture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400" b="0" strike="noStrike" spc="-1">
                <a:latin typeface="Arial"/>
              </a:rPr>
              <a:t>Treća razina strukture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2000" b="0" strike="noStrike" spc="-1">
                <a:latin typeface="Arial"/>
              </a:rPr>
              <a:t>Četvrta razina strukture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Peta razina strukture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Šesta razina strukture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2000" b="0" strike="noStrike" spc="-1">
                <a:latin typeface="Arial"/>
              </a:rPr>
              <a:t>Sedma razina strukture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1523880" y="1282320"/>
            <a:ext cx="9143280" cy="113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hr-HR" sz="6000" b="1" strike="noStrike" spc="-1">
                <a:solidFill>
                  <a:srgbClr val="000000"/>
                </a:solidFill>
                <a:latin typeface="Calibri Light"/>
              </a:rPr>
              <a:t>IZLIJ VODU DA NAS NE BODU</a:t>
            </a:r>
            <a:endParaRPr lang="hr-HR" sz="6000" b="0" strike="noStrike" spc="-1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3411000" y="3802680"/>
            <a:ext cx="4998600" cy="34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1000" lnSpcReduction="2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400" b="1" strike="noStrike" spc="-1">
                <a:solidFill>
                  <a:srgbClr val="000000"/>
                </a:solidFill>
                <a:latin typeface="Calibri"/>
              </a:rPr>
              <a:t>IZVANNASTAVNA AKTIVNOST EKOLOZI</a:t>
            </a:r>
            <a:endParaRPr lang="hr-HR" sz="2400" b="0" strike="noStrike" spc="-1">
              <a:latin typeface="Arial"/>
            </a:endParaRPr>
          </a:p>
        </p:txBody>
      </p:sp>
      <p:pic>
        <p:nvPicPr>
          <p:cNvPr id="78" name="Picture 3"/>
          <p:cNvPicPr/>
          <p:nvPr/>
        </p:nvPicPr>
        <p:blipFill>
          <a:blip r:embed="rId2"/>
          <a:stretch/>
        </p:blipFill>
        <p:spPr>
          <a:xfrm>
            <a:off x="2030400" y="5257080"/>
            <a:ext cx="4679640" cy="72864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2"/>
          <p:cNvPicPr/>
          <p:nvPr/>
        </p:nvPicPr>
        <p:blipFill>
          <a:blip r:embed="rId3"/>
          <a:stretch/>
        </p:blipFill>
        <p:spPr>
          <a:xfrm>
            <a:off x="6790320" y="5257080"/>
            <a:ext cx="3239640" cy="75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173D076F-FD69-471B-A3EF-2F7CAAE3C79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52280" y="150000"/>
            <a:ext cx="10972440" cy="1407037"/>
          </a:xfrm>
          <a:solidFill>
            <a:schemeClr val="bg1"/>
          </a:solidFill>
        </p:spPr>
        <p:txBody>
          <a:bodyPr/>
          <a:lstStyle/>
          <a:p>
            <a:r>
              <a:rPr lang="hr-HR" sz="2400" dirty="0"/>
              <a:t>Nakon toga, slijedilo je ponovno postavljanje klopki i brojanje jajašaca. Ove podatke nismo unosili u aplikaciju, već smo izrađivali vlastitu bazu podataka, kako bismo utvrdili koliko dugo komarci mogu </a:t>
            </a:r>
            <a:r>
              <a:rPr lang="hr-HR" sz="2400" dirty="0" err="1"/>
              <a:t>izlijegati</a:t>
            </a:r>
            <a:r>
              <a:rPr lang="hr-HR" sz="2400" dirty="0"/>
              <a:t> jajašca s obzirom na vremenske prilike.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56A2F06-0F56-4941-897B-03EA0794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89" y="1657096"/>
            <a:ext cx="3788178" cy="505090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8979074-381F-431F-A1DA-873685BE1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68" y="1694551"/>
            <a:ext cx="4088222" cy="502593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9321F00-7987-49EC-9C12-0E4CB5641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0" y="1682066"/>
            <a:ext cx="3788178" cy="50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11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C537B5AB-1E00-49E9-AC6B-29A0516481C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62219" y="212713"/>
            <a:ext cx="11874067" cy="3216287"/>
          </a:xfrm>
          <a:solidFill>
            <a:schemeClr val="bg1"/>
          </a:solidFill>
        </p:spPr>
        <p:txBody>
          <a:bodyPr/>
          <a:lstStyle/>
          <a:p>
            <a:r>
              <a:rPr lang="hr-HR" sz="2800" dirty="0"/>
              <a:t>Osim navedene aktivnosti, učenici su daščice koje su donijeli od kuće, položili u vodu, gdje su u kontroliranim uvjetima u učionici promatrali  cijeli životni ciklus komarca – </a:t>
            </a:r>
            <a:r>
              <a:rPr lang="hr-HR" sz="2800" dirty="0" err="1"/>
              <a:t>izlijeganje</a:t>
            </a:r>
            <a:r>
              <a:rPr lang="hr-HR" sz="2800" dirty="0"/>
              <a:t> jajašaca, ličinki, kukuljica i odraslih jedinki komaraca. Svaki stadij smo promatrali pod lupom, zatim izrađivali mikroskopski preparat i promatrali pod mikroskopom te smo na kraju svega sve fotografirali. Ovim dijelom projekta smo dokazali da je komarcima za razvoj potrebna voda.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1AC0D0A-77AB-420A-B6B4-20D3FEF37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5" r="21019" b="21449"/>
          <a:stretch/>
        </p:blipFill>
        <p:spPr>
          <a:xfrm>
            <a:off x="8696739" y="2749148"/>
            <a:ext cx="3177294" cy="389613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A5394E6-A2CE-4FDB-A3F2-7A836F27A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5" y="3260034"/>
            <a:ext cx="2617603" cy="34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7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F958F05-2129-44C4-AABB-9DA7DAC8E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4" r="34409" b="30753"/>
          <a:stretch/>
        </p:blipFill>
        <p:spPr>
          <a:xfrm>
            <a:off x="7795819" y="785189"/>
            <a:ext cx="4396181" cy="517828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66A2FC6-1C38-4B24-96D4-EAAE49EC9E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1" r="25089" b="28061"/>
          <a:stretch/>
        </p:blipFill>
        <p:spPr>
          <a:xfrm>
            <a:off x="3667539" y="785188"/>
            <a:ext cx="4312464" cy="517828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04EAD1D-3EBE-47E5-AF47-A0457B6A9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 r="35264" b="31899"/>
          <a:stretch/>
        </p:blipFill>
        <p:spPr>
          <a:xfrm>
            <a:off x="0" y="785190"/>
            <a:ext cx="4312464" cy="51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89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003C574F-824D-48E9-8E87-73D835AD8A8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780" y="685800"/>
            <a:ext cx="10972440" cy="3425009"/>
          </a:xfrm>
          <a:solidFill>
            <a:schemeClr val="bg1"/>
          </a:solidFill>
        </p:spPr>
        <p:txBody>
          <a:bodyPr/>
          <a:lstStyle/>
          <a:p>
            <a:r>
              <a:rPr lang="hr-HR" dirty="0"/>
              <a:t>Najbitniji zaključak cijelog projekta je bio da svi mi zajedno možemo doprinijeti smanjenju populacije tigrastog komarca tako što nećemo u blizini ostavljati stajaću vodu – IZLIJ VODU DA NAS NE BODU!</a:t>
            </a:r>
          </a:p>
        </p:txBody>
      </p:sp>
    </p:spTree>
    <p:extLst>
      <p:ext uri="{BB962C8B-B14F-4D97-AF65-F5344CB8AC3E}">
        <p14:creationId xmlns:p14="http://schemas.microsoft.com/office/powerpoint/2010/main" val="181758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171485-8D0A-4A86-82FC-FDBC36E28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273600"/>
            <a:ext cx="11432833" cy="187325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r-HR" dirty="0"/>
              <a:t>SURADNJA S DODATNOM NASTAVOM  IZ GEOGRAFIJE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DA9ADCF-045E-4512-BB2E-6011B59BD92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49087" y="2763078"/>
            <a:ext cx="12042913" cy="3434947"/>
          </a:xfrm>
          <a:solidFill>
            <a:schemeClr val="bg1"/>
          </a:solidFill>
        </p:spPr>
        <p:txBody>
          <a:bodyPr/>
          <a:lstStyle/>
          <a:p>
            <a:r>
              <a:rPr lang="hr-HR" sz="3600" dirty="0"/>
              <a:t>DODATNA NASTAVA IZ GEOGRAFIJE I UČITELJ TOMISLAV BODROŽIĆ SU NAM POMOGLI KARTIRATI MJESTA PRONALASKA JAJAŠACA TIGRASTOG KOMARCA UKUPNO ZA SVA ČETIRI POSTAVLJANJA LOVKI</a:t>
            </a:r>
          </a:p>
        </p:txBody>
      </p:sp>
    </p:spTree>
    <p:extLst>
      <p:ext uri="{BB962C8B-B14F-4D97-AF65-F5344CB8AC3E}">
        <p14:creationId xmlns:p14="http://schemas.microsoft.com/office/powerpoint/2010/main" val="3651668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6" name="Slika 85"/>
          <p:cNvPicPr/>
          <p:nvPr/>
        </p:nvPicPr>
        <p:blipFill>
          <a:blip r:embed="rId2"/>
          <a:stretch/>
        </p:blipFill>
        <p:spPr>
          <a:xfrm>
            <a:off x="0" y="0"/>
            <a:ext cx="6019200" cy="6857640"/>
          </a:xfrm>
          <a:prstGeom prst="rect">
            <a:avLst/>
          </a:prstGeom>
          <a:ln w="0">
            <a:noFill/>
          </a:ln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880854D3-0AD5-4BA3-8E88-BEC88CDBC435}"/>
              </a:ext>
            </a:extLst>
          </p:cNvPr>
          <p:cNvSpPr txBox="1"/>
          <p:nvPr/>
        </p:nvSpPr>
        <p:spPr>
          <a:xfrm>
            <a:off x="6172802" y="1689840"/>
            <a:ext cx="601920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400" b="1" dirty="0"/>
              <a:t>LOKACIJE PRONALASKA I UKUPAN BROJ PRONAĐENIH JAJAŠACA KOMARACA TIJEKOM SVA ČETIRI POSTAVLJANJA LOVKI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644798-530F-4740-BFAE-AA3715B9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80" y="2052704"/>
            <a:ext cx="10972440" cy="137629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hr-HR" dirty="0"/>
              <a:t>BROJ JAJAŠACA KOMARACA PO LOKACIJAMA POSTAVLJANJA</a:t>
            </a:r>
          </a:p>
        </p:txBody>
      </p:sp>
    </p:spTree>
    <p:extLst>
      <p:ext uri="{BB962C8B-B14F-4D97-AF65-F5344CB8AC3E}">
        <p14:creationId xmlns:p14="http://schemas.microsoft.com/office/powerpoint/2010/main" val="1146927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7602A5C3-CAB3-4BF4-ACCA-918D8AB249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9640846"/>
              </p:ext>
            </p:extLst>
          </p:nvPr>
        </p:nvGraphicFramePr>
        <p:xfrm>
          <a:off x="189050" y="157163"/>
          <a:ext cx="5906950" cy="657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EF0D3573-E7BD-4824-A1A7-7BF5400C62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7539483"/>
              </p:ext>
            </p:extLst>
          </p:nvPr>
        </p:nvGraphicFramePr>
        <p:xfrm>
          <a:off x="6096001" y="157163"/>
          <a:ext cx="5906952" cy="657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4043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0D1A3A0A-2AD6-431D-8CA4-2974AC16FE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6118565"/>
              </p:ext>
            </p:extLst>
          </p:nvPr>
        </p:nvGraphicFramePr>
        <p:xfrm>
          <a:off x="99390" y="128727"/>
          <a:ext cx="5996610" cy="660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95635D13-06C9-4B3E-960C-B30F0FA5C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647697"/>
              </p:ext>
            </p:extLst>
          </p:nvPr>
        </p:nvGraphicFramePr>
        <p:xfrm>
          <a:off x="6096000" y="128727"/>
          <a:ext cx="5910470" cy="6600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1003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kon 1">
            <a:extLst>
              <a:ext uri="{FF2B5EF4-FFF2-40B4-BE49-F238E27FC236}">
                <a16:creationId xmlns:a16="http://schemas.microsoft.com/office/drawing/2014/main" id="{A49D3018-5E9E-4907-A12F-322E153D40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9151573"/>
              </p:ext>
            </p:extLst>
          </p:nvPr>
        </p:nvGraphicFramePr>
        <p:xfrm>
          <a:off x="116025" y="134523"/>
          <a:ext cx="5979975" cy="6564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19C21E87-8535-483B-833F-0C417F64AB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677374"/>
              </p:ext>
            </p:extLst>
          </p:nvPr>
        </p:nvGraphicFramePr>
        <p:xfrm>
          <a:off x="6096000" y="134523"/>
          <a:ext cx="5979975" cy="658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6671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838560" y="2163490"/>
            <a:ext cx="10514880" cy="2994918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 dirty="0">
                <a:solidFill>
                  <a:srgbClr val="000000"/>
                </a:solidFill>
                <a:latin typeface="Calibri"/>
              </a:rPr>
              <a:t>Služba za monitoring i istraživanje komaraca osnovana je 1995. godine u okviru Zavoda za zoologiju, Odjela za biologiju, Sveučilišta Josipa Jurja Strossmayera u Osijeku</a:t>
            </a:r>
            <a:endParaRPr lang="hr-HR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 dirty="0">
                <a:solidFill>
                  <a:srgbClr val="000000"/>
                </a:solidFill>
                <a:latin typeface="Calibri"/>
              </a:rPr>
              <a:t>Pod stručnim vodstvom prof. dr. </a:t>
            </a:r>
            <a:r>
              <a:rPr lang="hr-HR" sz="2800" b="0" strike="noStrike" spc="-1" dirty="0" err="1">
                <a:solidFill>
                  <a:srgbClr val="000000"/>
                </a:solidFill>
                <a:latin typeface="Calibri"/>
              </a:rPr>
              <a:t>sc</a:t>
            </a:r>
            <a:r>
              <a:rPr lang="hr-HR" sz="2800" b="0" strike="noStrike" spc="-1" dirty="0">
                <a:solidFill>
                  <a:srgbClr val="000000"/>
                </a:solidFill>
                <a:latin typeface="Calibri"/>
              </a:rPr>
              <a:t>. </a:t>
            </a:r>
            <a:r>
              <a:rPr lang="hr-HR" sz="2800" b="0" strike="noStrike" spc="-1" dirty="0" err="1">
                <a:solidFill>
                  <a:srgbClr val="000000"/>
                </a:solidFill>
                <a:latin typeface="Calibri"/>
              </a:rPr>
              <a:t>Enriha</a:t>
            </a:r>
            <a:r>
              <a:rPr lang="hr-HR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r-HR" sz="2800" b="0" strike="noStrike" spc="-1" dirty="0" err="1">
                <a:solidFill>
                  <a:srgbClr val="000000"/>
                </a:solidFill>
                <a:latin typeface="Calibri"/>
              </a:rPr>
              <a:t>Merdića</a:t>
            </a:r>
            <a:r>
              <a:rPr lang="hr-HR" sz="2800" b="0" strike="noStrike" spc="-1" dirty="0">
                <a:solidFill>
                  <a:srgbClr val="000000"/>
                </a:solidFill>
                <a:latin typeface="Calibri"/>
              </a:rPr>
              <a:t> je obavila projekte monitoringa u Osijeku (od 1995. do 2016. godine), Slavonskom Brodu (u 2001. godini), Vinkovcima (2002. – 2008.) i Osječko – baranjskoj županiji (u 2002. i 2003. godini)</a:t>
            </a:r>
            <a:endParaRPr lang="hr-HR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BB0BDD-FE58-4EFC-B383-DA845258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ŠTO SMO NAUČILI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AEC0767-C631-452D-A55F-DCC85B5EAFC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780" y="2288160"/>
            <a:ext cx="10972440" cy="2281680"/>
          </a:xfrm>
          <a:solidFill>
            <a:schemeClr val="bg1"/>
          </a:solidFill>
        </p:spPr>
        <p:txBody>
          <a:bodyPr/>
          <a:lstStyle/>
          <a:p>
            <a:r>
              <a:rPr lang="hr-HR" b="1" dirty="0"/>
              <a:t>Najbitniji zaključak cijelog projekta je bio da svi mi zajedno možemo doprinijeti smanjenju populacije tigrastog komarca tako što nećemo u blizini ostavljati stajaću vodu – IZLIJ VODU DA NAS NE BODU!</a:t>
            </a:r>
          </a:p>
        </p:txBody>
      </p:sp>
    </p:spTree>
    <p:extLst>
      <p:ext uri="{BB962C8B-B14F-4D97-AF65-F5344CB8AC3E}">
        <p14:creationId xmlns:p14="http://schemas.microsoft.com/office/powerpoint/2010/main" val="5987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838080" y="1825560"/>
            <a:ext cx="10514880" cy="2689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9000" lnSpcReduction="10000"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>
                <a:solidFill>
                  <a:srgbClr val="000000"/>
                </a:solidFill>
                <a:latin typeface="Calibri"/>
              </a:rPr>
              <a:t>Tijekom 2020. godine dogovorena je realizacija projekta „Monitoring i istraživanje komaraca i edukacija građana na području Vukovarsko srijemske županije“, kao nastavak na projekt koji je započeo 2016. godine</a:t>
            </a:r>
            <a:endParaRPr lang="hr-HR" sz="2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hr-HR" sz="2800" b="0" strike="noStrike" spc="-1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hr-HR" sz="2800" b="0" strike="noStrike" spc="-1">
                <a:solidFill>
                  <a:srgbClr val="000000"/>
                </a:solidFill>
                <a:latin typeface="Calibri"/>
              </a:rPr>
              <a:t>Ugovor je potpisan između župana Vukovarsko-srijemske županije Bože Galića, dipl. ing. i izv. prof. dr. sc. Ljiljane Krstin, pročelnice s Odjela za biologiju, Josipa Jurja Strossmayera u Osijeku, 10. ožujka 2020. godine. 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838080" y="2282760"/>
            <a:ext cx="10514880" cy="16974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>
                <a:solidFill>
                  <a:srgbClr val="000000"/>
                </a:solidFill>
                <a:latin typeface="Calibri"/>
              </a:rPr>
              <a:t>U sklopu projekta, provedena je i edukativna kampanja „Izlij vodu da nas ne bodu“ putem koje su educirani građani, ali i učenici osnovnih i srednjih škola, kako sami mogu doprinijeti smanjenju populacija tigrastih komaraca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2"/>
          <p:cNvSpPr/>
          <p:nvPr/>
        </p:nvSpPr>
        <p:spPr>
          <a:xfrm>
            <a:off x="838080" y="1825559"/>
            <a:ext cx="10514880" cy="3631023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7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hr-HR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 dirty="0">
                <a:solidFill>
                  <a:srgbClr val="000000"/>
                </a:solidFill>
                <a:latin typeface="Calibri"/>
              </a:rPr>
              <a:t>S obzirom da je projekt nastavljen i ove godine, imali smo iznimnu čast sudjelovati i mi u sklopu izvannastavne aktivnosti Ekolozi</a:t>
            </a:r>
            <a:endParaRPr lang="hr-HR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hr-HR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 dirty="0">
                <a:solidFill>
                  <a:srgbClr val="000000"/>
                </a:solidFill>
                <a:latin typeface="Calibri"/>
              </a:rPr>
              <a:t>U svrhu toga, učenici su najprije upoznati s ciljem projekta i  aktivnostima vezanim uz projekt</a:t>
            </a:r>
            <a:endParaRPr lang="hr-HR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4F6CBB-B9DA-4B5D-9F6F-95040A9D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10" y="174209"/>
            <a:ext cx="10972440" cy="1144800"/>
          </a:xfrm>
          <a:solidFill>
            <a:schemeClr val="bg1"/>
          </a:solidFill>
        </p:spPr>
        <p:txBody>
          <a:bodyPr/>
          <a:lstStyle/>
          <a:p>
            <a:r>
              <a:rPr lang="hr-HR" dirty="0"/>
              <a:t>CILJEVI PROJEKTA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C66BF0B-D72B-438C-A0A8-C9B4CD1DEB7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1769165"/>
            <a:ext cx="10972440" cy="3836505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SPOZNATI DA SE KOMARCI LEGU U NAŠIM DVORIŠTIMA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/>
              <a:t>DA MOŽEMO SAMI DOPRINIJETI SMANJENJU BROJNOSTI KOMARACA – UKLANJANJEM LEGALA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spc="-1" dirty="0">
                <a:solidFill>
                  <a:srgbClr val="000000"/>
                </a:solidFill>
                <a:latin typeface="Calibri"/>
              </a:rPr>
              <a:t>PRATITI POJAVLJIVANJE I BROJNOST TIGRASTOG KOMARCA KAO INVAZIVNE VRSTE U HRVATSKOJ</a:t>
            </a:r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516173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43A4CE-1F1B-4FDF-B2EF-9BFACE7E9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5486520" cy="1144800"/>
          </a:xfrm>
          <a:solidFill>
            <a:schemeClr val="bg1"/>
          </a:solidFill>
        </p:spPr>
        <p:txBody>
          <a:bodyPr/>
          <a:lstStyle/>
          <a:p>
            <a:r>
              <a:rPr lang="hr-HR" dirty="0"/>
              <a:t>ŠTO SMO MI RADILI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2927B0F-C96B-48E8-8039-81B505C7BCC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2464904"/>
            <a:ext cx="10972440" cy="4283766"/>
          </a:xfrm>
          <a:solidFill>
            <a:schemeClr val="bg1"/>
          </a:solidFill>
        </p:spPr>
        <p:txBody>
          <a:bodyPr/>
          <a:lstStyle/>
          <a:p>
            <a:r>
              <a:rPr lang="hr-HR" dirty="0"/>
              <a:t>Prije praktičnog dijela projekta, pogledali su prezentaciju i saznali nešto više o tigrastim komarcima – građi tijela, razmnožavanju, prijenosu bolesti te su spoznali da je voda neophodna za razvoj komaraca.</a:t>
            </a:r>
          </a:p>
        </p:txBody>
      </p:sp>
    </p:spTree>
    <p:extLst>
      <p:ext uri="{BB962C8B-B14F-4D97-AF65-F5344CB8AC3E}">
        <p14:creationId xmlns:p14="http://schemas.microsoft.com/office/powerpoint/2010/main" val="302149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A9F6B360-59FF-459A-951F-421CCA76BB7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11915" y="119269"/>
            <a:ext cx="10972440" cy="2007703"/>
          </a:xfrm>
          <a:solidFill>
            <a:schemeClr val="bg1"/>
          </a:solidFill>
        </p:spPr>
        <p:txBody>
          <a:bodyPr/>
          <a:lstStyle/>
          <a:p>
            <a:r>
              <a:rPr lang="hr-HR" sz="3200" dirty="0"/>
              <a:t>Sukladno etapama istraživačkog rada, proveli smo istraživanje po uputama vezanim uz projekt. Učenici su dobili zadatak da postave </a:t>
            </a:r>
            <a:r>
              <a:rPr lang="hr-HR" sz="3200" dirty="0" err="1"/>
              <a:t>ovipozicijsku</a:t>
            </a:r>
            <a:r>
              <a:rPr lang="hr-HR" sz="3200" dirty="0"/>
              <a:t> klopku s vodom te drvenom daščicom u njoj u svom dvorištu, vrtu, parku. Na isti smo način nekoliko lovki postavili i u dvorištu škole.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793487A-E502-4FFF-B6B2-28632A006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64" y="2325756"/>
            <a:ext cx="3250096" cy="433346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9C864ED-F327-40E1-9837-BCFA1BACB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206" y="2452756"/>
            <a:ext cx="3154846" cy="420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08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5A1B3BE8-07C7-4846-B3DB-D1EDD8DCD708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12523" y="123590"/>
            <a:ext cx="10972440" cy="3017176"/>
          </a:xfrm>
          <a:solidFill>
            <a:schemeClr val="bg1"/>
          </a:solidFill>
        </p:spPr>
        <p:txBody>
          <a:bodyPr/>
          <a:lstStyle/>
          <a:p>
            <a:r>
              <a:rPr lang="hr-HR" sz="2800" dirty="0"/>
              <a:t>Nakon tjedan dana su donijeli klopke i daščice s jajašcima na sat gdje su lupom gledali i brojali položena jajašca tigrastog komarca. Dobivene podatke učenici su unosili u aplikaciju pod nazivom „Izlij vodu da nas ne bodu“. Isto tako smo unijeli i podatke lovki postavljenih u dvorištu škole. Na ovaj način, dokazali smo prisutnost tigrastog komarca u našoj županiji.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7B15401-53F3-4D1E-92AB-D2F4BE939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4" y="2872506"/>
            <a:ext cx="2896428" cy="386190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2DB2AF9-C548-4436-A9DF-AF0492349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1512" r="5604" b="29855"/>
          <a:stretch/>
        </p:blipFill>
        <p:spPr>
          <a:xfrm>
            <a:off x="6698974" y="2745360"/>
            <a:ext cx="3803790" cy="38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42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673</Words>
  <Application>Microsoft Office PowerPoint</Application>
  <PresentationFormat>Široki zaslon</PresentationFormat>
  <Paragraphs>37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DejaVu Sans</vt:lpstr>
      <vt:lpstr>Symbol</vt:lpstr>
      <vt:lpstr>Wingdings</vt:lpstr>
      <vt:lpstr>Office Theme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CILJEVI PROJEKTA</vt:lpstr>
      <vt:lpstr>ŠTO SMO MI RADILI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SURADNJA S DODATNOM NASTAVOM  IZ GEOGRAFIJE</vt:lpstr>
      <vt:lpstr>PowerPoint prezentacija</vt:lpstr>
      <vt:lpstr>BROJ JAJAŠACA KOMARACA PO LOKACIJAMA POSTAVLJANJA</vt:lpstr>
      <vt:lpstr>PowerPoint prezentacija</vt:lpstr>
      <vt:lpstr>PowerPoint prezentacija</vt:lpstr>
      <vt:lpstr>PowerPoint prezentacija</vt:lpstr>
      <vt:lpstr>ŠTO SMO NAUČILI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IZLIJ VODU DA NAS NE BODU</dc:title>
  <dc:subject/>
  <dc:creator>Valentina Lepan</dc:creator>
  <dc:description/>
  <cp:lastModifiedBy>Valentina Lepan</cp:lastModifiedBy>
  <cp:revision>9</cp:revision>
  <dcterms:created xsi:type="dcterms:W3CDTF">2021-10-25T17:02:40Z</dcterms:created>
  <dcterms:modified xsi:type="dcterms:W3CDTF">2021-11-08T18:36:43Z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0x010100BB4EAAECC3A2DC42B05813A00D3F6407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Široki zaslon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5</vt:i4>
  </property>
</Properties>
</file>