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8" r:id="rId3"/>
    <p:sldId id="263" r:id="rId4"/>
    <p:sldId id="257" r:id="rId5"/>
    <p:sldId id="264" r:id="rId6"/>
    <p:sldId id="266" r:id="rId7"/>
    <p:sldId id="272" r:id="rId8"/>
    <p:sldId id="273" r:id="rId9"/>
    <p:sldId id="258" r:id="rId10"/>
    <p:sldId id="259" r:id="rId11"/>
    <p:sldId id="270" r:id="rId12"/>
    <p:sldId id="271" r:id="rId13"/>
    <p:sldId id="269" r:id="rId14"/>
    <p:sldId id="265" r:id="rId15"/>
    <p:sldId id="267" r:id="rId16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>
      <p:cViewPr varScale="1">
        <p:scale>
          <a:sx n="104" d="100"/>
          <a:sy n="104" d="100"/>
        </p:scale>
        <p:origin x="-1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avokut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avokut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avokut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avokut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avokut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jeni pravokut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jeni pravokut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avokut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BB0D7EB-0635-4FCC-A0B5-BD3B64EAE802}" type="datetimeFigureOut">
              <a:rPr lang="hr-HR" smtClean="0"/>
              <a:pPr/>
              <a:t>1.10.2013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BA5B3D1-23A9-4721-A9B0-763C911707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D7EB-0635-4FCC-A0B5-BD3B64EAE802}" type="datetimeFigureOut">
              <a:rPr lang="hr-HR" smtClean="0"/>
              <a:pPr/>
              <a:t>1.10.2013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B3D1-23A9-4721-A9B0-763C911707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D7EB-0635-4FCC-A0B5-BD3B64EAE802}" type="datetimeFigureOut">
              <a:rPr lang="hr-HR" smtClean="0"/>
              <a:pPr/>
              <a:t>1.10.2013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B3D1-23A9-4721-A9B0-763C911707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D7EB-0635-4FCC-A0B5-BD3B64EAE802}" type="datetimeFigureOut">
              <a:rPr lang="hr-HR" smtClean="0"/>
              <a:pPr/>
              <a:t>1.10.2013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B3D1-23A9-4721-A9B0-763C911707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D7EB-0635-4FCC-A0B5-BD3B64EAE802}" type="datetimeFigureOut">
              <a:rPr lang="hr-HR" smtClean="0"/>
              <a:pPr/>
              <a:t>1.10.2013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B3D1-23A9-4721-A9B0-763C911707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D7EB-0635-4FCC-A0B5-BD3B64EAE802}" type="datetimeFigureOut">
              <a:rPr lang="hr-HR" smtClean="0"/>
              <a:pPr/>
              <a:t>1.10.2013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B3D1-23A9-4721-A9B0-763C911707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6" name="Rezervirano mjesto datum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B0D7EB-0635-4FCC-A0B5-BD3B64EAE802}" type="datetimeFigureOut">
              <a:rPr lang="hr-HR" smtClean="0"/>
              <a:pPr/>
              <a:t>1.10.2013</a:t>
            </a:fld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A5B3D1-23A9-4721-A9B0-763C9117075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BB0D7EB-0635-4FCC-A0B5-BD3B64EAE802}" type="datetimeFigureOut">
              <a:rPr lang="hr-HR" smtClean="0"/>
              <a:pPr/>
              <a:t>1.10.2013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BA5B3D1-23A9-4721-A9B0-763C911707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D7EB-0635-4FCC-A0B5-BD3B64EAE802}" type="datetimeFigureOut">
              <a:rPr lang="hr-HR" smtClean="0"/>
              <a:pPr/>
              <a:t>1.10.2013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B3D1-23A9-4721-A9B0-763C911707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D7EB-0635-4FCC-A0B5-BD3B64EAE802}" type="datetimeFigureOut">
              <a:rPr lang="hr-HR" smtClean="0"/>
              <a:pPr/>
              <a:t>1.10.2013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B3D1-23A9-4721-A9B0-763C911707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D7EB-0635-4FCC-A0B5-BD3B64EAE802}" type="datetimeFigureOut">
              <a:rPr lang="hr-HR" smtClean="0"/>
              <a:pPr/>
              <a:t>1.10.2013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B3D1-23A9-4721-A9B0-763C9117075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avokut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avokut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avokut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avokut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avokut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jeni pravokut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jeni pravokut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avokut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avokut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avokut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avokut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avokut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avokut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BB0D7EB-0635-4FCC-A0B5-BD3B64EAE802}" type="datetimeFigureOut">
              <a:rPr lang="hr-HR" smtClean="0"/>
              <a:pPr/>
              <a:t>1.10.2013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BA5B3D1-23A9-4721-A9B0-763C9117075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Procesori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Vjeko</a:t>
            </a:r>
            <a:r>
              <a:rPr lang="hr-HR" dirty="0" smtClean="0"/>
              <a:t> </a:t>
            </a:r>
            <a:r>
              <a:rPr lang="hr-HR" dirty="0" err="1" smtClean="0"/>
              <a:t>Lalic</a:t>
            </a:r>
            <a:r>
              <a:rPr lang="hr-HR" dirty="0" smtClean="0"/>
              <a:t> 8 b</a:t>
            </a:r>
            <a:endParaRPr lang="hr-HR" dirty="0"/>
          </a:p>
        </p:txBody>
      </p:sp>
      <p:pic>
        <p:nvPicPr>
          <p:cNvPr id="16386" name="Picture 2" descr="http://www.immortalhumans.com/wp-content/uploads/HiRe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03848" y="836712"/>
            <a:ext cx="2558046" cy="2204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505629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Intel </a:t>
            </a:r>
            <a:r>
              <a:rPr lang="hr-HR" dirty="0" err="1" smtClean="0"/>
              <a:t>core</a:t>
            </a:r>
            <a:r>
              <a:rPr lang="hr-HR" dirty="0" smtClean="0"/>
              <a:t> i7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688" y="2249488"/>
            <a:ext cx="3889623" cy="4525962"/>
          </a:xfrm>
        </p:spPr>
      </p:pic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2500" y="2607469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xmlns="" val="99857586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intel </a:t>
            </a:r>
            <a:r>
              <a:rPr lang="hr-HR" dirty="0" err="1" smtClean="0"/>
              <a:t>core</a:t>
            </a:r>
            <a:r>
              <a:rPr lang="hr-HR" dirty="0" smtClean="0"/>
              <a:t> i7 3770k</a:t>
            </a:r>
            <a:endParaRPr lang="hr-HR" dirty="0"/>
          </a:p>
        </p:txBody>
      </p:sp>
      <p:pic>
        <p:nvPicPr>
          <p:cNvPr id="4" name="Rezervirano mjesto sadržaja 3" descr="324112-intel-core-i7-4770k-front-and-b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2625" y="2482850"/>
            <a:ext cx="5238750" cy="38576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intel </a:t>
            </a:r>
            <a:r>
              <a:rPr lang="hr-HR" dirty="0" err="1" smtClean="0"/>
              <a:t>core</a:t>
            </a:r>
            <a:r>
              <a:rPr lang="hr-HR" dirty="0" smtClean="0"/>
              <a:t> i7 4770k</a:t>
            </a:r>
            <a:endParaRPr lang="hr-HR" dirty="0"/>
          </a:p>
        </p:txBody>
      </p:sp>
      <p:pic>
        <p:nvPicPr>
          <p:cNvPr id="4" name="Rezervirano mjesto sadržaja 3" descr="intel_corei7-4770k_instal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644775"/>
            <a:ext cx="5715000" cy="353377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Intel s1155 </a:t>
            </a:r>
            <a:r>
              <a:rPr lang="hr-HR" b="1" dirty="0" err="1" smtClean="0"/>
              <a:t>Core</a:t>
            </a:r>
            <a:r>
              <a:rPr lang="hr-HR" b="1" dirty="0" smtClean="0"/>
              <a:t> i7-3770K 3,50GHz</a:t>
            </a:r>
            <a:br>
              <a:rPr lang="hr-HR" b="1" dirty="0" smtClean="0"/>
            </a:br>
            <a:endParaRPr lang="hr-HR" dirty="0"/>
          </a:p>
        </p:txBody>
      </p:sp>
      <p:pic>
        <p:nvPicPr>
          <p:cNvPr id="7" name="Rezervirano mjesto sadržaja 6" descr="intel-core-i7-3770k-quad-core-3-50ghz-8mb-lga1155-22nm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988840"/>
            <a:ext cx="3333750" cy="284797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Intel </a:t>
            </a:r>
            <a:r>
              <a:rPr lang="hr-HR" dirty="0" err="1" smtClean="0"/>
              <a:t>vs</a:t>
            </a:r>
            <a:r>
              <a:rPr lang="hr-HR" dirty="0" smtClean="0"/>
              <a:t> AMD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412776"/>
            <a:ext cx="4320480" cy="4896544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Intel je dosta skuplji od AMD jer on je najkvalitetnija marka koja proizvodi procesore.</a:t>
            </a:r>
          </a:p>
          <a:p>
            <a:r>
              <a:rPr lang="hr-HR" dirty="0" err="1" smtClean="0"/>
              <a:t>Intelov</a:t>
            </a:r>
            <a:r>
              <a:rPr lang="hr-HR" dirty="0" smtClean="0"/>
              <a:t> procesor košta 300 dolara a AMD procesor iste jačine košta oko 100 dolara.</a:t>
            </a:r>
          </a:p>
          <a:p>
            <a:r>
              <a:rPr lang="hr-HR" dirty="0" smtClean="0"/>
              <a:t>To je razlika o kvaliteti procesora.</a:t>
            </a:r>
          </a:p>
          <a:p>
            <a:r>
              <a:rPr lang="hr-HR" dirty="0" smtClean="0"/>
              <a:t>Najskuplji </a:t>
            </a:r>
            <a:r>
              <a:rPr lang="hr-HR" dirty="0" err="1" smtClean="0"/>
              <a:t>intelov</a:t>
            </a:r>
            <a:r>
              <a:rPr lang="hr-HR" dirty="0" smtClean="0"/>
              <a:t> procesor košta oko 9000 do 10000kn.Dok AMD-</a:t>
            </a:r>
            <a:r>
              <a:rPr lang="hr-HR" dirty="0" err="1" smtClean="0"/>
              <a:t>ov</a:t>
            </a:r>
            <a:r>
              <a:rPr lang="hr-HR" dirty="0" smtClean="0"/>
              <a:t> oko 6000kn.</a:t>
            </a:r>
          </a:p>
          <a:p>
            <a:endParaRPr lang="hr-HR" dirty="0"/>
          </a:p>
        </p:txBody>
      </p:sp>
      <p:pic>
        <p:nvPicPr>
          <p:cNvPr id="4" name="Slika 3" descr="intel_vs_am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844013">
            <a:off x="4522857" y="2859708"/>
            <a:ext cx="4176464" cy="189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708318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/>
              <a:t>KRAJ</a:t>
            </a:r>
            <a:endParaRPr lang="hr-HR" sz="6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Autor prezentacije:</a:t>
            </a:r>
            <a:r>
              <a:rPr lang="hr-HR" dirty="0" err="1" smtClean="0"/>
              <a:t>Vjeko</a:t>
            </a:r>
            <a:r>
              <a:rPr lang="hr-HR" dirty="0" smtClean="0"/>
              <a:t> Lalić, </a:t>
            </a:r>
            <a:r>
              <a:rPr lang="hr-HR" dirty="0" smtClean="0"/>
              <a:t>8b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413508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PROCESOR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36912"/>
            <a:ext cx="7467600" cy="4753181"/>
          </a:xfrm>
        </p:spPr>
      </p:pic>
      <p:sp>
        <p:nvSpPr>
          <p:cNvPr id="5" name="TekstniOkvir 4"/>
          <p:cNvSpPr txBox="1"/>
          <p:nvPr/>
        </p:nvSpPr>
        <p:spPr>
          <a:xfrm>
            <a:off x="539552" y="213285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Procesor</a:t>
            </a:r>
            <a:r>
              <a:rPr lang="vi-VN" dirty="0" smtClean="0"/>
              <a:t> ili </a:t>
            </a:r>
            <a:r>
              <a:rPr lang="vi-VN" b="1" dirty="0" smtClean="0"/>
              <a:t>CPU</a:t>
            </a:r>
            <a:r>
              <a:rPr lang="vi-VN" i="1" dirty="0" smtClean="0"/>
              <a:t> </a:t>
            </a:r>
            <a:r>
              <a:rPr lang="vi-VN" dirty="0" smtClean="0"/>
              <a:t>središnji je dio računala koji vođen zadanim programskim naredbama izvodi osnovne radnje nad podacima.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85475716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</a:t>
            </a:r>
            <a:r>
              <a:rPr lang="hr-HR" dirty="0" smtClean="0"/>
              <a:t>roizvođači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Najpoznatiji, najbolji i najprodavaniji proizvođači procesora su Intel i AMD.</a:t>
            </a:r>
            <a:endParaRPr lang="hr-HR" dirty="0"/>
          </a:p>
        </p:txBody>
      </p:sp>
      <p:pic>
        <p:nvPicPr>
          <p:cNvPr id="4" name="Rezervirano mjesto sadržaj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645024"/>
            <a:ext cx="3055795" cy="1374815"/>
          </a:xfrm>
          <a:prstGeom prst="rect">
            <a:avLst/>
          </a:prstGeom>
        </p:spPr>
      </p:pic>
      <p:pic>
        <p:nvPicPr>
          <p:cNvPr id="5" name="Rezervirano mjesto sadržaj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717032"/>
            <a:ext cx="280831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239742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AMD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b="1" dirty="0"/>
              <a:t>AMD</a:t>
            </a:r>
            <a:r>
              <a:rPr lang="vi-VN" dirty="0"/>
              <a:t> (engl. </a:t>
            </a:r>
            <a:r>
              <a:rPr lang="vi-VN" i="1" dirty="0"/>
              <a:t>Advanced Micro Devices</a:t>
            </a:r>
            <a:r>
              <a:rPr lang="vi-VN" dirty="0"/>
              <a:t>) je </a:t>
            </a:r>
            <a:r>
              <a:rPr lang="hr-HR" dirty="0" smtClean="0"/>
              <a:t> 2.</a:t>
            </a:r>
            <a:r>
              <a:rPr lang="vi-VN" dirty="0" smtClean="0"/>
              <a:t>svjetski </a:t>
            </a:r>
            <a:r>
              <a:rPr lang="vi-VN" dirty="0"/>
              <a:t>poznati proizvođač </a:t>
            </a:r>
            <a:r>
              <a:rPr lang="vi-VN" u="sng" dirty="0" smtClean="0"/>
              <a:t>procesora</a:t>
            </a:r>
            <a:r>
              <a:rPr lang="hr-HR" dirty="0"/>
              <a:t> </a:t>
            </a:r>
            <a:r>
              <a:rPr lang="hr-HR" dirty="0" smtClean="0"/>
              <a:t>nakon, Intela.</a:t>
            </a:r>
            <a:endParaRPr lang="hr-HR" b="1" dirty="0" smtClean="0"/>
          </a:p>
          <a:p>
            <a:r>
              <a:rPr lang="hr-HR" dirty="0" smtClean="0"/>
              <a:t>tvrtku </a:t>
            </a:r>
            <a:r>
              <a:rPr lang="hr-HR" dirty="0" smtClean="0"/>
              <a:t>su osnovali bivši radnici </a:t>
            </a:r>
            <a:r>
              <a:rPr lang="hr-HR" dirty="0" err="1" smtClean="0"/>
              <a:t>Fairchild</a:t>
            </a:r>
            <a:r>
              <a:rPr lang="hr-HR" dirty="0" smtClean="0"/>
              <a:t> </a:t>
            </a:r>
            <a:r>
              <a:rPr lang="hr-HR" dirty="0" err="1" smtClean="0"/>
              <a:t>Semiconductora</a:t>
            </a:r>
            <a:r>
              <a:rPr lang="hr-HR" dirty="0" smtClean="0"/>
              <a:t>, 1969. godine na čelu sa </a:t>
            </a:r>
            <a:r>
              <a:rPr lang="hr-HR" dirty="0" err="1" smtClean="0"/>
              <a:t>Jerry</a:t>
            </a:r>
            <a:r>
              <a:rPr lang="hr-HR" dirty="0" smtClean="0"/>
              <a:t> </a:t>
            </a:r>
            <a:r>
              <a:rPr lang="hr-HR" dirty="0" err="1" smtClean="0"/>
              <a:t>Sandersom</a:t>
            </a:r>
            <a:r>
              <a:rPr lang="hr-HR" dirty="0" smtClean="0"/>
              <a:t>. AMD-</a:t>
            </a:r>
            <a:r>
              <a:rPr lang="hr-HR" dirty="0" err="1" smtClean="0"/>
              <a:t>ov</a:t>
            </a:r>
            <a:r>
              <a:rPr lang="hr-HR" dirty="0" smtClean="0"/>
              <a:t> trenutni predsjednik je      Dr. </a:t>
            </a:r>
            <a:r>
              <a:rPr lang="hr-HR" dirty="0" err="1" smtClean="0"/>
              <a:t>Hécttor</a:t>
            </a:r>
            <a:r>
              <a:rPr lang="hr-HR" dirty="0" smtClean="0"/>
              <a:t> </a:t>
            </a:r>
            <a:r>
              <a:rPr lang="hr-HR" dirty="0" err="1" smtClean="0"/>
              <a:t>Ruiz</a:t>
            </a:r>
            <a:r>
              <a:rPr lang="hr-HR" dirty="0" smtClean="0"/>
              <a:t>.</a:t>
            </a:r>
          </a:p>
          <a:p>
            <a:r>
              <a:rPr lang="hr-HR" dirty="0"/>
              <a:t>AMD je najviše poznat po procesorima </a:t>
            </a:r>
            <a:r>
              <a:rPr lang="hr-HR" b="1" dirty="0" smtClean="0"/>
              <a:t>a-</a:t>
            </a:r>
            <a:r>
              <a:rPr lang="hr-HR" b="1" dirty="0" err="1" smtClean="0"/>
              <a:t>series</a:t>
            </a:r>
            <a:r>
              <a:rPr lang="hr-HR" b="1" dirty="0" smtClean="0"/>
              <a:t> </a:t>
            </a:r>
            <a:r>
              <a:rPr lang="hr-HR" b="1" dirty="0" err="1" smtClean="0"/>
              <a:t>phenom</a:t>
            </a:r>
            <a:r>
              <a:rPr lang="hr-HR" b="1" dirty="0" smtClean="0"/>
              <a:t>,</a:t>
            </a:r>
            <a:r>
              <a:rPr lang="hr-HR" b="1" dirty="0" err="1" smtClean="0"/>
              <a:t>athlon</a:t>
            </a:r>
            <a:r>
              <a:rPr lang="hr-HR" b="1" dirty="0" smtClean="0"/>
              <a:t>,</a:t>
            </a:r>
            <a:r>
              <a:rPr lang="hr-HR" b="1" dirty="0" err="1" smtClean="0"/>
              <a:t>sempron</a:t>
            </a:r>
            <a:r>
              <a:rPr lang="hr-HR" b="1" dirty="0" smtClean="0"/>
              <a:t> i </a:t>
            </a:r>
            <a:r>
              <a:rPr lang="hr-HR" b="1" dirty="0" err="1" smtClean="0"/>
              <a:t>fx</a:t>
            </a:r>
            <a:r>
              <a:rPr lang="hr-HR" b="1" dirty="0" smtClean="0"/>
              <a:t>.</a:t>
            </a:r>
          </a:p>
          <a:p>
            <a:endParaRPr lang="hr-HR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17845485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AMD-</a:t>
            </a:r>
            <a:r>
              <a:rPr lang="hr-HR" dirty="0" err="1" smtClean="0"/>
              <a:t>ov</a:t>
            </a:r>
            <a:r>
              <a:rPr lang="hr-HR" dirty="0" smtClean="0"/>
              <a:t> </a:t>
            </a:r>
            <a:r>
              <a:rPr lang="hr-HR" dirty="0" smtClean="0"/>
              <a:t>uspjeh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249424"/>
            <a:ext cx="4474840" cy="4325112"/>
          </a:xfrm>
        </p:spPr>
        <p:txBody>
          <a:bodyPr>
            <a:normAutofit fontScale="85000" lnSpcReduction="10000"/>
          </a:bodyPr>
          <a:lstStyle/>
          <a:p>
            <a:pPr marL="0" indent="0"/>
            <a:r>
              <a:rPr lang="hr-HR" dirty="0" smtClean="0"/>
              <a:t>AMD-u </a:t>
            </a:r>
            <a:r>
              <a:rPr lang="hr-HR" dirty="0" smtClean="0"/>
              <a:t>nije bilo lako doći do druge pozicije na svijetu.</a:t>
            </a:r>
          </a:p>
          <a:p>
            <a:pPr marL="0" indent="0"/>
            <a:endParaRPr lang="hr-HR" dirty="0" smtClean="0"/>
          </a:p>
          <a:p>
            <a:pPr marL="0" indent="0"/>
            <a:r>
              <a:rPr lang="hr-HR" dirty="0" smtClean="0"/>
              <a:t>Najviše mu je doprinijelo to što drži rekord koji je postavio ove godine 2013 u brzini procesora napravio je procesor koji je imao brzinu 8.429 </a:t>
            </a:r>
            <a:r>
              <a:rPr lang="hr-HR" dirty="0" err="1" smtClean="0"/>
              <a:t>Ghz</a:t>
            </a:r>
            <a:r>
              <a:rPr lang="hr-HR" dirty="0" smtClean="0"/>
              <a:t> što je najveći uspjeh AMD-a.</a:t>
            </a:r>
          </a:p>
          <a:p>
            <a:pPr marL="0" indent="0"/>
            <a:endParaRPr lang="hr-HR" dirty="0" smtClean="0"/>
          </a:p>
          <a:p>
            <a:pPr marL="0" indent="0"/>
            <a:r>
              <a:rPr lang="hr-HR" dirty="0" smtClean="0"/>
              <a:t>Ali taj procesor nije još došao na tržište.</a:t>
            </a:r>
            <a:endParaRPr lang="hr-HR" dirty="0"/>
          </a:p>
        </p:txBody>
      </p:sp>
      <p:pic>
        <p:nvPicPr>
          <p:cNvPr id="4" name="Slika 3" descr="amd_fx-overclock-thumb-450x2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708920"/>
            <a:ext cx="339715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332448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715200" cy="1224136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Procesor AMD FX-</a:t>
            </a:r>
            <a:r>
              <a:rPr lang="hr-HR" b="1" dirty="0" err="1"/>
              <a:t>Series</a:t>
            </a:r>
            <a:r>
              <a:rPr lang="hr-HR" b="1" dirty="0"/>
              <a:t> X8 9590 </a:t>
            </a:r>
            <a:r>
              <a:rPr lang="hr-HR" b="1" dirty="0" smtClean="0"/>
              <a:t>5.0GHz</a:t>
            </a:r>
            <a:r>
              <a:rPr lang="hr-HR" b="1" dirty="0"/>
              <a:t/>
            </a:r>
            <a:br>
              <a:rPr lang="hr-HR" b="1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b="1" dirty="0"/>
              <a:t>Procesor AMD FX-</a:t>
            </a:r>
            <a:r>
              <a:rPr lang="hr-HR" b="1" dirty="0" err="1"/>
              <a:t>Series</a:t>
            </a:r>
            <a:r>
              <a:rPr lang="hr-HR" b="1" dirty="0"/>
              <a:t> X8 9590 </a:t>
            </a:r>
            <a:r>
              <a:rPr lang="hr-HR" b="1" dirty="0" smtClean="0"/>
              <a:t>5.0GHz,je jedan od najjačih AMD-ovih procesora.</a:t>
            </a:r>
            <a:endParaRPr lang="hr-HR" b="1" dirty="0"/>
          </a:p>
          <a:p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493169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xmlns="" val="202086521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amd </a:t>
            </a:r>
            <a:r>
              <a:rPr lang="hr-HR" dirty="0" err="1" smtClean="0"/>
              <a:t>athlon</a:t>
            </a:r>
            <a:r>
              <a:rPr lang="hr-HR" dirty="0" smtClean="0"/>
              <a:t> ii x4 750k</a:t>
            </a:r>
            <a:endParaRPr lang="hr-HR" dirty="0"/>
          </a:p>
        </p:txBody>
      </p:sp>
      <p:pic>
        <p:nvPicPr>
          <p:cNvPr id="6" name="Rezervirano mjesto sadržaja 5" descr="734815_v01_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5125" y="2744788"/>
            <a:ext cx="3333750" cy="33337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amd </a:t>
            </a:r>
            <a:r>
              <a:rPr lang="hr-HR" b="1" dirty="0" err="1" smtClean="0"/>
              <a:t>fx</a:t>
            </a:r>
            <a:r>
              <a:rPr lang="hr-HR" b="1" dirty="0" smtClean="0"/>
              <a:t> 9590</a:t>
            </a:r>
            <a:endParaRPr lang="hr-HR" b="1" dirty="0"/>
          </a:p>
        </p:txBody>
      </p:sp>
      <p:pic>
        <p:nvPicPr>
          <p:cNvPr id="4" name="Rezervirano mjesto sadržaja 3" descr="FX-9590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2625" y="2673350"/>
            <a:ext cx="5238750" cy="34766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</a:t>
            </a:r>
            <a:r>
              <a:rPr lang="hr-HR" dirty="0" smtClean="0"/>
              <a:t>ntel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U studenom prošle godine </a:t>
            </a:r>
            <a:r>
              <a:rPr lang="hr-HR" b="1" dirty="0"/>
              <a:t>Intel</a:t>
            </a:r>
            <a:r>
              <a:rPr lang="hr-HR" dirty="0"/>
              <a:t> je započeo s </a:t>
            </a:r>
            <a:r>
              <a:rPr lang="hr-HR" dirty="0" smtClean="0"/>
              <a:t>prodajom </a:t>
            </a:r>
            <a:r>
              <a:rPr lang="hr-HR" b="1" dirty="0" smtClean="0"/>
              <a:t>najnovijih </a:t>
            </a:r>
            <a:r>
              <a:rPr lang="hr-HR" b="1" dirty="0"/>
              <a:t>procesora</a:t>
            </a:r>
            <a:r>
              <a:rPr lang="hr-HR" dirty="0"/>
              <a:t> iz kolekcije </a:t>
            </a:r>
            <a:r>
              <a:rPr lang="hr-HR" b="1" dirty="0" err="1"/>
              <a:t>Core</a:t>
            </a:r>
            <a:r>
              <a:rPr lang="hr-HR" b="1" dirty="0"/>
              <a:t> i7</a:t>
            </a:r>
            <a:r>
              <a:rPr lang="hr-HR" dirty="0"/>
              <a:t>. </a:t>
            </a:r>
            <a:r>
              <a:rPr lang="hr-HR" dirty="0" err="1"/>
              <a:t>Core</a:t>
            </a:r>
            <a:r>
              <a:rPr lang="hr-HR" dirty="0"/>
              <a:t> i7 je </a:t>
            </a:r>
            <a:r>
              <a:rPr lang="hr-HR" dirty="0" err="1"/>
              <a:t>Intelova</a:t>
            </a:r>
            <a:r>
              <a:rPr lang="hr-HR" dirty="0"/>
              <a:t> najnovija generacija </a:t>
            </a:r>
            <a:r>
              <a:rPr lang="hr-HR" dirty="0" smtClean="0"/>
              <a:t>procesora. </a:t>
            </a:r>
            <a:r>
              <a:rPr lang="hr-HR" dirty="0"/>
              <a:t>Za sada su u prodaji samo tri </a:t>
            </a:r>
            <a:r>
              <a:rPr lang="hr-HR" b="1" dirty="0" err="1"/>
              <a:t>četverojezgrena</a:t>
            </a:r>
            <a:r>
              <a:rPr lang="hr-HR" dirty="0"/>
              <a:t> procesora (</a:t>
            </a:r>
            <a:r>
              <a:rPr lang="hr-HR" dirty="0" err="1"/>
              <a:t>Core</a:t>
            </a:r>
            <a:r>
              <a:rPr lang="hr-HR" dirty="0"/>
              <a:t> i7 920, 940 i 965 </a:t>
            </a:r>
            <a:r>
              <a:rPr lang="hr-HR" dirty="0" err="1"/>
              <a:t>Extreme</a:t>
            </a:r>
            <a:r>
              <a:rPr lang="hr-HR" dirty="0"/>
              <a:t> </a:t>
            </a:r>
            <a:r>
              <a:rPr lang="hr-HR" dirty="0" err="1" smtClean="0"/>
              <a:t>Edition</a:t>
            </a:r>
            <a:r>
              <a:rPr lang="hr-HR" dirty="0" smtClean="0"/>
              <a:t>.)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97779210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115</TotalTime>
  <Words>198</Words>
  <Application>Microsoft Office PowerPoint</Application>
  <PresentationFormat>Prikaz na zaslonu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Urbano</vt:lpstr>
      <vt:lpstr>Procesori</vt:lpstr>
      <vt:lpstr>PROCESOR</vt:lpstr>
      <vt:lpstr>Proizvođači</vt:lpstr>
      <vt:lpstr>AMD</vt:lpstr>
      <vt:lpstr>AMD-ov uspjeh</vt:lpstr>
      <vt:lpstr>Procesor AMD FX-Series X8 9590 5.0GHz </vt:lpstr>
      <vt:lpstr>amd athlon ii x4 750k</vt:lpstr>
      <vt:lpstr>amd fx 9590</vt:lpstr>
      <vt:lpstr>Intel</vt:lpstr>
      <vt:lpstr>Intel core i7</vt:lpstr>
      <vt:lpstr>intel core i7 3770k</vt:lpstr>
      <vt:lpstr>intel core i7 4770k</vt:lpstr>
      <vt:lpstr>Intel s1155 Core i7-3770K 3,50GHz </vt:lpstr>
      <vt:lpstr>Intel vs AMD</vt:lpstr>
      <vt:lpstr>KRAJ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Procesori</dc:title>
  <dc:creator>Lalic</dc:creator>
  <cp:lastModifiedBy>Korisnik</cp:lastModifiedBy>
  <cp:revision>18</cp:revision>
  <dcterms:created xsi:type="dcterms:W3CDTF">2013-09-30T12:36:03Z</dcterms:created>
  <dcterms:modified xsi:type="dcterms:W3CDTF">2013-10-01T13:01:29Z</dcterms:modified>
</cp:coreProperties>
</file>