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B8B715F-E240-4B1D-8BD9-9026410AD9AF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10" name="Pravokut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avokut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ut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avni poveznik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avni poveznik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avni poveznik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avokut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F3A4ACE-3C21-4AE8-8893-D524096ECA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715F-E240-4B1D-8BD9-9026410AD9AF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A4ACE-3C21-4AE8-8893-D524096ECA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715F-E240-4B1D-8BD9-9026410AD9AF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A4ACE-3C21-4AE8-8893-D524096ECA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8B715F-E240-4B1D-8BD9-9026410AD9AF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F3A4ACE-3C21-4AE8-8893-D524096ECA07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B8B715F-E240-4B1D-8BD9-9026410AD9AF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9" name="Pravokut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avni poveznik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avni poveznik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avokut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avni poveznik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F3A4ACE-3C21-4AE8-8893-D524096ECA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715F-E240-4B1D-8BD9-9026410AD9AF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A4ACE-3C21-4AE8-8893-D524096ECA07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Rezervirano mjesto sadržaja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715F-E240-4B1D-8BD9-9026410AD9AF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A4ACE-3C21-4AE8-8893-D524096ECA07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2" name="Rezervirano mjesto teksta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4" name="Rezervirano mjesto teksta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6" name="Rezervirano mjesto datum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8B715F-E240-4B1D-8BD9-9026410AD9AF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F3A4ACE-3C21-4AE8-8893-D524096ECA07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715F-E240-4B1D-8BD9-9026410AD9AF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A4ACE-3C21-4AE8-8893-D524096ECA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zervirano mjesto sadržaja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1" name="Rezervirano mjesto datum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8B715F-E240-4B1D-8BD9-9026410AD9AF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F3A4ACE-3C21-4AE8-8893-D524096ECA07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3" name="Rezervirano mjesto podnožj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avokut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avni poveznik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avni poveznik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avni poveznik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Rezervirano mjesto datum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8B715F-E240-4B1D-8BD9-9026410AD9AF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F3A4ACE-3C21-4AE8-8893-D524096ECA07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Rezervirano mjesto podnožj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B8B715F-E240-4B1D-8BD9-9026410AD9AF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ut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F3A4ACE-3C21-4AE8-8893-D524096ECA07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699792" y="3124200"/>
            <a:ext cx="5758408" cy="1528936"/>
          </a:xfrm>
        </p:spPr>
        <p:txBody>
          <a:bodyPr/>
          <a:lstStyle/>
          <a:p>
            <a:r>
              <a:rPr lang="hr-HR" dirty="0" smtClean="0"/>
              <a:t>NASTAVA NA DALJINU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123728" y="5003322"/>
            <a:ext cx="6840760" cy="1371600"/>
          </a:xfrm>
        </p:spPr>
        <p:txBody>
          <a:bodyPr>
            <a:normAutofit fontScale="92500" lnSpcReduction="20000"/>
          </a:bodyPr>
          <a:lstStyle/>
          <a:p>
            <a:r>
              <a:rPr lang="hr-HR" sz="2800" dirty="0" smtClean="0"/>
              <a:t>Upitnik za učenike predmetne nastave</a:t>
            </a:r>
          </a:p>
          <a:p>
            <a:r>
              <a:rPr lang="hr-HR" sz="2600" dirty="0" smtClean="0"/>
              <a:t>OŠ Vladimir Nazor Budinščina</a:t>
            </a:r>
          </a:p>
          <a:p>
            <a:r>
              <a:rPr lang="hr-HR" dirty="0" smtClean="0"/>
              <a:t>s</a:t>
            </a:r>
            <a:r>
              <a:rPr lang="hr-HR" dirty="0" smtClean="0"/>
              <a:t>vibanj </a:t>
            </a:r>
            <a:r>
              <a:rPr lang="hr-HR" dirty="0" smtClean="0"/>
              <a:t>2020</a:t>
            </a:r>
            <a:r>
              <a:rPr lang="hr-HR" dirty="0" smtClean="0"/>
              <a:t>.</a:t>
            </a:r>
          </a:p>
          <a:p>
            <a:r>
              <a:rPr lang="hr-HR" sz="1500" dirty="0" smtClean="0"/>
              <a:t>p</a:t>
            </a:r>
            <a:r>
              <a:rPr lang="hr-HR" sz="1500" dirty="0" smtClean="0"/>
              <a:t>ripremila Gordana Simeunović, pedagoginja</a:t>
            </a:r>
            <a:endParaRPr lang="hr-HR" sz="1500" dirty="0"/>
          </a:p>
        </p:txBody>
      </p:sp>
      <p:pic>
        <p:nvPicPr>
          <p:cNvPr id="4" name="Slika 3" descr="images (2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136" y="908720"/>
            <a:ext cx="3601128" cy="26389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99592" y="0"/>
            <a:ext cx="7776864" cy="1196752"/>
          </a:xfrm>
        </p:spPr>
        <p:txBody>
          <a:bodyPr>
            <a:normAutofit/>
          </a:bodyPr>
          <a:lstStyle/>
          <a:p>
            <a:r>
              <a:rPr lang="hr-HR" sz="2800" b="1" dirty="0" smtClean="0"/>
              <a:t>UPITNIK ZA UČENIKE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sz="2400" dirty="0" smtClean="0"/>
              <a:t>Uključilo se 89 učenika V.-VIII. razreda (86%)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Učenici nastavu na daljinu ocjenjuju sa 4 (43%), odnosno s 3 (21%) i s 5 (20%).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U nastavi na daljinu učenici najčešće:</a:t>
            </a:r>
          </a:p>
          <a:p>
            <a:pPr>
              <a:buNone/>
            </a:pPr>
            <a:r>
              <a:rPr lang="hr-HR" dirty="0" smtClean="0"/>
              <a:t>    - rješavaju zadatke koje im pošalju učitelji (98%)</a:t>
            </a:r>
          </a:p>
          <a:p>
            <a:pPr>
              <a:buNone/>
            </a:pPr>
            <a:r>
              <a:rPr lang="hr-HR" dirty="0" smtClean="0"/>
              <a:t>    -komuniciraju s učiteljima (porukama…) (85%)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U nastavi na daljinu učenici koriste:</a:t>
            </a:r>
          </a:p>
          <a:p>
            <a:pPr>
              <a:buNone/>
            </a:pPr>
            <a:r>
              <a:rPr lang="hr-HR" dirty="0" smtClean="0"/>
              <a:t>    -svoj mobitel (64%)</a:t>
            </a:r>
          </a:p>
          <a:p>
            <a:pPr>
              <a:buNone/>
            </a:pPr>
            <a:r>
              <a:rPr lang="hr-HR" dirty="0" smtClean="0"/>
              <a:t>    -</a:t>
            </a:r>
            <a:r>
              <a:rPr lang="hr-HR" dirty="0" err="1" smtClean="0"/>
              <a:t>tablet</a:t>
            </a:r>
            <a:r>
              <a:rPr lang="hr-HR" dirty="0" smtClean="0"/>
              <a:t> dobiven u školi (56%)</a:t>
            </a:r>
          </a:p>
          <a:p>
            <a:pPr>
              <a:buNone/>
            </a:pPr>
            <a:r>
              <a:rPr lang="hr-HR" dirty="0" smtClean="0"/>
              <a:t>    -svoj </a:t>
            </a:r>
            <a:r>
              <a:rPr lang="hr-HR" dirty="0" err="1" smtClean="0"/>
              <a:t>laptop</a:t>
            </a:r>
            <a:r>
              <a:rPr lang="hr-HR" dirty="0" smtClean="0"/>
              <a:t> ili računalo (55%)</a:t>
            </a:r>
            <a:endParaRPr lang="hr-HR" dirty="0"/>
          </a:p>
        </p:txBody>
      </p:sp>
      <p:pic>
        <p:nvPicPr>
          <p:cNvPr id="4" name="Slika 3" descr="images (2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4797152"/>
            <a:ext cx="2376264" cy="17413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025208" cy="634082"/>
          </a:xfrm>
        </p:spPr>
        <p:txBody>
          <a:bodyPr>
            <a:normAutofit/>
          </a:bodyPr>
          <a:lstStyle/>
          <a:p>
            <a:r>
              <a:rPr lang="hr-HR" sz="2800" b="1" dirty="0" smtClean="0"/>
              <a:t>UPITNIK ZA UČENIKE</a:t>
            </a:r>
            <a:endParaRPr lang="hr-HR" sz="28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003232" cy="5061176"/>
          </a:xfrm>
        </p:spPr>
        <p:txBody>
          <a:bodyPr/>
          <a:lstStyle/>
          <a:p>
            <a:r>
              <a:rPr lang="hr-HR" dirty="0" smtClean="0"/>
              <a:t>Radnim danom učenici provode radeći za školu </a:t>
            </a:r>
          </a:p>
          <a:p>
            <a:pPr>
              <a:buNone/>
            </a:pPr>
            <a:r>
              <a:rPr lang="hr-HR" dirty="0" smtClean="0"/>
              <a:t>   4-5 sati (48%), 2-3 sata (26%), više od 6 sati (24%).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Težina zadataka koje dobiju ocjenjuju s 3 (49%), </a:t>
            </a:r>
          </a:p>
          <a:p>
            <a:pPr>
              <a:buNone/>
            </a:pPr>
            <a:r>
              <a:rPr lang="hr-HR" dirty="0" smtClean="0"/>
              <a:t>    sa 4 (32%). 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Predmeti koji učenicima stvaraju najviše poteškoće:</a:t>
            </a:r>
          </a:p>
          <a:p>
            <a:pPr>
              <a:buNone/>
            </a:pPr>
            <a:r>
              <a:rPr lang="hr-HR" dirty="0" smtClean="0"/>
              <a:t>    -matematika (46%)</a:t>
            </a:r>
          </a:p>
          <a:p>
            <a:pPr>
              <a:buNone/>
            </a:pPr>
            <a:r>
              <a:rPr lang="hr-HR" dirty="0" smtClean="0"/>
              <a:t>    -kemija (30%)</a:t>
            </a:r>
          </a:p>
          <a:p>
            <a:pPr>
              <a:buNone/>
            </a:pPr>
            <a:r>
              <a:rPr lang="hr-HR" dirty="0" smtClean="0"/>
              <a:t>    -povijest (26%)…</a:t>
            </a:r>
          </a:p>
          <a:p>
            <a:pPr>
              <a:buNone/>
            </a:pPr>
            <a:endParaRPr lang="hr-HR" dirty="0"/>
          </a:p>
        </p:txBody>
      </p:sp>
      <p:pic>
        <p:nvPicPr>
          <p:cNvPr id="4" name="Slika 3" descr="images (2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4797152"/>
            <a:ext cx="2521008" cy="18474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025208" cy="634082"/>
          </a:xfrm>
        </p:spPr>
        <p:txBody>
          <a:bodyPr>
            <a:normAutofit/>
          </a:bodyPr>
          <a:lstStyle/>
          <a:p>
            <a:r>
              <a:rPr lang="hr-HR" sz="2800" b="1" dirty="0" smtClean="0"/>
              <a:t>UPITNIK ZA UČENIKE</a:t>
            </a:r>
            <a:endParaRPr lang="hr-HR" sz="28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/>
          <a:lstStyle/>
          <a:p>
            <a:r>
              <a:rPr lang="hr-HR" dirty="0" smtClean="0"/>
              <a:t>Učenicima u učenju najviše pomažu mame (46%), </a:t>
            </a:r>
          </a:p>
          <a:p>
            <a:pPr>
              <a:buNone/>
            </a:pPr>
            <a:r>
              <a:rPr lang="hr-HR" dirty="0" smtClean="0"/>
              <a:t>    braća (29%), tate (14%)… Sami rade njih 36%.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U nastavi na daljinu učenicima se sviđa:</a:t>
            </a:r>
          </a:p>
          <a:p>
            <a:pPr>
              <a:buNone/>
            </a:pPr>
            <a:r>
              <a:rPr lang="hr-HR" dirty="0" smtClean="0"/>
              <a:t>    -učitelji se potrude sve objasniti, mogu pitati učitelje za pomoć, učitelji kroz igru objašnjavaju gradivo…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Što bi voljeli da bude drugačije:</a:t>
            </a:r>
          </a:p>
          <a:p>
            <a:pPr>
              <a:buNone/>
            </a:pPr>
            <a:r>
              <a:rPr lang="hr-HR" dirty="0" smtClean="0"/>
              <a:t>   -manje zadataka i domaćih zadaća</a:t>
            </a:r>
          </a:p>
          <a:p>
            <a:pPr>
              <a:buNone/>
            </a:pPr>
            <a:r>
              <a:rPr lang="hr-HR" dirty="0" smtClean="0"/>
              <a:t>   -da novo gradivo mogu bolje objasniti</a:t>
            </a:r>
          </a:p>
          <a:p>
            <a:pPr>
              <a:buNone/>
            </a:pPr>
            <a:r>
              <a:rPr lang="hr-HR" dirty="0" smtClean="0"/>
              <a:t>   -više vremena za poslati zadatke…</a:t>
            </a:r>
          </a:p>
          <a:p>
            <a:endParaRPr lang="hr-HR" dirty="0" smtClean="0"/>
          </a:p>
          <a:p>
            <a:endParaRPr lang="hr-HR" dirty="0" smtClean="0"/>
          </a:p>
        </p:txBody>
      </p:sp>
      <p:pic>
        <p:nvPicPr>
          <p:cNvPr id="4" name="Slika 3" descr="images (2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4489881"/>
            <a:ext cx="2592288" cy="18996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</TotalTime>
  <Words>259</Words>
  <Application>Microsoft Office PowerPoint</Application>
  <PresentationFormat>Prikaz na zaslonu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5" baseType="lpstr">
      <vt:lpstr>Oriel</vt:lpstr>
      <vt:lpstr>NASTAVA NA DALJINU</vt:lpstr>
      <vt:lpstr>UPITNIK ZA UČENIKE Uključilo se 89 učenika V.-VIII. razreda (86%)</vt:lpstr>
      <vt:lpstr>UPITNIK ZA UČENIKE</vt:lpstr>
      <vt:lpstr>UPITNIK ZA UČENIKE</vt:lpstr>
    </vt:vector>
  </TitlesOfParts>
  <Company>Osnovna škola Vladimir Nazor Budinščina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NASTAVA NA DALJINU</dc:title>
  <dc:creator>Korisnik</dc:creator>
  <cp:lastModifiedBy>Korisnik</cp:lastModifiedBy>
  <cp:revision>2</cp:revision>
  <dcterms:created xsi:type="dcterms:W3CDTF">2020-05-29T06:15:40Z</dcterms:created>
  <dcterms:modified xsi:type="dcterms:W3CDTF">2020-06-01T05:49:29Z</dcterms:modified>
</cp:coreProperties>
</file>