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Odgovori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A8-4220-B58E-773E7D261C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A8-4220-B58E-773E7D261C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A8-4220-B58E-773E7D261C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A8-4220-B58E-773E7D261C50}"/>
              </c:ext>
            </c:extLst>
          </c:dPt>
          <c:cat>
            <c:strRef>
              <c:f>List1!$A$2:$A$5</c:f>
              <c:strCache>
                <c:ptCount val="4"/>
                <c:pt idx="0">
                  <c:v>Svaki put</c:v>
                </c:pt>
                <c:pt idx="1">
                  <c:v>Ponekad</c:v>
                </c:pt>
                <c:pt idx="2">
                  <c:v>Iz kuće ponesemo plastičnu vrećicu</c:v>
                </c:pt>
                <c:pt idx="3">
                  <c:v>Ponesemo iz kuće košaru ili torbu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E-4043-9AE8-A31191D34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D7-4A2B-9107-D67A735528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D7-4A2B-9107-D67A735528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D7-4A2B-9107-D67A7355281A}"/>
              </c:ext>
            </c:extLst>
          </c:dPt>
          <c:cat>
            <c:strRef>
              <c:f>List1!$A$2:$A$4</c:f>
              <c:strCache>
                <c:ptCount val="3"/>
                <c:pt idx="0">
                  <c:v>Manje od 5</c:v>
                </c:pt>
                <c:pt idx="1">
                  <c:v>Više od 5</c:v>
                </c:pt>
                <c:pt idx="2">
                  <c:v>Više od 10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B-439B-A939-248D0A5EB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Bacimo je u smeće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6E-4312-918A-8C9739A7F25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Zapalimo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6E-4312-918A-8C9739A7F25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recikliramo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6E-4312-918A-8C9739A7F25F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Ništa od navedenog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6E-4312-918A-8C9739A7F2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0065560"/>
        <c:axId val="350065888"/>
        <c:axId val="0"/>
      </c:bar3DChart>
      <c:catAx>
        <c:axId val="350065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0065888"/>
        <c:crosses val="autoZero"/>
        <c:auto val="1"/>
        <c:lblAlgn val="ctr"/>
        <c:lblOffset val="100"/>
        <c:noMultiLvlLbl val="0"/>
      </c:catAx>
      <c:valAx>
        <c:axId val="35006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006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Hranu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A-4DAD-BFDB-91FF95F8C91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Odjeću i obuću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3A-4DAD-BFDB-91FF95F8C91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Različite uporabne predmete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3A-4DAD-BFDB-91FF95F8C91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Ništa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3A-4DAD-BFDB-91FF95F8C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0353696"/>
        <c:axId val="360354352"/>
        <c:axId val="0"/>
      </c:bar3DChart>
      <c:catAx>
        <c:axId val="360353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0354352"/>
        <c:crosses val="autoZero"/>
        <c:auto val="1"/>
        <c:lblAlgn val="ctr"/>
        <c:lblOffset val="100"/>
        <c:noMultiLvlLbl val="0"/>
      </c:catAx>
      <c:valAx>
        <c:axId val="36035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035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5-4CE8-B4BA-0DF654B80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7-439C-BD67-579E36452AD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Rijetko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7-439C-BD67-579E36452AD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Često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7-439C-BD67-579E36452ADC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Uvijek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List1!$A$2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A7-439C-BD67-579E36452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2224944"/>
        <c:axId val="352229536"/>
        <c:axId val="0"/>
      </c:bar3DChart>
      <c:catAx>
        <c:axId val="35222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2229536"/>
        <c:crosses val="autoZero"/>
        <c:auto val="1"/>
        <c:lblAlgn val="ctr"/>
        <c:lblOffset val="100"/>
        <c:noMultiLvlLbl val="0"/>
      </c:catAx>
      <c:valAx>
        <c:axId val="35222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222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0.10204</cdr:y>
    </cdr:from>
    <cdr:to>
      <cdr:x>0.55323</cdr:x>
      <cdr:y>0.20814</cdr:y>
    </cdr:to>
    <cdr:sp macro="" textlink="">
      <cdr:nvSpPr>
        <cdr:cNvPr id="2" name="Pravokutnik 1"/>
        <cdr:cNvSpPr/>
      </cdr:nvSpPr>
      <cdr:spPr>
        <a:xfrm xmlns:a="http://schemas.openxmlformats.org/drawingml/2006/main">
          <a:off x="5257800" y="444004"/>
          <a:ext cx="55976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6%</a:t>
          </a:r>
          <a:endParaRPr lang="hr-HR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0.54627</cdr:x>
      <cdr:y>0.45402</cdr:y>
    </cdr:from>
    <cdr:to>
      <cdr:x>0.6059</cdr:x>
      <cdr:y>0.54598</cdr:y>
    </cdr:to>
    <cdr:sp macro="" textlink="">
      <cdr:nvSpPr>
        <cdr:cNvPr id="3" name="Pravokutnik 2"/>
        <cdr:cNvSpPr/>
      </cdr:nvSpPr>
      <cdr:spPr>
        <a:xfrm xmlns:a="http://schemas.openxmlformats.org/drawingml/2006/main">
          <a:off x="5744352" y="1975614"/>
          <a:ext cx="627095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46%</a:t>
          </a:r>
          <a:endParaRPr lang="hr-HR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0.38685</cdr:x>
      <cdr:y>0.5</cdr:y>
    </cdr:from>
    <cdr:to>
      <cdr:x>0.44648</cdr:x>
      <cdr:y>0.59195</cdr:y>
    </cdr:to>
    <cdr:sp macro="" textlink="">
      <cdr:nvSpPr>
        <cdr:cNvPr id="4" name="Pravokutnik 3"/>
        <cdr:cNvSpPr/>
      </cdr:nvSpPr>
      <cdr:spPr>
        <a:xfrm xmlns:a="http://schemas.openxmlformats.org/drawingml/2006/main">
          <a:off x="4067953" y="2175669"/>
          <a:ext cx="627095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30%</a:t>
          </a:r>
          <a:endParaRPr lang="hr-HR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0.40617</cdr:x>
      <cdr:y>0.1429</cdr:y>
    </cdr:from>
    <cdr:to>
      <cdr:x>0.46581</cdr:x>
      <cdr:y>0.23485</cdr:y>
    </cdr:to>
    <cdr:sp macro="" textlink="">
      <cdr:nvSpPr>
        <cdr:cNvPr id="5" name="Pravokutnik 4"/>
        <cdr:cNvSpPr/>
      </cdr:nvSpPr>
      <cdr:spPr>
        <a:xfrm xmlns:a="http://schemas.openxmlformats.org/drawingml/2006/main">
          <a:off x="4271153" y="621804"/>
          <a:ext cx="627095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16%</a:t>
          </a:r>
          <a:endParaRPr lang="hr-HR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0.5432</cdr:x>
      <cdr:y>0.22754</cdr:y>
    </cdr:from>
    <cdr:to>
      <cdr:x>0.62829</cdr:x>
      <cdr:y>0.36193</cdr:y>
    </cdr:to>
    <cdr:sp macro="" textlink="">
      <cdr:nvSpPr>
        <cdr:cNvPr id="2" name="Pravokutnik 1"/>
        <cdr:cNvSpPr/>
      </cdr:nvSpPr>
      <cdr:spPr>
        <a:xfrm xmlns:a="http://schemas.openxmlformats.org/drawingml/2006/main">
          <a:off x="5712101" y="990104"/>
          <a:ext cx="89479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33%</a:t>
          </a:r>
          <a:endParaRPr lang="hr-HR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0.45745</cdr:x>
      <cdr:y>0.58945</cdr:y>
    </cdr:from>
    <cdr:to>
      <cdr:x>0.54255</cdr:x>
      <cdr:y>0.72384</cdr:y>
    </cdr:to>
    <cdr:sp macro="" textlink="">
      <cdr:nvSpPr>
        <cdr:cNvPr id="3" name="Pravokutnik 2"/>
        <cdr:cNvSpPr/>
      </cdr:nvSpPr>
      <cdr:spPr>
        <a:xfrm xmlns:a="http://schemas.openxmlformats.org/drawingml/2006/main">
          <a:off x="4810401" y="2564904"/>
          <a:ext cx="89479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30%</a:t>
          </a:r>
          <a:endParaRPr lang="hr-HR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0.37654</cdr:x>
      <cdr:y>0.23921</cdr:y>
    </cdr:from>
    <cdr:to>
      <cdr:x>0.46163</cdr:x>
      <cdr:y>0.3736</cdr:y>
    </cdr:to>
    <cdr:sp macro="" textlink="">
      <cdr:nvSpPr>
        <cdr:cNvPr id="4" name="Pravokutnik 3"/>
        <cdr:cNvSpPr/>
      </cdr:nvSpPr>
      <cdr:spPr>
        <a:xfrm xmlns:a="http://schemas.openxmlformats.org/drawingml/2006/main">
          <a:off x="3959502" y="1040904"/>
          <a:ext cx="89479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36%</a:t>
          </a:r>
          <a:endParaRPr lang="hr-HR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0.56977</cdr:x>
      <cdr:y>0.28781</cdr:y>
    </cdr:from>
    <cdr:to>
      <cdr:x>0.65486</cdr:x>
      <cdr:y>0.4222</cdr:y>
    </cdr:to>
    <cdr:sp macro="" textlink="">
      <cdr:nvSpPr>
        <cdr:cNvPr id="2" name="Pravokutnik 1"/>
        <cdr:cNvSpPr/>
      </cdr:nvSpPr>
      <cdr:spPr>
        <a:xfrm xmlns:a="http://schemas.openxmlformats.org/drawingml/2006/main">
          <a:off x="5991501" y="1252339"/>
          <a:ext cx="89479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66%</a:t>
          </a:r>
          <a:endParaRPr lang="hr-HR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0.32219</cdr:x>
      <cdr:y>0.14582</cdr:y>
    </cdr:from>
    <cdr:to>
      <cdr:x>0.40728</cdr:x>
      <cdr:y>0.28021</cdr:y>
    </cdr:to>
    <cdr:sp macro="" textlink="">
      <cdr:nvSpPr>
        <cdr:cNvPr id="3" name="Pravokutnik 2"/>
        <cdr:cNvSpPr/>
      </cdr:nvSpPr>
      <cdr:spPr>
        <a:xfrm xmlns:a="http://schemas.openxmlformats.org/drawingml/2006/main">
          <a:off x="3388001" y="634504"/>
          <a:ext cx="89479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r-HR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33%</a:t>
          </a:r>
          <a:endParaRPr lang="hr-HR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315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44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45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304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763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80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59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32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40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87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495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334F6-35CE-4DFA-8E87-E4AA8B3C8504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DCBB-41CE-4E72-9F5A-D2CDDD144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74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 trans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2"/>
            <a:ext cx="12191999" cy="681037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876300" dir="2700000" algn="tl" rotWithShape="0">
              <a:srgbClr val="000000">
                <a:alpha val="4000"/>
              </a:srgbClr>
            </a:outerShdw>
          </a:effec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2387600"/>
          </a:xfrm>
        </p:spPr>
        <p:txBody>
          <a:bodyPr/>
          <a:lstStyle/>
          <a:p>
            <a:r>
              <a:rPr lang="hr-HR" b="1" dirty="0" smtClean="0"/>
              <a:t>Rezultati ankete u projektu NE plastičnim vrećicama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41120" y="5178424"/>
            <a:ext cx="9144000" cy="1655762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b="1" dirty="0" smtClean="0"/>
              <a:t>2.a razred, OŠ Vladimir Nazor Čepin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9439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ankete prikupljene 4.2.2020. ispred trgovine mješovitom robom.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Ispitali smo 30 kupaca različite životne dobi.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54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Koliko često kupujete plastične vrećice?</a:t>
            </a:r>
            <a:endParaRPr lang="hr-HR" dirty="0"/>
          </a:p>
        </p:txBody>
      </p:sp>
      <p:graphicFrame>
        <p:nvGraphicFramePr>
          <p:cNvPr id="13" name="Rezervirano mjesto sadržaja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6430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0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Procijenite koliko otprilike plastičnih vrećica imate u svom domu.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3197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66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Što u domaćinstvu radite s potrganim/uništenim plastičnim vrećicama?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2316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0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Što najčešće držite u plastičnim vrećicama?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3112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2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Imate li višekratnu ne plastičnu vrećicu?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206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3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Koliko često s njom idete u kupovinu?</a:t>
            </a:r>
            <a:endParaRPr lang="hr-HR" dirty="0"/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8645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5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109</Words>
  <Application>Microsoft Office PowerPoint</Application>
  <PresentationFormat>Široki zaslon</PresentationFormat>
  <Paragraphs>21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Rezultati ankete u projektu NE plastičnim vrećicama</vt:lpstr>
      <vt:lpstr>Rezultati ankete prikupljene 4.2.2020. ispred trgovine mješovitom robom.</vt:lpstr>
      <vt:lpstr>1. Koliko često kupujete plastične vrećice?</vt:lpstr>
      <vt:lpstr>2. Procijenite koliko otprilike plastičnih vrećica imate u svom domu.</vt:lpstr>
      <vt:lpstr>3. Što u domaćinstvu radite s potrganim/uništenim plastičnim vrećicama?</vt:lpstr>
      <vt:lpstr>4. Što najčešće držite u plastičnim vrećicama?</vt:lpstr>
      <vt:lpstr>5. Imate li višekratnu ne plastičnu vrećicu?</vt:lpstr>
      <vt:lpstr>6. Koliko često s njom idete u kupovinu?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ankete u projektu NE plastičnim vrećicama</dc:title>
  <dc:creator>Windows korisnik</dc:creator>
  <cp:lastModifiedBy>Windows korisnik</cp:lastModifiedBy>
  <cp:revision>6</cp:revision>
  <dcterms:created xsi:type="dcterms:W3CDTF">2020-02-13T10:14:10Z</dcterms:created>
  <dcterms:modified xsi:type="dcterms:W3CDTF">2020-02-14T07:52:41Z</dcterms:modified>
</cp:coreProperties>
</file>