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22" r:id="rId1"/>
  </p:sldMasterIdLst>
  <p:notesMasterIdLst>
    <p:notesMasterId r:id="rId56"/>
  </p:notesMasterIdLst>
  <p:sldIdLst>
    <p:sldId id="256" r:id="rId2"/>
    <p:sldId id="257" r:id="rId3"/>
    <p:sldId id="271" r:id="rId4"/>
    <p:sldId id="287" r:id="rId5"/>
    <p:sldId id="315" r:id="rId6"/>
    <p:sldId id="290" r:id="rId7"/>
    <p:sldId id="355" r:id="rId8"/>
    <p:sldId id="353" r:id="rId9"/>
    <p:sldId id="316" r:id="rId10"/>
    <p:sldId id="261" r:id="rId11"/>
    <p:sldId id="291" r:id="rId12"/>
    <p:sldId id="356" r:id="rId13"/>
    <p:sldId id="354" r:id="rId14"/>
    <p:sldId id="317" r:id="rId15"/>
    <p:sldId id="295" r:id="rId16"/>
    <p:sldId id="318" r:id="rId17"/>
    <p:sldId id="319" r:id="rId18"/>
    <p:sldId id="344" r:id="rId19"/>
    <p:sldId id="325" r:id="rId20"/>
    <p:sldId id="345" r:id="rId21"/>
    <p:sldId id="346" r:id="rId22"/>
    <p:sldId id="347" r:id="rId23"/>
    <p:sldId id="348" r:id="rId24"/>
    <p:sldId id="349" r:id="rId25"/>
    <p:sldId id="326" r:id="rId26"/>
    <p:sldId id="327" r:id="rId27"/>
    <p:sldId id="328" r:id="rId28"/>
    <p:sldId id="329" r:id="rId29"/>
    <p:sldId id="330" r:id="rId30"/>
    <p:sldId id="350" r:id="rId31"/>
    <p:sldId id="351" r:id="rId32"/>
    <p:sldId id="352" r:id="rId33"/>
    <p:sldId id="331" r:id="rId34"/>
    <p:sldId id="332" r:id="rId35"/>
    <p:sldId id="333" r:id="rId36"/>
    <p:sldId id="320" r:id="rId37"/>
    <p:sldId id="321" r:id="rId38"/>
    <p:sldId id="322" r:id="rId39"/>
    <p:sldId id="323" r:id="rId40"/>
    <p:sldId id="324" r:id="rId41"/>
    <p:sldId id="334" r:id="rId42"/>
    <p:sldId id="335" r:id="rId43"/>
    <p:sldId id="336" r:id="rId44"/>
    <p:sldId id="306" r:id="rId45"/>
    <p:sldId id="308" r:id="rId46"/>
    <p:sldId id="268" r:id="rId47"/>
    <p:sldId id="286" r:id="rId48"/>
    <p:sldId id="341" r:id="rId49"/>
    <p:sldId id="342" r:id="rId50"/>
    <p:sldId id="343" r:id="rId51"/>
    <p:sldId id="309" r:id="rId52"/>
    <p:sldId id="337" r:id="rId53"/>
    <p:sldId id="338" r:id="rId54"/>
    <p:sldId id="339" r:id="rId55"/>
  </p:sldIdLst>
  <p:sldSz cx="9144000" cy="6858000" type="screen4x3"/>
  <p:notesSz cx="6858000" cy="9144000"/>
  <p:defaultTextStyle>
    <a:defPPr>
      <a:defRPr lang="sr-Latn-CS"/>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clrMru>
    <a:srgbClr val="183248"/>
    <a:srgbClr val="0C59CA"/>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8" d="100"/>
          <a:sy n="68" d="100"/>
        </p:scale>
        <p:origin x="-1410"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cs typeface="Arial" charset="0"/>
              </a:defRPr>
            </a:lvl1pPr>
          </a:lstStyle>
          <a:p>
            <a:pPr>
              <a:defRPr/>
            </a:pPr>
            <a:endParaRPr lang="hr-H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atin typeface="Arial" charset="0"/>
                <a:cs typeface="Arial" charset="0"/>
              </a:defRPr>
            </a:lvl1pPr>
          </a:lstStyle>
          <a:p>
            <a:pPr>
              <a:defRPr/>
            </a:pPr>
            <a:fld id="{B9143602-C309-4F12-B4AB-5C804A653769}" type="datetimeFigureOut">
              <a:rPr lang="hr-HR"/>
              <a:pPr>
                <a:defRPr/>
              </a:pPr>
              <a:t>19.5.2016.</a:t>
            </a:fld>
            <a:endParaRPr lang="hr-H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hr-HR"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hr-HR" noProof="0" smtClean="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cs typeface="Arial" charset="0"/>
              </a:defRPr>
            </a:lvl1pPr>
          </a:lstStyle>
          <a:p>
            <a:pPr>
              <a:defRPr/>
            </a:pPr>
            <a:endParaRPr lang="hr-H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D7AF67E2-759D-482D-ADFE-F03CAF1EF7D4}" type="slidenum">
              <a:rPr lang="hr-HR"/>
              <a:pPr/>
              <a:t>‹#›</a:t>
            </a:fld>
            <a:endParaRPr lang="hr-H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slajd">
    <p:spTree>
      <p:nvGrpSpPr>
        <p:cNvPr id="1" name=""/>
        <p:cNvGrpSpPr/>
        <p:nvPr/>
      </p:nvGrpSpPr>
      <p:grpSpPr>
        <a:xfrm>
          <a:off x="0" y="0"/>
          <a:ext cx="0" cy="0"/>
          <a:chOff x="0" y="0"/>
          <a:chExt cx="0" cy="0"/>
        </a:xfrm>
      </p:grpSpPr>
      <p:cxnSp>
        <p:nvCxnSpPr>
          <p:cNvPr id="4" name="Ravni poveznik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Ravni poveznik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Elipsa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eaLnBrk="1" hangingPunct="1">
              <a:defRPr/>
            </a:pPr>
            <a:endParaRPr lang="en-US"/>
          </a:p>
        </p:txBody>
      </p:sp>
      <p:sp>
        <p:nvSpPr>
          <p:cNvPr id="9" name="Podnaslov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hr-HR" smtClean="0"/>
              <a:t>Uredite stil podnaslova matrice</a:t>
            </a:r>
            <a:endParaRPr lang="en-US"/>
          </a:p>
        </p:txBody>
      </p:sp>
      <p:sp>
        <p:nvSpPr>
          <p:cNvPr id="28" name="Naslov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hr-HR" smtClean="0"/>
              <a:t>Uredite stil naslova matrice</a:t>
            </a:r>
            <a:endParaRPr lang="en-US"/>
          </a:p>
        </p:txBody>
      </p:sp>
      <p:sp>
        <p:nvSpPr>
          <p:cNvPr id="7" name="Rezervirano mjesto datuma 14"/>
          <p:cNvSpPr>
            <a:spLocks noGrp="1"/>
          </p:cNvSpPr>
          <p:nvPr>
            <p:ph type="dt" sz="half" idx="10"/>
          </p:nvPr>
        </p:nvSpPr>
        <p:spPr/>
        <p:txBody>
          <a:bodyPr/>
          <a:lstStyle>
            <a:lvl1pPr>
              <a:defRPr/>
            </a:lvl1pPr>
          </a:lstStyle>
          <a:p>
            <a:pPr>
              <a:defRPr/>
            </a:pPr>
            <a:fld id="{E041BCDF-AFC0-4C13-839F-A941D96D5AFE}" type="datetimeFigureOut">
              <a:rPr lang="sr-Latn-CS"/>
              <a:pPr>
                <a:defRPr/>
              </a:pPr>
              <a:t>19.5.2016.</a:t>
            </a:fld>
            <a:endParaRPr lang="hr-HR"/>
          </a:p>
        </p:txBody>
      </p:sp>
      <p:sp>
        <p:nvSpPr>
          <p:cNvPr id="8" name="Rezervirano mjesto broja slajda 15"/>
          <p:cNvSpPr>
            <a:spLocks noGrp="1"/>
          </p:cNvSpPr>
          <p:nvPr>
            <p:ph type="sldNum" sz="quarter" idx="11"/>
          </p:nvPr>
        </p:nvSpPr>
        <p:spPr/>
        <p:txBody>
          <a:bodyPr/>
          <a:lstStyle>
            <a:lvl1pPr>
              <a:defRPr/>
            </a:lvl1pPr>
          </a:lstStyle>
          <a:p>
            <a:fld id="{8650A32B-1BCD-41CA-91D2-903A7CAC2381}" type="slidenum">
              <a:rPr lang="hr-HR"/>
              <a:pPr/>
              <a:t>‹#›</a:t>
            </a:fld>
            <a:endParaRPr lang="hr-HR"/>
          </a:p>
        </p:txBody>
      </p:sp>
      <p:sp>
        <p:nvSpPr>
          <p:cNvPr id="10" name="Rezervirano mjesto podnožja 16"/>
          <p:cNvSpPr>
            <a:spLocks noGrp="1"/>
          </p:cNvSpPr>
          <p:nvPr>
            <p:ph type="ftr" sz="quarter" idx="12"/>
          </p:nvPr>
        </p:nvSpPr>
        <p:spPr/>
        <p:txBody>
          <a:bodyPr/>
          <a:lstStyle>
            <a:lvl1pPr>
              <a:defRPr/>
            </a:lvl1pPr>
          </a:lstStyle>
          <a:p>
            <a:pPr>
              <a:defRPr/>
            </a:pPr>
            <a:endParaRPr lang="hr-H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 okomiti tekst">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smtClean="0"/>
              <a:t>Uredite stil naslova matrice</a:t>
            </a:r>
            <a:endParaRPr lang="en-US"/>
          </a:p>
        </p:txBody>
      </p:sp>
      <p:sp>
        <p:nvSpPr>
          <p:cNvPr id="3" name="Rezervirano mjesto okomitog teksta 2"/>
          <p:cNvSpPr>
            <a:spLocks noGrp="1"/>
          </p:cNvSpPr>
          <p:nvPr>
            <p:ph type="body" orient="vert" idx="1"/>
          </p:nvPr>
        </p:nvSpPr>
        <p:spPr/>
        <p:txBody>
          <a:bodyPr vert="eaVert"/>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en-US"/>
          </a:p>
        </p:txBody>
      </p:sp>
      <p:sp>
        <p:nvSpPr>
          <p:cNvPr id="4" name="Rezervirano mjesto datuma 23"/>
          <p:cNvSpPr>
            <a:spLocks noGrp="1"/>
          </p:cNvSpPr>
          <p:nvPr>
            <p:ph type="dt" sz="half" idx="10"/>
          </p:nvPr>
        </p:nvSpPr>
        <p:spPr/>
        <p:txBody>
          <a:bodyPr/>
          <a:lstStyle>
            <a:lvl1pPr>
              <a:defRPr/>
            </a:lvl1pPr>
          </a:lstStyle>
          <a:p>
            <a:pPr>
              <a:defRPr/>
            </a:pPr>
            <a:fld id="{73D4F5EE-70A9-4FF3-931E-D414399C8051}" type="datetimeFigureOut">
              <a:rPr lang="sr-Latn-CS"/>
              <a:pPr>
                <a:defRPr/>
              </a:pPr>
              <a:t>19.5.2016.</a:t>
            </a:fld>
            <a:endParaRPr lang="hr-HR"/>
          </a:p>
        </p:txBody>
      </p:sp>
      <p:sp>
        <p:nvSpPr>
          <p:cNvPr id="5" name="Rezervirano mjesto podnožja 9"/>
          <p:cNvSpPr>
            <a:spLocks noGrp="1"/>
          </p:cNvSpPr>
          <p:nvPr>
            <p:ph type="ftr" sz="quarter" idx="11"/>
          </p:nvPr>
        </p:nvSpPr>
        <p:spPr/>
        <p:txBody>
          <a:bodyPr/>
          <a:lstStyle>
            <a:lvl1pPr>
              <a:defRPr/>
            </a:lvl1pPr>
          </a:lstStyle>
          <a:p>
            <a:pPr>
              <a:defRPr/>
            </a:pPr>
            <a:endParaRPr lang="hr-HR"/>
          </a:p>
        </p:txBody>
      </p:sp>
      <p:sp>
        <p:nvSpPr>
          <p:cNvPr id="6" name="Rezervirano mjesto broja slajda 21"/>
          <p:cNvSpPr>
            <a:spLocks noGrp="1"/>
          </p:cNvSpPr>
          <p:nvPr>
            <p:ph type="sldNum" sz="quarter" idx="12"/>
          </p:nvPr>
        </p:nvSpPr>
        <p:spPr/>
        <p:txBody>
          <a:bodyPr/>
          <a:lstStyle>
            <a:lvl1pPr>
              <a:defRPr/>
            </a:lvl1pPr>
          </a:lstStyle>
          <a:p>
            <a:fld id="{984ED0C1-5384-4652-B025-5E1484E8CE6A}" type="slidenum">
              <a:rPr lang="hr-HR"/>
              <a:pPr/>
              <a:t>‹#›</a:t>
            </a:fld>
            <a:endParaRPr lang="hr-H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Okomiti naslov i tekst">
    <p:spTree>
      <p:nvGrpSpPr>
        <p:cNvPr id="1" name=""/>
        <p:cNvGrpSpPr/>
        <p:nvPr/>
      </p:nvGrpSpPr>
      <p:grpSpPr>
        <a:xfrm>
          <a:off x="0" y="0"/>
          <a:ext cx="0" cy="0"/>
          <a:chOff x="0" y="0"/>
          <a:chExt cx="0" cy="0"/>
        </a:xfrm>
      </p:grpSpPr>
      <p:sp>
        <p:nvSpPr>
          <p:cNvPr id="2" name="Okomiti naslov 1"/>
          <p:cNvSpPr>
            <a:spLocks noGrp="1"/>
          </p:cNvSpPr>
          <p:nvPr>
            <p:ph type="title" orient="vert"/>
          </p:nvPr>
        </p:nvSpPr>
        <p:spPr>
          <a:xfrm>
            <a:off x="6629400" y="274638"/>
            <a:ext cx="2057400" cy="5851525"/>
          </a:xfrm>
        </p:spPr>
        <p:txBody>
          <a:bodyPr vert="eaVert"/>
          <a:lstStyle/>
          <a:p>
            <a:r>
              <a:rPr lang="hr-HR" smtClean="0"/>
              <a:t>Uredite stil naslova matrice</a:t>
            </a:r>
            <a:endParaRPr lang="en-US"/>
          </a:p>
        </p:txBody>
      </p:sp>
      <p:sp>
        <p:nvSpPr>
          <p:cNvPr id="3" name="Rezervirano mjesto okomitog teksta 2"/>
          <p:cNvSpPr>
            <a:spLocks noGrp="1"/>
          </p:cNvSpPr>
          <p:nvPr>
            <p:ph type="body" orient="vert" idx="1"/>
          </p:nvPr>
        </p:nvSpPr>
        <p:spPr>
          <a:xfrm>
            <a:off x="457200" y="274638"/>
            <a:ext cx="6019800" cy="5851525"/>
          </a:xfrm>
        </p:spPr>
        <p:txBody>
          <a:bodyPr vert="eaVert"/>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en-US"/>
          </a:p>
        </p:txBody>
      </p:sp>
      <p:sp>
        <p:nvSpPr>
          <p:cNvPr id="4" name="Rezervirano mjesto datuma 23"/>
          <p:cNvSpPr>
            <a:spLocks noGrp="1"/>
          </p:cNvSpPr>
          <p:nvPr>
            <p:ph type="dt" sz="half" idx="10"/>
          </p:nvPr>
        </p:nvSpPr>
        <p:spPr/>
        <p:txBody>
          <a:bodyPr/>
          <a:lstStyle>
            <a:lvl1pPr>
              <a:defRPr/>
            </a:lvl1pPr>
          </a:lstStyle>
          <a:p>
            <a:pPr>
              <a:defRPr/>
            </a:pPr>
            <a:fld id="{142243F8-946D-4D60-8859-4DF3B5EE314A}" type="datetimeFigureOut">
              <a:rPr lang="sr-Latn-CS"/>
              <a:pPr>
                <a:defRPr/>
              </a:pPr>
              <a:t>19.5.2016.</a:t>
            </a:fld>
            <a:endParaRPr lang="hr-HR"/>
          </a:p>
        </p:txBody>
      </p:sp>
      <p:sp>
        <p:nvSpPr>
          <p:cNvPr id="5" name="Rezervirano mjesto podnožja 9"/>
          <p:cNvSpPr>
            <a:spLocks noGrp="1"/>
          </p:cNvSpPr>
          <p:nvPr>
            <p:ph type="ftr" sz="quarter" idx="11"/>
          </p:nvPr>
        </p:nvSpPr>
        <p:spPr/>
        <p:txBody>
          <a:bodyPr/>
          <a:lstStyle>
            <a:lvl1pPr>
              <a:defRPr/>
            </a:lvl1pPr>
          </a:lstStyle>
          <a:p>
            <a:pPr>
              <a:defRPr/>
            </a:pPr>
            <a:endParaRPr lang="hr-HR"/>
          </a:p>
        </p:txBody>
      </p:sp>
      <p:sp>
        <p:nvSpPr>
          <p:cNvPr id="6" name="Rezervirano mjesto broja slajda 21"/>
          <p:cNvSpPr>
            <a:spLocks noGrp="1"/>
          </p:cNvSpPr>
          <p:nvPr>
            <p:ph type="sldNum" sz="quarter" idx="12"/>
          </p:nvPr>
        </p:nvSpPr>
        <p:spPr/>
        <p:txBody>
          <a:bodyPr/>
          <a:lstStyle>
            <a:lvl1pPr>
              <a:defRPr/>
            </a:lvl1pPr>
          </a:lstStyle>
          <a:p>
            <a:fld id="{F3D821A3-9D00-4FF4-9A0A-549AC2000B61}" type="slidenum">
              <a:rPr lang="hr-HR"/>
              <a:pPr/>
              <a:t>‹#›</a:t>
            </a:fld>
            <a:endParaRPr lang="hr-H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 sadržaj">
    <p:spTree>
      <p:nvGrpSpPr>
        <p:cNvPr id="1" name=""/>
        <p:cNvGrpSpPr/>
        <p:nvPr/>
      </p:nvGrpSpPr>
      <p:grpSpPr>
        <a:xfrm>
          <a:off x="0" y="0"/>
          <a:ext cx="0" cy="0"/>
          <a:chOff x="0" y="0"/>
          <a:chExt cx="0" cy="0"/>
        </a:xfrm>
      </p:grpSpPr>
      <p:sp>
        <p:nvSpPr>
          <p:cNvPr id="9" name="Rezervirano mjesto sadržaja 8"/>
          <p:cNvSpPr>
            <a:spLocks noGrp="1"/>
          </p:cNvSpPr>
          <p:nvPr>
            <p:ph idx="1"/>
          </p:nvPr>
        </p:nvSpPr>
        <p:spPr>
          <a:xfrm>
            <a:off x="457200" y="1524000"/>
            <a:ext cx="8229600" cy="4572000"/>
          </a:xfrm>
        </p:spPr>
        <p:txBody>
          <a:body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en-US"/>
          </a:p>
        </p:txBody>
      </p:sp>
      <p:sp>
        <p:nvSpPr>
          <p:cNvPr id="17" name="Naslov 16"/>
          <p:cNvSpPr>
            <a:spLocks noGrp="1"/>
          </p:cNvSpPr>
          <p:nvPr>
            <p:ph type="title"/>
          </p:nvPr>
        </p:nvSpPr>
        <p:spPr/>
        <p:txBody>
          <a:bodyPr rtlCol="0"/>
          <a:lstStyle/>
          <a:p>
            <a:r>
              <a:rPr lang="hr-HR" smtClean="0"/>
              <a:t>Uredite stil naslova matrice</a:t>
            </a:r>
            <a:endParaRPr lang="en-US"/>
          </a:p>
        </p:txBody>
      </p:sp>
      <p:sp>
        <p:nvSpPr>
          <p:cNvPr id="4" name="Rezervirano mjesto datuma 23"/>
          <p:cNvSpPr>
            <a:spLocks noGrp="1"/>
          </p:cNvSpPr>
          <p:nvPr>
            <p:ph type="dt" sz="half" idx="10"/>
          </p:nvPr>
        </p:nvSpPr>
        <p:spPr/>
        <p:txBody>
          <a:bodyPr/>
          <a:lstStyle>
            <a:lvl1pPr>
              <a:defRPr/>
            </a:lvl1pPr>
          </a:lstStyle>
          <a:p>
            <a:pPr>
              <a:defRPr/>
            </a:pPr>
            <a:fld id="{556EA653-7EAE-4AF3-A4FA-405B3D2AAD07}" type="datetimeFigureOut">
              <a:rPr lang="sr-Latn-CS"/>
              <a:pPr>
                <a:defRPr/>
              </a:pPr>
              <a:t>19.5.2016.</a:t>
            </a:fld>
            <a:endParaRPr lang="hr-HR"/>
          </a:p>
        </p:txBody>
      </p:sp>
      <p:sp>
        <p:nvSpPr>
          <p:cNvPr id="5" name="Rezervirano mjesto podnožja 9"/>
          <p:cNvSpPr>
            <a:spLocks noGrp="1"/>
          </p:cNvSpPr>
          <p:nvPr>
            <p:ph type="ftr" sz="quarter" idx="11"/>
          </p:nvPr>
        </p:nvSpPr>
        <p:spPr/>
        <p:txBody>
          <a:bodyPr/>
          <a:lstStyle>
            <a:lvl1pPr>
              <a:defRPr/>
            </a:lvl1pPr>
          </a:lstStyle>
          <a:p>
            <a:pPr>
              <a:defRPr/>
            </a:pPr>
            <a:endParaRPr lang="hr-HR"/>
          </a:p>
        </p:txBody>
      </p:sp>
      <p:sp>
        <p:nvSpPr>
          <p:cNvPr id="6" name="Rezervirano mjesto broja slajda 21"/>
          <p:cNvSpPr>
            <a:spLocks noGrp="1"/>
          </p:cNvSpPr>
          <p:nvPr>
            <p:ph type="sldNum" sz="quarter" idx="12"/>
          </p:nvPr>
        </p:nvSpPr>
        <p:spPr/>
        <p:txBody>
          <a:bodyPr/>
          <a:lstStyle>
            <a:lvl1pPr>
              <a:defRPr/>
            </a:lvl1pPr>
          </a:lstStyle>
          <a:p>
            <a:fld id="{714B30D8-4231-4198-8BA4-BA0E563759B1}" type="slidenum">
              <a:rPr lang="hr-HR"/>
              <a:pPr/>
              <a:t>‹#›</a:t>
            </a:fld>
            <a:endParaRPr lang="hr-H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aglavlje odjeljka">
    <p:spTree>
      <p:nvGrpSpPr>
        <p:cNvPr id="1" name=""/>
        <p:cNvGrpSpPr/>
        <p:nvPr/>
      </p:nvGrpSpPr>
      <p:grpSpPr>
        <a:xfrm>
          <a:off x="0" y="0"/>
          <a:ext cx="0" cy="0"/>
          <a:chOff x="0" y="0"/>
          <a:chExt cx="0" cy="0"/>
        </a:xfrm>
      </p:grpSpPr>
      <p:cxnSp>
        <p:nvCxnSpPr>
          <p:cNvPr id="4" name="Ravni poveznik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Naslov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hr-HR" smtClean="0"/>
              <a:t>Uredite stil naslova matrice</a:t>
            </a:r>
            <a:endParaRPr lang="en-US"/>
          </a:p>
        </p:txBody>
      </p:sp>
      <p:sp>
        <p:nvSpPr>
          <p:cNvPr id="3" name="Rezervirano mjesto teksta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hr-HR" smtClean="0"/>
              <a:t>Uredite stilove teksta matrice</a:t>
            </a:r>
          </a:p>
        </p:txBody>
      </p:sp>
      <p:sp>
        <p:nvSpPr>
          <p:cNvPr id="5" name="Rezervirano mjesto datuma 3"/>
          <p:cNvSpPr>
            <a:spLocks noGrp="1"/>
          </p:cNvSpPr>
          <p:nvPr>
            <p:ph type="dt" sz="half" idx="10"/>
          </p:nvPr>
        </p:nvSpPr>
        <p:spPr/>
        <p:txBody>
          <a:bodyPr/>
          <a:lstStyle>
            <a:lvl1pPr>
              <a:defRPr/>
            </a:lvl1pPr>
          </a:lstStyle>
          <a:p>
            <a:pPr>
              <a:defRPr/>
            </a:pPr>
            <a:fld id="{E33B2E00-4FD0-48A7-B0A8-892B822AAD1A}" type="datetimeFigureOut">
              <a:rPr lang="sr-Latn-CS"/>
              <a:pPr>
                <a:defRPr/>
              </a:pPr>
              <a:t>19.5.2016.</a:t>
            </a:fld>
            <a:endParaRPr lang="hr-HR"/>
          </a:p>
        </p:txBody>
      </p:sp>
      <p:sp>
        <p:nvSpPr>
          <p:cNvPr id="6" name="Rezervirano mjesto podnožja 4"/>
          <p:cNvSpPr>
            <a:spLocks noGrp="1"/>
          </p:cNvSpPr>
          <p:nvPr>
            <p:ph type="ftr" sz="quarter" idx="11"/>
          </p:nvPr>
        </p:nvSpPr>
        <p:spPr/>
        <p:txBody>
          <a:bodyPr/>
          <a:lstStyle>
            <a:lvl1pPr>
              <a:defRPr/>
            </a:lvl1pPr>
          </a:lstStyle>
          <a:p>
            <a:pPr>
              <a:defRPr/>
            </a:pPr>
            <a:endParaRPr lang="hr-HR"/>
          </a:p>
        </p:txBody>
      </p:sp>
      <p:sp>
        <p:nvSpPr>
          <p:cNvPr id="7" name="Rezervirano mjesto broja slajda 5"/>
          <p:cNvSpPr>
            <a:spLocks noGrp="1"/>
          </p:cNvSpPr>
          <p:nvPr>
            <p:ph type="sldNum" sz="quarter" idx="12"/>
          </p:nvPr>
        </p:nvSpPr>
        <p:spPr/>
        <p:txBody>
          <a:bodyPr/>
          <a:lstStyle>
            <a:lvl1pPr>
              <a:defRPr/>
            </a:lvl1pPr>
          </a:lstStyle>
          <a:p>
            <a:fld id="{4A6A9314-F7A5-42C0-91A9-335E9BC37CF2}" type="slidenum">
              <a:rPr lang="hr-HR"/>
              <a:pPr/>
              <a:t>‹#›</a:t>
            </a:fld>
            <a:endParaRPr lang="hr-H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sadržaj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smtClean="0"/>
              <a:t>Uredite stil naslova matrice</a:t>
            </a:r>
            <a:endParaRPr lang="en-US"/>
          </a:p>
        </p:txBody>
      </p:sp>
      <p:sp>
        <p:nvSpPr>
          <p:cNvPr id="11" name="Rezervirano mjesto sadržaja 10"/>
          <p:cNvSpPr>
            <a:spLocks noGrp="1"/>
          </p:cNvSpPr>
          <p:nvPr>
            <p:ph sz="half" idx="1"/>
          </p:nvPr>
        </p:nvSpPr>
        <p:spPr>
          <a:xfrm>
            <a:off x="457200" y="1524000"/>
            <a:ext cx="4059936" cy="4572000"/>
          </a:xfrm>
        </p:spPr>
        <p:txBody>
          <a:body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en-US"/>
          </a:p>
        </p:txBody>
      </p:sp>
      <p:sp>
        <p:nvSpPr>
          <p:cNvPr id="13" name="Rezervirano mjesto sadržaja 12"/>
          <p:cNvSpPr>
            <a:spLocks noGrp="1"/>
          </p:cNvSpPr>
          <p:nvPr>
            <p:ph sz="half" idx="2"/>
          </p:nvPr>
        </p:nvSpPr>
        <p:spPr>
          <a:xfrm>
            <a:off x="4648200" y="1524000"/>
            <a:ext cx="4059936" cy="4572000"/>
          </a:xfrm>
        </p:spPr>
        <p:txBody>
          <a:body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en-US"/>
          </a:p>
        </p:txBody>
      </p:sp>
      <p:sp>
        <p:nvSpPr>
          <p:cNvPr id="5" name="Rezervirano mjesto datuma 23"/>
          <p:cNvSpPr>
            <a:spLocks noGrp="1"/>
          </p:cNvSpPr>
          <p:nvPr>
            <p:ph type="dt" sz="half" idx="10"/>
          </p:nvPr>
        </p:nvSpPr>
        <p:spPr/>
        <p:txBody>
          <a:bodyPr/>
          <a:lstStyle>
            <a:lvl1pPr>
              <a:defRPr/>
            </a:lvl1pPr>
          </a:lstStyle>
          <a:p>
            <a:pPr>
              <a:defRPr/>
            </a:pPr>
            <a:fld id="{5D284E1D-AD79-4D23-AEA6-5D9D24FEADBB}" type="datetimeFigureOut">
              <a:rPr lang="sr-Latn-CS"/>
              <a:pPr>
                <a:defRPr/>
              </a:pPr>
              <a:t>19.5.2016.</a:t>
            </a:fld>
            <a:endParaRPr lang="hr-HR"/>
          </a:p>
        </p:txBody>
      </p:sp>
      <p:sp>
        <p:nvSpPr>
          <p:cNvPr id="6" name="Rezervirano mjesto podnožja 9"/>
          <p:cNvSpPr>
            <a:spLocks noGrp="1"/>
          </p:cNvSpPr>
          <p:nvPr>
            <p:ph type="ftr" sz="quarter" idx="11"/>
          </p:nvPr>
        </p:nvSpPr>
        <p:spPr/>
        <p:txBody>
          <a:bodyPr/>
          <a:lstStyle>
            <a:lvl1pPr>
              <a:defRPr/>
            </a:lvl1pPr>
          </a:lstStyle>
          <a:p>
            <a:pPr>
              <a:defRPr/>
            </a:pPr>
            <a:endParaRPr lang="hr-HR"/>
          </a:p>
        </p:txBody>
      </p:sp>
      <p:sp>
        <p:nvSpPr>
          <p:cNvPr id="7" name="Rezervirano mjesto broja slajda 21"/>
          <p:cNvSpPr>
            <a:spLocks noGrp="1"/>
          </p:cNvSpPr>
          <p:nvPr>
            <p:ph type="sldNum" sz="quarter" idx="12"/>
          </p:nvPr>
        </p:nvSpPr>
        <p:spPr/>
        <p:txBody>
          <a:bodyPr/>
          <a:lstStyle>
            <a:lvl1pPr>
              <a:defRPr/>
            </a:lvl1pPr>
          </a:lstStyle>
          <a:p>
            <a:fld id="{0768C451-327E-45B5-9569-9AB8C3B9A3E0}" type="slidenum">
              <a:rPr lang="hr-HR"/>
              <a:pPr/>
              <a:t>‹#›</a:t>
            </a:fld>
            <a:endParaRPr lang="hr-H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Usporedba">
    <p:spTree>
      <p:nvGrpSpPr>
        <p:cNvPr id="1" name=""/>
        <p:cNvGrpSpPr/>
        <p:nvPr/>
      </p:nvGrpSpPr>
      <p:grpSpPr>
        <a:xfrm>
          <a:off x="0" y="0"/>
          <a:ext cx="0" cy="0"/>
          <a:chOff x="0" y="0"/>
          <a:chExt cx="0" cy="0"/>
        </a:xfrm>
      </p:grpSpPr>
      <p:cxnSp>
        <p:nvCxnSpPr>
          <p:cNvPr id="7" name="Ravni poveznik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Ravni poveznik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Rezervirano mjesto teksta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hr-HR" smtClean="0"/>
              <a:t>Uredite stilove teksta matrice</a:t>
            </a:r>
          </a:p>
        </p:txBody>
      </p:sp>
      <p:sp>
        <p:nvSpPr>
          <p:cNvPr id="32" name="Rezervirano mjesto sadržaja 31"/>
          <p:cNvSpPr>
            <a:spLocks noGrp="1"/>
          </p:cNvSpPr>
          <p:nvPr>
            <p:ph sz="half" idx="2"/>
          </p:nvPr>
        </p:nvSpPr>
        <p:spPr>
          <a:xfrm>
            <a:off x="457200" y="2201896"/>
            <a:ext cx="4038600" cy="3913632"/>
          </a:xfrm>
        </p:spPr>
        <p:txBody>
          <a:body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en-US"/>
          </a:p>
        </p:txBody>
      </p:sp>
      <p:sp>
        <p:nvSpPr>
          <p:cNvPr id="34" name="Rezervirano mjesto sadržaja 33"/>
          <p:cNvSpPr>
            <a:spLocks noGrp="1"/>
          </p:cNvSpPr>
          <p:nvPr>
            <p:ph sz="quarter" idx="4"/>
          </p:nvPr>
        </p:nvSpPr>
        <p:spPr>
          <a:xfrm>
            <a:off x="4649788" y="2201896"/>
            <a:ext cx="4038600" cy="3913632"/>
          </a:xfrm>
        </p:spPr>
        <p:txBody>
          <a:body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en-US"/>
          </a:p>
        </p:txBody>
      </p:sp>
      <p:sp>
        <p:nvSpPr>
          <p:cNvPr id="2" name="Naslov 1"/>
          <p:cNvSpPr>
            <a:spLocks noGrp="1"/>
          </p:cNvSpPr>
          <p:nvPr>
            <p:ph type="title"/>
          </p:nvPr>
        </p:nvSpPr>
        <p:spPr>
          <a:xfrm>
            <a:off x="457200" y="155448"/>
            <a:ext cx="8229600" cy="1143000"/>
          </a:xfrm>
        </p:spPr>
        <p:txBody>
          <a:bodyPr/>
          <a:lstStyle>
            <a:lvl1pPr>
              <a:defRPr/>
            </a:lvl1pPr>
          </a:lstStyle>
          <a:p>
            <a:r>
              <a:rPr lang="hr-HR" smtClean="0"/>
              <a:t>Uredite stil naslova matrice</a:t>
            </a:r>
            <a:endParaRPr lang="en-US"/>
          </a:p>
        </p:txBody>
      </p:sp>
      <p:sp>
        <p:nvSpPr>
          <p:cNvPr id="12" name="Rezervirano mjesto teksta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hr-HR" smtClean="0"/>
              <a:t>Uredite stilove teksta matrice</a:t>
            </a:r>
          </a:p>
        </p:txBody>
      </p:sp>
      <p:sp>
        <p:nvSpPr>
          <p:cNvPr id="9" name="Rezervirano mjesto broja slajda 8"/>
          <p:cNvSpPr>
            <a:spLocks noGrp="1"/>
          </p:cNvSpPr>
          <p:nvPr>
            <p:ph type="sldNum" sz="quarter" idx="10"/>
          </p:nvPr>
        </p:nvSpPr>
        <p:spPr/>
        <p:txBody>
          <a:bodyPr/>
          <a:lstStyle>
            <a:lvl1pPr>
              <a:defRPr/>
            </a:lvl1pPr>
          </a:lstStyle>
          <a:p>
            <a:fld id="{664C3652-77AB-4CC9-9420-12456B593552}" type="slidenum">
              <a:rPr lang="hr-HR"/>
              <a:pPr/>
              <a:t>‹#›</a:t>
            </a:fld>
            <a:endParaRPr lang="hr-HR"/>
          </a:p>
        </p:txBody>
      </p:sp>
      <p:sp>
        <p:nvSpPr>
          <p:cNvPr id="10" name="Rezervirano mjesto podnožja 7"/>
          <p:cNvSpPr>
            <a:spLocks noGrp="1"/>
          </p:cNvSpPr>
          <p:nvPr>
            <p:ph type="ftr" sz="quarter" idx="11"/>
          </p:nvPr>
        </p:nvSpPr>
        <p:spPr/>
        <p:txBody>
          <a:bodyPr/>
          <a:lstStyle>
            <a:lvl1pPr>
              <a:defRPr/>
            </a:lvl1pPr>
          </a:lstStyle>
          <a:p>
            <a:pPr>
              <a:defRPr/>
            </a:pPr>
            <a:endParaRPr lang="hr-HR"/>
          </a:p>
        </p:txBody>
      </p:sp>
      <p:sp>
        <p:nvSpPr>
          <p:cNvPr id="11" name="Rezervirano mjesto datuma 6"/>
          <p:cNvSpPr>
            <a:spLocks noGrp="1"/>
          </p:cNvSpPr>
          <p:nvPr>
            <p:ph type="dt" sz="half" idx="12"/>
          </p:nvPr>
        </p:nvSpPr>
        <p:spPr/>
        <p:txBody>
          <a:bodyPr/>
          <a:lstStyle>
            <a:lvl1pPr>
              <a:defRPr/>
            </a:lvl1pPr>
          </a:lstStyle>
          <a:p>
            <a:pPr>
              <a:defRPr/>
            </a:pPr>
            <a:fld id="{8BA5CFD2-87AA-4F2D-94AE-971FA95F7FBC}" type="datetimeFigureOut">
              <a:rPr lang="sr-Latn-CS"/>
              <a:pPr>
                <a:defRPr/>
              </a:pPr>
              <a:t>19.5.2016.</a:t>
            </a:fld>
            <a:endParaRPr lang="hr-H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smtClean="0"/>
              <a:t>Uredite stil naslova matrice</a:t>
            </a:r>
            <a:endParaRPr lang="en-US"/>
          </a:p>
        </p:txBody>
      </p:sp>
      <p:sp>
        <p:nvSpPr>
          <p:cNvPr id="3" name="Rezervirano mjesto datuma 23"/>
          <p:cNvSpPr>
            <a:spLocks noGrp="1"/>
          </p:cNvSpPr>
          <p:nvPr>
            <p:ph type="dt" sz="half" idx="10"/>
          </p:nvPr>
        </p:nvSpPr>
        <p:spPr/>
        <p:txBody>
          <a:bodyPr/>
          <a:lstStyle>
            <a:lvl1pPr>
              <a:defRPr/>
            </a:lvl1pPr>
          </a:lstStyle>
          <a:p>
            <a:pPr>
              <a:defRPr/>
            </a:pPr>
            <a:fld id="{135D1EC2-E22F-40CA-8389-116E70F64140}" type="datetimeFigureOut">
              <a:rPr lang="sr-Latn-CS"/>
              <a:pPr>
                <a:defRPr/>
              </a:pPr>
              <a:t>19.5.2016.</a:t>
            </a:fld>
            <a:endParaRPr lang="hr-HR"/>
          </a:p>
        </p:txBody>
      </p:sp>
      <p:sp>
        <p:nvSpPr>
          <p:cNvPr id="4" name="Rezervirano mjesto podnožja 9"/>
          <p:cNvSpPr>
            <a:spLocks noGrp="1"/>
          </p:cNvSpPr>
          <p:nvPr>
            <p:ph type="ftr" sz="quarter" idx="11"/>
          </p:nvPr>
        </p:nvSpPr>
        <p:spPr/>
        <p:txBody>
          <a:bodyPr/>
          <a:lstStyle>
            <a:lvl1pPr>
              <a:defRPr/>
            </a:lvl1pPr>
          </a:lstStyle>
          <a:p>
            <a:pPr>
              <a:defRPr/>
            </a:pPr>
            <a:endParaRPr lang="hr-HR"/>
          </a:p>
        </p:txBody>
      </p:sp>
      <p:sp>
        <p:nvSpPr>
          <p:cNvPr id="5" name="Rezervirano mjesto broja slajda 21"/>
          <p:cNvSpPr>
            <a:spLocks noGrp="1"/>
          </p:cNvSpPr>
          <p:nvPr>
            <p:ph type="sldNum" sz="quarter" idx="12"/>
          </p:nvPr>
        </p:nvSpPr>
        <p:spPr/>
        <p:txBody>
          <a:bodyPr/>
          <a:lstStyle>
            <a:lvl1pPr>
              <a:defRPr/>
            </a:lvl1pPr>
          </a:lstStyle>
          <a:p>
            <a:fld id="{DB5544CC-57DD-4513-831E-547F537B4F3F}" type="slidenum">
              <a:rPr lang="hr-HR"/>
              <a:pPr/>
              <a:t>‹#›</a:t>
            </a:fld>
            <a:endParaRPr lang="hr-H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no">
    <p:spTree>
      <p:nvGrpSpPr>
        <p:cNvPr id="1" name=""/>
        <p:cNvGrpSpPr/>
        <p:nvPr/>
      </p:nvGrpSpPr>
      <p:grpSpPr>
        <a:xfrm>
          <a:off x="0" y="0"/>
          <a:ext cx="0" cy="0"/>
          <a:chOff x="0" y="0"/>
          <a:chExt cx="0" cy="0"/>
        </a:xfrm>
      </p:grpSpPr>
      <p:sp>
        <p:nvSpPr>
          <p:cNvPr id="2" name="Rezervirano mjesto datuma 23"/>
          <p:cNvSpPr>
            <a:spLocks noGrp="1"/>
          </p:cNvSpPr>
          <p:nvPr>
            <p:ph type="dt" sz="half" idx="10"/>
          </p:nvPr>
        </p:nvSpPr>
        <p:spPr/>
        <p:txBody>
          <a:bodyPr/>
          <a:lstStyle>
            <a:lvl1pPr>
              <a:defRPr/>
            </a:lvl1pPr>
          </a:lstStyle>
          <a:p>
            <a:pPr>
              <a:defRPr/>
            </a:pPr>
            <a:fld id="{3BD04930-C568-4D56-A44D-9EFA0C0A0084}" type="datetimeFigureOut">
              <a:rPr lang="sr-Latn-CS"/>
              <a:pPr>
                <a:defRPr/>
              </a:pPr>
              <a:t>19.5.2016.</a:t>
            </a:fld>
            <a:endParaRPr lang="hr-HR"/>
          </a:p>
        </p:txBody>
      </p:sp>
      <p:sp>
        <p:nvSpPr>
          <p:cNvPr id="3" name="Rezervirano mjesto podnožja 9"/>
          <p:cNvSpPr>
            <a:spLocks noGrp="1"/>
          </p:cNvSpPr>
          <p:nvPr>
            <p:ph type="ftr" sz="quarter" idx="11"/>
          </p:nvPr>
        </p:nvSpPr>
        <p:spPr/>
        <p:txBody>
          <a:bodyPr/>
          <a:lstStyle>
            <a:lvl1pPr>
              <a:defRPr/>
            </a:lvl1pPr>
          </a:lstStyle>
          <a:p>
            <a:pPr>
              <a:defRPr/>
            </a:pPr>
            <a:endParaRPr lang="hr-HR"/>
          </a:p>
        </p:txBody>
      </p:sp>
      <p:sp>
        <p:nvSpPr>
          <p:cNvPr id="4" name="Rezervirano mjesto broja slajda 21"/>
          <p:cNvSpPr>
            <a:spLocks noGrp="1"/>
          </p:cNvSpPr>
          <p:nvPr>
            <p:ph type="sldNum" sz="quarter" idx="12"/>
          </p:nvPr>
        </p:nvSpPr>
        <p:spPr/>
        <p:txBody>
          <a:bodyPr/>
          <a:lstStyle>
            <a:lvl1pPr>
              <a:defRPr/>
            </a:lvl1pPr>
          </a:lstStyle>
          <a:p>
            <a:fld id="{69D51B79-AA29-4AEA-92FC-0430B8532E5D}" type="slidenum">
              <a:rPr lang="hr-HR"/>
              <a:pPr/>
              <a:t>‹#›</a:t>
            </a:fld>
            <a:endParaRPr lang="hr-H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Sadržaj s opisom">
    <p:spTree>
      <p:nvGrpSpPr>
        <p:cNvPr id="1" name=""/>
        <p:cNvGrpSpPr/>
        <p:nvPr/>
      </p:nvGrpSpPr>
      <p:grpSpPr>
        <a:xfrm>
          <a:off x="0" y="0"/>
          <a:ext cx="0" cy="0"/>
          <a:chOff x="0" y="0"/>
          <a:chExt cx="0" cy="0"/>
        </a:xfrm>
      </p:grpSpPr>
      <p:sp>
        <p:nvSpPr>
          <p:cNvPr id="29" name="Rezervirano mjesto sadržaja 28"/>
          <p:cNvSpPr>
            <a:spLocks noGrp="1"/>
          </p:cNvSpPr>
          <p:nvPr>
            <p:ph sz="quarter" idx="1"/>
          </p:nvPr>
        </p:nvSpPr>
        <p:spPr>
          <a:xfrm>
            <a:off x="457200" y="457200"/>
            <a:ext cx="6248400" cy="5715000"/>
          </a:xfrm>
        </p:spPr>
        <p:txBody>
          <a:body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en-US"/>
          </a:p>
        </p:txBody>
      </p:sp>
      <p:sp>
        <p:nvSpPr>
          <p:cNvPr id="3" name="Rezervirano mjesto teksta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hr-HR" smtClean="0"/>
              <a:t>Uredite stilove teksta matrice</a:t>
            </a:r>
          </a:p>
        </p:txBody>
      </p:sp>
      <p:sp>
        <p:nvSpPr>
          <p:cNvPr id="31" name="Naslov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hr-HR" smtClean="0"/>
              <a:t>Uredite stil naslova matrice</a:t>
            </a:r>
            <a:endParaRPr lang="en-US"/>
          </a:p>
        </p:txBody>
      </p:sp>
      <p:sp>
        <p:nvSpPr>
          <p:cNvPr id="5" name="Rezervirano mjesto datuma 23"/>
          <p:cNvSpPr>
            <a:spLocks noGrp="1"/>
          </p:cNvSpPr>
          <p:nvPr>
            <p:ph type="dt" sz="half" idx="10"/>
          </p:nvPr>
        </p:nvSpPr>
        <p:spPr/>
        <p:txBody>
          <a:bodyPr/>
          <a:lstStyle>
            <a:lvl1pPr>
              <a:defRPr/>
            </a:lvl1pPr>
          </a:lstStyle>
          <a:p>
            <a:pPr>
              <a:defRPr/>
            </a:pPr>
            <a:fld id="{C482C3A9-D93B-4B0F-9993-8687EED12E94}" type="datetimeFigureOut">
              <a:rPr lang="sr-Latn-CS"/>
              <a:pPr>
                <a:defRPr/>
              </a:pPr>
              <a:t>19.5.2016.</a:t>
            </a:fld>
            <a:endParaRPr lang="hr-HR"/>
          </a:p>
        </p:txBody>
      </p:sp>
      <p:sp>
        <p:nvSpPr>
          <p:cNvPr id="6" name="Rezervirano mjesto podnožja 9"/>
          <p:cNvSpPr>
            <a:spLocks noGrp="1"/>
          </p:cNvSpPr>
          <p:nvPr>
            <p:ph type="ftr" sz="quarter" idx="11"/>
          </p:nvPr>
        </p:nvSpPr>
        <p:spPr/>
        <p:txBody>
          <a:bodyPr/>
          <a:lstStyle>
            <a:lvl1pPr>
              <a:defRPr/>
            </a:lvl1pPr>
          </a:lstStyle>
          <a:p>
            <a:pPr>
              <a:defRPr/>
            </a:pPr>
            <a:endParaRPr lang="hr-HR"/>
          </a:p>
        </p:txBody>
      </p:sp>
      <p:sp>
        <p:nvSpPr>
          <p:cNvPr id="7" name="Rezervirano mjesto broja slajda 21"/>
          <p:cNvSpPr>
            <a:spLocks noGrp="1"/>
          </p:cNvSpPr>
          <p:nvPr>
            <p:ph type="sldNum" sz="quarter" idx="12"/>
          </p:nvPr>
        </p:nvSpPr>
        <p:spPr/>
        <p:txBody>
          <a:bodyPr/>
          <a:lstStyle>
            <a:lvl1pPr>
              <a:defRPr/>
            </a:lvl1pPr>
          </a:lstStyle>
          <a:p>
            <a:fld id="{40F4BC54-EB60-46A6-9057-6EFECAA7A6F7}" type="slidenum">
              <a:rPr lang="hr-HR"/>
              <a:pPr/>
              <a:t>‹#›</a:t>
            </a:fld>
            <a:endParaRPr lang="hr-H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Slika s opisom">
    <p:spTree>
      <p:nvGrpSpPr>
        <p:cNvPr id="1" name=""/>
        <p:cNvGrpSpPr/>
        <p:nvPr/>
      </p:nvGrpSpPr>
      <p:grpSpPr>
        <a:xfrm>
          <a:off x="0" y="0"/>
          <a:ext cx="0" cy="0"/>
          <a:chOff x="0" y="0"/>
          <a:chExt cx="0" cy="0"/>
        </a:xfrm>
      </p:grpSpPr>
      <p:sp>
        <p:nvSpPr>
          <p:cNvPr id="2" name="Naslov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hr-HR" smtClean="0"/>
              <a:t>Uredite stil naslova matrice</a:t>
            </a:r>
            <a:endParaRPr lang="en-US"/>
          </a:p>
        </p:txBody>
      </p:sp>
      <p:sp>
        <p:nvSpPr>
          <p:cNvPr id="3" name="Rezervirano mjesto slike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hr-HR" noProof="0" smtClean="0"/>
              <a:t>Kliknite ikonu da biste dodali  sliku</a:t>
            </a:r>
            <a:endParaRPr lang="en-US" noProof="0"/>
          </a:p>
        </p:txBody>
      </p:sp>
      <p:sp>
        <p:nvSpPr>
          <p:cNvPr id="4" name="Rezervirano mjesto teksta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hr-HR" smtClean="0"/>
              <a:t>Uredite stilove teksta matrice</a:t>
            </a:r>
          </a:p>
        </p:txBody>
      </p:sp>
      <p:sp>
        <p:nvSpPr>
          <p:cNvPr id="5" name="Rezervirano mjesto datuma 23"/>
          <p:cNvSpPr>
            <a:spLocks noGrp="1"/>
          </p:cNvSpPr>
          <p:nvPr>
            <p:ph type="dt" sz="half" idx="10"/>
          </p:nvPr>
        </p:nvSpPr>
        <p:spPr/>
        <p:txBody>
          <a:bodyPr/>
          <a:lstStyle>
            <a:lvl1pPr>
              <a:defRPr/>
            </a:lvl1pPr>
          </a:lstStyle>
          <a:p>
            <a:pPr>
              <a:defRPr/>
            </a:pPr>
            <a:fld id="{D063D975-2305-4DE5-AF31-633218059B28}" type="datetimeFigureOut">
              <a:rPr lang="sr-Latn-CS"/>
              <a:pPr>
                <a:defRPr/>
              </a:pPr>
              <a:t>19.5.2016.</a:t>
            </a:fld>
            <a:endParaRPr lang="hr-HR"/>
          </a:p>
        </p:txBody>
      </p:sp>
      <p:sp>
        <p:nvSpPr>
          <p:cNvPr id="6" name="Rezervirano mjesto podnožja 9"/>
          <p:cNvSpPr>
            <a:spLocks noGrp="1"/>
          </p:cNvSpPr>
          <p:nvPr>
            <p:ph type="ftr" sz="quarter" idx="11"/>
          </p:nvPr>
        </p:nvSpPr>
        <p:spPr/>
        <p:txBody>
          <a:bodyPr/>
          <a:lstStyle>
            <a:lvl1pPr>
              <a:defRPr/>
            </a:lvl1pPr>
          </a:lstStyle>
          <a:p>
            <a:pPr>
              <a:defRPr/>
            </a:pPr>
            <a:endParaRPr lang="hr-HR"/>
          </a:p>
        </p:txBody>
      </p:sp>
      <p:sp>
        <p:nvSpPr>
          <p:cNvPr id="7" name="Rezervirano mjesto broja slajda 21"/>
          <p:cNvSpPr>
            <a:spLocks noGrp="1"/>
          </p:cNvSpPr>
          <p:nvPr>
            <p:ph type="sldNum" sz="quarter" idx="12"/>
          </p:nvPr>
        </p:nvSpPr>
        <p:spPr/>
        <p:txBody>
          <a:bodyPr/>
          <a:lstStyle>
            <a:lvl1pPr>
              <a:defRPr/>
            </a:lvl1pPr>
          </a:lstStyle>
          <a:p>
            <a:fld id="{DF31D05B-1E00-4935-9991-E318738E7734}" type="slidenum">
              <a:rPr lang="hr-HR"/>
              <a:pPr/>
              <a:t>‹#›</a:t>
            </a:fld>
            <a:endParaRPr lang="hr-H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zervirano mjesto teksta 8"/>
          <p:cNvSpPr>
            <a:spLocks noGrp="1"/>
          </p:cNvSpPr>
          <p:nvPr>
            <p:ph type="body" idx="1"/>
          </p:nvPr>
        </p:nvSpPr>
        <p:spPr bwMode="auto">
          <a:xfrm>
            <a:off x="457200" y="1447800"/>
            <a:ext cx="8229600" cy="4678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en-US" smtClean="0"/>
          </a:p>
        </p:txBody>
      </p:sp>
      <p:sp>
        <p:nvSpPr>
          <p:cNvPr id="24" name="Rezervirano mjesto datuma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latin typeface="Arial" charset="0"/>
                <a:cs typeface="Arial" charset="0"/>
              </a:defRPr>
            </a:lvl1pPr>
          </a:lstStyle>
          <a:p>
            <a:pPr>
              <a:defRPr/>
            </a:pPr>
            <a:fld id="{53A35C65-044D-4137-83C4-2FA4BFEE9079}" type="datetimeFigureOut">
              <a:rPr lang="sr-Latn-CS"/>
              <a:pPr>
                <a:defRPr/>
              </a:pPr>
              <a:t>19.5.2016.</a:t>
            </a:fld>
            <a:endParaRPr lang="hr-HR"/>
          </a:p>
        </p:txBody>
      </p:sp>
      <p:sp>
        <p:nvSpPr>
          <p:cNvPr id="10" name="Rezervirano mjesto podnožja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latin typeface="Arial" charset="0"/>
                <a:cs typeface="Arial" charset="0"/>
              </a:defRPr>
            </a:lvl1pPr>
          </a:lstStyle>
          <a:p>
            <a:pPr>
              <a:defRPr/>
            </a:pPr>
            <a:endParaRPr lang="hr-HR"/>
          </a:p>
        </p:txBody>
      </p:sp>
      <p:sp>
        <p:nvSpPr>
          <p:cNvPr id="22" name="Rezervirano mjesto broja slajda 21"/>
          <p:cNvSpPr>
            <a:spLocks noGrp="1"/>
          </p:cNvSpPr>
          <p:nvPr>
            <p:ph type="sldNum" sz="quarter" idx="4"/>
          </p:nvPr>
        </p:nvSpPr>
        <p:spPr>
          <a:xfrm>
            <a:off x="8410575" y="6181725"/>
            <a:ext cx="609600" cy="457200"/>
          </a:xfrm>
          <a:prstGeom prst="rect">
            <a:avLst/>
          </a:prstGeom>
          <a:noFill/>
        </p:spPr>
        <p:txBody>
          <a:bodyPr vert="horz" wrap="square" lIns="0" tIns="0" rIns="0" bIns="0" numCol="1" anchor="ctr" anchorCtr="0" compatLnSpc="1">
            <a:prstTxWarp prst="textNoShape">
              <a:avLst/>
            </a:prstTxWarp>
            <a:noAutofit/>
          </a:bodyPr>
          <a:lstStyle>
            <a:lvl1pPr algn="ctr" eaLnBrk="1" hangingPunct="1">
              <a:defRPr sz="1600">
                <a:solidFill>
                  <a:schemeClr val="tx2"/>
                </a:solidFill>
              </a:defRPr>
            </a:lvl1pPr>
          </a:lstStyle>
          <a:p>
            <a:fld id="{8E9AE25B-037D-468D-A0DC-9EC17EF9D39D}" type="slidenum">
              <a:rPr lang="hr-HR"/>
              <a:pPr/>
              <a:t>‹#›</a:t>
            </a:fld>
            <a:endParaRPr lang="hr-HR"/>
          </a:p>
        </p:txBody>
      </p:sp>
      <p:sp>
        <p:nvSpPr>
          <p:cNvPr id="5" name="Rezervirano mjesto naslova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hr-HR" smtClean="0"/>
              <a:t>Uredite stil naslova matrice</a:t>
            </a:r>
            <a:endParaRPr lang="en-US"/>
          </a:p>
        </p:txBody>
      </p:sp>
    </p:spTree>
  </p:cSld>
  <p:clrMap bg1="dk1" tx1="lt1" bg2="dk2" tx2="lt2" accent1="accent1" accent2="accent2" accent3="accent3" accent4="accent4" accent5="accent5" accent6="accent6" hlink="hlink" folHlink="folHlink"/>
  <p:sldLayoutIdLst>
    <p:sldLayoutId id="2147484061" r:id="rId1"/>
    <p:sldLayoutId id="2147484053" r:id="rId2"/>
    <p:sldLayoutId id="2147484062" r:id="rId3"/>
    <p:sldLayoutId id="2147484054" r:id="rId4"/>
    <p:sldLayoutId id="2147484063" r:id="rId5"/>
    <p:sldLayoutId id="2147484055" r:id="rId6"/>
    <p:sldLayoutId id="2147484056" r:id="rId7"/>
    <p:sldLayoutId id="2147484057" r:id="rId8"/>
    <p:sldLayoutId id="2147484058" r:id="rId9"/>
    <p:sldLayoutId id="2147484059" r:id="rId10"/>
    <p:sldLayoutId id="2147484060" r:id="rId11"/>
  </p:sldLayoutIdLst>
  <p:transition>
    <p:dissolve/>
  </p:transition>
  <p:timing>
    <p:tnLst>
      <p:par>
        <p:cTn id="1" dur="indefinite" restart="never" nodeType="tmRoot"/>
      </p:par>
    </p:tnLst>
  </p:timing>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anose="02030602050306030303" pitchFamily="18" charset="0"/>
        </a:defRPr>
      </a:lvl2pPr>
      <a:lvl3pPr algn="l" rtl="0" eaLnBrk="0" fontAlgn="base" hangingPunct="0">
        <a:spcBef>
          <a:spcPct val="0"/>
        </a:spcBef>
        <a:spcAft>
          <a:spcPct val="0"/>
        </a:spcAft>
        <a:defRPr sz="4200">
          <a:solidFill>
            <a:srgbClr val="F9F9F9"/>
          </a:solidFill>
          <a:latin typeface="Constantia" panose="02030602050306030303" pitchFamily="18" charset="0"/>
        </a:defRPr>
      </a:lvl3pPr>
      <a:lvl4pPr algn="l" rtl="0" eaLnBrk="0" fontAlgn="base" hangingPunct="0">
        <a:spcBef>
          <a:spcPct val="0"/>
        </a:spcBef>
        <a:spcAft>
          <a:spcPct val="0"/>
        </a:spcAft>
        <a:defRPr sz="4200">
          <a:solidFill>
            <a:srgbClr val="F9F9F9"/>
          </a:solidFill>
          <a:latin typeface="Constantia" panose="02030602050306030303" pitchFamily="18" charset="0"/>
        </a:defRPr>
      </a:lvl4pPr>
      <a:lvl5pPr algn="l" rtl="0" eaLnBrk="0" fontAlgn="base" hangingPunct="0">
        <a:spcBef>
          <a:spcPct val="0"/>
        </a:spcBef>
        <a:spcAft>
          <a:spcPct val="0"/>
        </a:spcAft>
        <a:defRPr sz="4200">
          <a:solidFill>
            <a:srgbClr val="F9F9F9"/>
          </a:solidFill>
          <a:latin typeface="Constantia" panose="02030602050306030303" pitchFamily="18" charset="0"/>
        </a:defRPr>
      </a:lvl5pPr>
      <a:lvl6pPr marL="457200" algn="l" rtl="0" fontAlgn="base">
        <a:spcBef>
          <a:spcPct val="0"/>
        </a:spcBef>
        <a:spcAft>
          <a:spcPct val="0"/>
        </a:spcAft>
        <a:defRPr sz="4200">
          <a:solidFill>
            <a:srgbClr val="F9F9F9"/>
          </a:solidFill>
          <a:latin typeface="Constantia" panose="02030602050306030303" pitchFamily="18" charset="0"/>
        </a:defRPr>
      </a:lvl6pPr>
      <a:lvl7pPr marL="914400" algn="l" rtl="0" fontAlgn="base">
        <a:spcBef>
          <a:spcPct val="0"/>
        </a:spcBef>
        <a:spcAft>
          <a:spcPct val="0"/>
        </a:spcAft>
        <a:defRPr sz="4200">
          <a:solidFill>
            <a:srgbClr val="F9F9F9"/>
          </a:solidFill>
          <a:latin typeface="Constantia" panose="02030602050306030303" pitchFamily="18" charset="0"/>
        </a:defRPr>
      </a:lvl7pPr>
      <a:lvl8pPr marL="1371600" algn="l" rtl="0" fontAlgn="base">
        <a:spcBef>
          <a:spcPct val="0"/>
        </a:spcBef>
        <a:spcAft>
          <a:spcPct val="0"/>
        </a:spcAft>
        <a:defRPr sz="4200">
          <a:solidFill>
            <a:srgbClr val="F9F9F9"/>
          </a:solidFill>
          <a:latin typeface="Constantia" panose="02030602050306030303" pitchFamily="18" charset="0"/>
        </a:defRPr>
      </a:lvl8pPr>
      <a:lvl9pPr marL="1828800" algn="l" rtl="0" fontAlgn="base">
        <a:spcBef>
          <a:spcPct val="0"/>
        </a:spcBef>
        <a:spcAft>
          <a:spcPct val="0"/>
        </a:spcAft>
        <a:defRPr sz="4200">
          <a:solidFill>
            <a:srgbClr val="F9F9F9"/>
          </a:solidFill>
          <a:latin typeface="Constantia" panose="02030602050306030303"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4.xml"/><Relationship Id="rId5" Type="http://schemas.openxmlformats.org/officeDocument/2006/relationships/image" Target="../media/image28.jpeg"/><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3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7.xml"/><Relationship Id="rId4" Type="http://schemas.openxmlformats.org/officeDocument/2006/relationships/image" Target="../media/image71.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Podnaslov 2"/>
          <p:cNvSpPr>
            <a:spLocks noGrp="1"/>
          </p:cNvSpPr>
          <p:nvPr>
            <p:ph type="subTitle" idx="1"/>
          </p:nvPr>
        </p:nvSpPr>
        <p:spPr>
          <a:xfrm>
            <a:off x="1692275" y="5445125"/>
            <a:ext cx="5759450" cy="936625"/>
          </a:xfrm>
        </p:spPr>
        <p:txBody>
          <a:bodyPr>
            <a:normAutofit lnSpcReduction="10000"/>
          </a:bodyPr>
          <a:lstStyle/>
          <a:p>
            <a:pPr eaLnBrk="1" fontAlgn="auto" hangingPunct="1">
              <a:lnSpc>
                <a:spcPct val="80000"/>
              </a:lnSpc>
              <a:spcAft>
                <a:spcPts val="0"/>
              </a:spcAft>
              <a:buFont typeface="Wingdings 2"/>
              <a:buNone/>
              <a:defRPr/>
            </a:pPr>
            <a:r>
              <a:rPr lang="hr-HR" sz="3000" b="1" dirty="0" smtClean="0">
                <a:solidFill>
                  <a:schemeClr val="bg1"/>
                </a:solidFill>
                <a:effectLst>
                  <a:outerShdw blurRad="38100" dist="38100" dir="2700000" algn="tl">
                    <a:srgbClr val="000000">
                      <a:alpha val="43137"/>
                    </a:srgbClr>
                  </a:outerShdw>
                </a:effectLst>
                <a:cs typeface="Arial" charset="0"/>
              </a:rPr>
              <a:t>V L A D I M I R   N A Z O R</a:t>
            </a:r>
          </a:p>
          <a:p>
            <a:pPr eaLnBrk="1" fontAlgn="auto" hangingPunct="1">
              <a:lnSpc>
                <a:spcPct val="80000"/>
              </a:lnSpc>
              <a:spcAft>
                <a:spcPts val="0"/>
              </a:spcAft>
              <a:buFont typeface="Wingdings 2"/>
              <a:buNone/>
              <a:defRPr/>
            </a:pPr>
            <a:endParaRPr lang="hr-HR" sz="1000" b="1" dirty="0" smtClean="0">
              <a:solidFill>
                <a:schemeClr val="bg1"/>
              </a:solidFill>
              <a:cs typeface="Arial" charset="0"/>
            </a:endParaRPr>
          </a:p>
          <a:p>
            <a:pPr eaLnBrk="1" fontAlgn="auto" hangingPunct="1">
              <a:lnSpc>
                <a:spcPct val="80000"/>
              </a:lnSpc>
              <a:spcAft>
                <a:spcPts val="0"/>
              </a:spcAft>
              <a:buFont typeface="Wingdings 2"/>
              <a:buNone/>
              <a:defRPr/>
            </a:pPr>
            <a:r>
              <a:rPr lang="hr-HR" sz="1800" b="1" dirty="0" smtClean="0">
                <a:solidFill>
                  <a:schemeClr val="bg1"/>
                </a:solidFill>
                <a:cs typeface="Arial" charset="0"/>
              </a:rPr>
              <a:t>(Postira, 30.5.1876. – Zagreb, 19.6.1949.)</a:t>
            </a:r>
          </a:p>
        </p:txBody>
      </p:sp>
      <p:sp>
        <p:nvSpPr>
          <p:cNvPr id="2050" name="Naslov 1"/>
          <p:cNvSpPr>
            <a:spLocks noGrp="1"/>
          </p:cNvSpPr>
          <p:nvPr>
            <p:ph type="ctrTitle"/>
          </p:nvPr>
        </p:nvSpPr>
        <p:spPr>
          <a:xfrm>
            <a:off x="685800" y="548680"/>
            <a:ext cx="7772400" cy="2016224"/>
          </a:xfrm>
          <a:ln>
            <a:miter lim="800000"/>
            <a:headEnd/>
            <a:tailEnd/>
          </a:ln>
          <a:extLst/>
        </p:spPr>
        <p:txBody>
          <a:bodyPr>
            <a:normAutofit/>
          </a:bodyPr>
          <a:lstStyle/>
          <a:p>
            <a:pPr eaLnBrk="1" fontAlgn="auto" hangingPunct="1">
              <a:spcAft>
                <a:spcPts val="0"/>
              </a:spcAft>
              <a:defRPr/>
            </a:pPr>
            <a:r>
              <a:rPr lang="hr-HR" sz="2400" smtClean="0">
                <a:solidFill>
                  <a:schemeClr val="tx1">
                    <a:lumMod val="65000"/>
                  </a:schemeClr>
                </a:solidFill>
                <a:effectLst>
                  <a:outerShdw blurRad="38100" dist="38100" dir="2700000" algn="tl">
                    <a:srgbClr val="000000">
                      <a:alpha val="43137"/>
                    </a:srgbClr>
                  </a:outerShdw>
                </a:effectLst>
                <a:latin typeface="Arial" pitchFamily="34" charset="0"/>
                <a:cs typeface="Arial" pitchFamily="34" charset="0"/>
              </a:rPr>
              <a:t/>
            </a:r>
            <a:br>
              <a:rPr lang="hr-HR" sz="2400" smtClean="0">
                <a:solidFill>
                  <a:schemeClr val="tx1">
                    <a:lumMod val="65000"/>
                  </a:schemeClr>
                </a:solidFill>
                <a:effectLst>
                  <a:outerShdw blurRad="38100" dist="38100" dir="2700000" algn="tl">
                    <a:srgbClr val="000000">
                      <a:alpha val="43137"/>
                    </a:srgbClr>
                  </a:outerShdw>
                </a:effectLst>
                <a:latin typeface="Arial" pitchFamily="34" charset="0"/>
                <a:cs typeface="Arial" pitchFamily="34" charset="0"/>
              </a:rPr>
            </a:br>
            <a:r>
              <a:rPr lang="hr-HR" sz="4000" smtClean="0"/>
              <a:t/>
            </a:r>
            <a:br>
              <a:rPr lang="hr-HR" sz="4000" smtClean="0"/>
            </a:br>
            <a:endParaRPr lang="hr-HR" sz="4000" smtClean="0"/>
          </a:p>
        </p:txBody>
      </p:sp>
      <p:pic>
        <p:nvPicPr>
          <p:cNvPr id="6148" name="Picture 6" descr="180px-Vladimir_Nazor"/>
          <p:cNvPicPr>
            <a:picLocks noChangeAspect="1" noChangeArrowheads="1"/>
          </p:cNvPicPr>
          <p:nvPr/>
        </p:nvPicPr>
        <p:blipFill>
          <a:blip r:embed="rId2" cstate="print"/>
          <a:srcRect/>
          <a:stretch>
            <a:fillRect/>
          </a:stretch>
        </p:blipFill>
        <p:spPr bwMode="auto">
          <a:xfrm>
            <a:off x="2771775" y="612775"/>
            <a:ext cx="3527425" cy="4627563"/>
          </a:xfrm>
          <a:prstGeom prst="rect">
            <a:avLst/>
          </a:prstGeom>
          <a:noFill/>
          <a:ln w="9525">
            <a:solidFill>
              <a:schemeClr val="tx1"/>
            </a:solidFill>
            <a:miter lim="800000"/>
            <a:headEnd/>
            <a:tailEnd/>
          </a:ln>
        </p:spPr>
      </p:pic>
    </p:spTree>
  </p:cSld>
  <p:clrMapOvr>
    <a:masterClrMapping/>
  </p:clrMapOvr>
  <p:transition>
    <p:dissolv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Grp="1" noChangeAspect="1" noChangeArrowheads="1"/>
          </p:cNvPicPr>
          <p:nvPr>
            <p:ph idx="1"/>
          </p:nvPr>
        </p:nvPicPr>
        <p:blipFill>
          <a:blip r:embed="rId2" cstate="print"/>
          <a:srcRect/>
          <a:stretch>
            <a:fillRect/>
          </a:stretch>
        </p:blipFill>
        <p:spPr>
          <a:xfrm>
            <a:off x="285750" y="285750"/>
            <a:ext cx="2143125" cy="3043238"/>
          </a:xfrm>
        </p:spPr>
      </p:pic>
      <p:sp>
        <p:nvSpPr>
          <p:cNvPr id="2" name="Naslov 1"/>
          <p:cNvSpPr>
            <a:spLocks noGrp="1"/>
          </p:cNvSpPr>
          <p:nvPr>
            <p:ph type="title"/>
          </p:nvPr>
        </p:nvSpPr>
        <p:spPr>
          <a:xfrm>
            <a:off x="2483768" y="214313"/>
            <a:ext cx="6500812" cy="2357437"/>
          </a:xfrm>
        </p:spPr>
        <p:txBody>
          <a:bodyPr/>
          <a:lstStyle/>
          <a:p>
            <a:pPr algn="ctr" eaLnBrk="1" fontAlgn="auto" hangingPunct="1">
              <a:spcAft>
                <a:spcPts val="0"/>
              </a:spcAft>
              <a:defRPr/>
            </a:pPr>
            <a:r>
              <a:rPr lang="hr-HR" sz="3200" smtClean="0">
                <a:solidFill>
                  <a:schemeClr val="tx1"/>
                </a:solidFill>
                <a:latin typeface="+mn-lt"/>
                <a:cs typeface="Arial" pitchFamily="34" charset="0"/>
              </a:rPr>
              <a:t>Gimnaziju je pohađao u Splitu, a zatim prirodne znanosti na sveučilištu u Grazu i Zagrebu.</a:t>
            </a:r>
            <a:endParaRPr lang="hr-HR" sz="3200">
              <a:solidFill>
                <a:schemeClr val="tx1"/>
              </a:solidFill>
              <a:latin typeface="+mn-lt"/>
              <a:cs typeface="Arial" pitchFamily="34" charset="0"/>
            </a:endParaRPr>
          </a:p>
        </p:txBody>
      </p:sp>
      <p:pic>
        <p:nvPicPr>
          <p:cNvPr id="13316" name="Picture 3"/>
          <p:cNvPicPr>
            <a:picLocks noChangeAspect="1" noChangeArrowheads="1"/>
          </p:cNvPicPr>
          <p:nvPr/>
        </p:nvPicPr>
        <p:blipFill>
          <a:blip r:embed="rId3" cstate="print"/>
          <a:srcRect/>
          <a:stretch>
            <a:fillRect/>
          </a:stretch>
        </p:blipFill>
        <p:spPr bwMode="auto">
          <a:xfrm>
            <a:off x="357188" y="3500438"/>
            <a:ext cx="3929062" cy="3127375"/>
          </a:xfrm>
          <a:prstGeom prst="rect">
            <a:avLst/>
          </a:prstGeom>
          <a:noFill/>
          <a:ln w="9525">
            <a:noFill/>
            <a:miter lim="800000"/>
            <a:headEnd/>
            <a:tailEnd/>
          </a:ln>
        </p:spPr>
      </p:pic>
      <p:sp>
        <p:nvSpPr>
          <p:cNvPr id="6" name="Naslov 1"/>
          <p:cNvSpPr txBox="1">
            <a:spLocks/>
          </p:cNvSpPr>
          <p:nvPr/>
        </p:nvSpPr>
        <p:spPr>
          <a:xfrm>
            <a:off x="4386263" y="5661025"/>
            <a:ext cx="4757737" cy="966788"/>
          </a:xfrm>
          <a:prstGeom prst="rect">
            <a:avLst/>
          </a:prstGeom>
        </p:spPr>
        <p:txBody>
          <a:bodyPr anchor="ctr">
            <a:normAutofit fontScale="97500"/>
          </a:bodyPr>
          <a:lstStyle/>
          <a:p>
            <a:pPr algn="ctr" eaLnBrk="1" fontAlgn="auto" hangingPunct="1">
              <a:spcAft>
                <a:spcPts val="0"/>
              </a:spcAft>
              <a:defRPr/>
            </a:pPr>
            <a:endParaRPr lang="hr-HR" sz="2400" dirty="0">
              <a:latin typeface="+mn-lt"/>
              <a:ea typeface="+mj-ea"/>
              <a:cs typeface="Arial" panose="020B0604020202020204" pitchFamily="34" charset="0"/>
            </a:endParaRPr>
          </a:p>
          <a:p>
            <a:pPr algn="ctr" eaLnBrk="1" fontAlgn="auto" hangingPunct="1">
              <a:spcAft>
                <a:spcPts val="0"/>
              </a:spcAft>
              <a:defRPr/>
            </a:pPr>
            <a:r>
              <a:rPr lang="hr-HR" sz="2400" dirty="0">
                <a:latin typeface="+mn-lt"/>
                <a:ea typeface="+mj-ea"/>
                <a:cs typeface="Arial" panose="020B0604020202020204" pitchFamily="34" charset="0"/>
              </a:rPr>
              <a:t>Split krajem 19. st.</a:t>
            </a:r>
          </a:p>
        </p:txBody>
      </p:sp>
      <p:pic>
        <p:nvPicPr>
          <p:cNvPr id="13318" name="Picture 4"/>
          <p:cNvPicPr>
            <a:picLocks noChangeAspect="1" noChangeArrowheads="1"/>
          </p:cNvPicPr>
          <p:nvPr/>
        </p:nvPicPr>
        <p:blipFill>
          <a:blip r:embed="rId4" cstate="print"/>
          <a:srcRect/>
          <a:stretch>
            <a:fillRect/>
          </a:stretch>
        </p:blipFill>
        <p:spPr bwMode="auto">
          <a:xfrm>
            <a:off x="4548188" y="2997200"/>
            <a:ext cx="4095750" cy="3071813"/>
          </a:xfrm>
          <a:prstGeom prst="rect">
            <a:avLst/>
          </a:prstGeom>
          <a:noFill/>
          <a:ln w="9525">
            <a:noFill/>
            <a:miter lim="800000"/>
            <a:headEnd/>
            <a:tailEnd/>
          </a:ln>
        </p:spPr>
      </p:pic>
      <p:pic>
        <p:nvPicPr>
          <p:cNvPr id="13319" name="Picture 5"/>
          <p:cNvPicPr>
            <a:picLocks noChangeAspect="1" noChangeArrowheads="1"/>
          </p:cNvPicPr>
          <p:nvPr/>
        </p:nvPicPr>
        <p:blipFill>
          <a:blip r:embed="rId5" cstate="print"/>
          <a:srcRect/>
          <a:stretch>
            <a:fillRect/>
          </a:stretch>
        </p:blipFill>
        <p:spPr bwMode="auto">
          <a:xfrm>
            <a:off x="2771775" y="2205038"/>
            <a:ext cx="1263650" cy="2079625"/>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Content Placeholder 4"/>
          <p:cNvSpPr>
            <a:spLocks noGrp="1"/>
          </p:cNvSpPr>
          <p:nvPr>
            <p:ph idx="4294967295"/>
          </p:nvPr>
        </p:nvSpPr>
        <p:spPr>
          <a:xfrm>
            <a:off x="250825" y="404813"/>
            <a:ext cx="8893175" cy="6048375"/>
          </a:xfrm>
        </p:spPr>
        <p:txBody>
          <a:bodyPr/>
          <a:lstStyle/>
          <a:p>
            <a:pPr algn="ctr" eaLnBrk="1" hangingPunct="1">
              <a:buFont typeface="Wingdings 2" pitchFamily="18" charset="2"/>
              <a:buNone/>
            </a:pPr>
            <a:r>
              <a:rPr lang="hr-HR" sz="2800" smtClean="0">
                <a:latin typeface="Arial" charset="0"/>
                <a:cs typeface="Arial" charset="0"/>
              </a:rPr>
              <a:t>   </a:t>
            </a:r>
          </a:p>
          <a:p>
            <a:pPr algn="ctr" eaLnBrk="1" hangingPunct="1">
              <a:buFont typeface="Wingdings 2" pitchFamily="18" charset="2"/>
              <a:buNone/>
            </a:pPr>
            <a:r>
              <a:rPr lang="hr-HR" sz="2800" smtClean="0">
                <a:latin typeface="Arial" charset="0"/>
                <a:cs typeface="Arial" charset="0"/>
              </a:rPr>
              <a:t>    </a:t>
            </a:r>
            <a:r>
              <a:rPr lang="hr-HR" sz="2800" smtClean="0">
                <a:cs typeface="Arial" charset="0"/>
              </a:rPr>
              <a:t>Diplomirao je 1902. godine te se zaposlio kao   srednjoškolski profesor u Zadru</a:t>
            </a:r>
            <a:endParaRPr lang="hr-HR" sz="2800" smtClean="0">
              <a:latin typeface="Arial" charset="0"/>
              <a:cs typeface="Arial" charset="0"/>
            </a:endParaRPr>
          </a:p>
          <a:p>
            <a:pPr eaLnBrk="1" hangingPunct="1"/>
            <a:endParaRPr lang="hr-HR" smtClean="0"/>
          </a:p>
        </p:txBody>
      </p:sp>
      <p:pic>
        <p:nvPicPr>
          <p:cNvPr id="14339" name="Picture 5" descr="http://www.gimnazija-vnazora-zd.skole.hr/upload/gimnazija-vnazora-zd/images/multistatic/24/File/New_Picture3333.jpg"/>
          <p:cNvPicPr>
            <a:picLocks noChangeAspect="1" noChangeArrowheads="1"/>
          </p:cNvPicPr>
          <p:nvPr/>
        </p:nvPicPr>
        <p:blipFill>
          <a:blip r:embed="rId2" cstate="print"/>
          <a:srcRect/>
          <a:stretch>
            <a:fillRect/>
          </a:stretch>
        </p:blipFill>
        <p:spPr bwMode="auto">
          <a:xfrm>
            <a:off x="468313" y="2349500"/>
            <a:ext cx="8248650" cy="3343275"/>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adržaja 1"/>
          <p:cNvSpPr>
            <a:spLocks noGrp="1"/>
          </p:cNvSpPr>
          <p:nvPr>
            <p:ph idx="1"/>
          </p:nvPr>
        </p:nvSpPr>
        <p:spPr>
          <a:xfrm>
            <a:off x="457200" y="2276872"/>
            <a:ext cx="8229600" cy="3819128"/>
          </a:xfrm>
        </p:spPr>
        <p:txBody>
          <a:bodyPr/>
          <a:lstStyle/>
          <a:p>
            <a:pPr algn="ctr">
              <a:buNone/>
            </a:pPr>
            <a:r>
              <a:rPr lang="hr-HR" sz="3200" dirty="0" smtClean="0"/>
              <a:t>Naši su </a:t>
            </a:r>
            <a:r>
              <a:rPr lang="hr-HR" sz="3200" dirty="0" smtClean="0"/>
              <a:t>povjesničari izradili plakat s najvažnijim podatcima i fotografijama dragog nam književnika</a:t>
            </a:r>
            <a:endParaRPr lang="hr-HR" sz="3200" dirty="0" smtClean="0"/>
          </a:p>
          <a:p>
            <a:endParaRPr lang="hr-HR"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descr="20160519_085704.jpg"/>
          <p:cNvPicPr>
            <a:picLocks noChangeAspect="1"/>
          </p:cNvPicPr>
          <p:nvPr/>
        </p:nvPicPr>
        <p:blipFill>
          <a:blip r:embed="rId2" cstate="print"/>
          <a:stretch>
            <a:fillRect/>
          </a:stretch>
        </p:blipFill>
        <p:spPr>
          <a:xfrm>
            <a:off x="-1" y="0"/>
            <a:ext cx="9144001" cy="6858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adržaja 1"/>
          <p:cNvSpPr>
            <a:spLocks noGrp="1"/>
          </p:cNvSpPr>
          <p:nvPr>
            <p:ph idx="1"/>
          </p:nvPr>
        </p:nvSpPr>
        <p:spPr>
          <a:xfrm>
            <a:off x="611188" y="476250"/>
            <a:ext cx="3600450" cy="4572000"/>
          </a:xfrm>
        </p:spPr>
        <p:txBody>
          <a:bodyPr>
            <a:normAutofit/>
          </a:bodyPr>
          <a:lstStyle/>
          <a:p>
            <a:pPr marL="0" indent="0" eaLnBrk="1" fontAlgn="auto" hangingPunct="1">
              <a:spcAft>
                <a:spcPts val="0"/>
              </a:spcAft>
              <a:buFont typeface="Wingdings 2"/>
              <a:buNone/>
              <a:defRPr/>
            </a:pPr>
            <a:endParaRPr lang="hr-HR" altLang="sr-Latn-RS" sz="2400" dirty="0" smtClean="0">
              <a:cs typeface="Arial" charset="0"/>
            </a:endParaRPr>
          </a:p>
          <a:p>
            <a:pPr marL="0" indent="0" eaLnBrk="1" fontAlgn="auto" hangingPunct="1">
              <a:spcAft>
                <a:spcPts val="0"/>
              </a:spcAft>
              <a:buFont typeface="Wingdings 2"/>
              <a:buNone/>
              <a:defRPr/>
            </a:pPr>
            <a:endParaRPr lang="hr-HR" altLang="sr-Latn-RS" sz="2400" dirty="0">
              <a:cs typeface="Arial" charset="0"/>
            </a:endParaRPr>
          </a:p>
          <a:p>
            <a:pPr marL="0" indent="0" eaLnBrk="1" fontAlgn="auto" hangingPunct="1">
              <a:spcAft>
                <a:spcPts val="0"/>
              </a:spcAft>
              <a:buFont typeface="Wingdings 2"/>
              <a:buNone/>
              <a:defRPr/>
            </a:pPr>
            <a:r>
              <a:rPr lang="hr-HR" altLang="sr-Latn-RS" sz="2400" dirty="0" smtClean="0">
                <a:cs typeface="Arial" charset="0"/>
              </a:rPr>
              <a:t>Prvu </a:t>
            </a:r>
            <a:r>
              <a:rPr lang="hr-HR" altLang="sr-Latn-RS" sz="2400" dirty="0">
                <a:cs typeface="Arial" charset="0"/>
              </a:rPr>
              <a:t>knjigu </a:t>
            </a:r>
            <a:r>
              <a:rPr lang="hr-HR" altLang="sr-Latn-RS" sz="2400" i="1" dirty="0">
                <a:cs typeface="Arial" charset="0"/>
              </a:rPr>
              <a:t>Slavenske legende</a:t>
            </a:r>
            <a:r>
              <a:rPr lang="hr-HR" altLang="sr-Latn-RS" sz="2400" dirty="0">
                <a:cs typeface="Arial" charset="0"/>
              </a:rPr>
              <a:t> </a:t>
            </a:r>
            <a:r>
              <a:rPr lang="hr-HR" altLang="sr-Latn-RS" sz="2400" dirty="0" smtClean="0">
                <a:cs typeface="Arial" charset="0"/>
              </a:rPr>
              <a:t>objavljuje 1900.</a:t>
            </a:r>
            <a:endParaRPr lang="hr-HR" altLang="sr-Latn-RS" sz="2400" dirty="0">
              <a:cs typeface="Arial" charset="0"/>
            </a:endParaRPr>
          </a:p>
          <a:p>
            <a:pPr marL="274320" indent="-274320" eaLnBrk="1" fontAlgn="auto" hangingPunct="1">
              <a:spcAft>
                <a:spcPts val="0"/>
              </a:spcAft>
              <a:buFont typeface="Wingdings 2"/>
              <a:buChar char=""/>
              <a:defRPr/>
            </a:pPr>
            <a:endParaRPr lang="hr-HR" dirty="0"/>
          </a:p>
        </p:txBody>
      </p:sp>
      <p:pic>
        <p:nvPicPr>
          <p:cNvPr id="15363" name="Picture 2" descr="http://www.os-vnazora-postira.skole.hr/wp-content/uploads/2013/04/V.-Nazor-Slavenske-legende-1900.god_..jpg"/>
          <p:cNvPicPr>
            <a:picLocks noChangeAspect="1" noChangeArrowheads="1"/>
          </p:cNvPicPr>
          <p:nvPr/>
        </p:nvPicPr>
        <p:blipFill>
          <a:blip r:embed="rId2" cstate="print"/>
          <a:srcRect/>
          <a:stretch>
            <a:fillRect/>
          </a:stretch>
        </p:blipFill>
        <p:spPr bwMode="auto">
          <a:xfrm>
            <a:off x="4356100" y="476250"/>
            <a:ext cx="3816350" cy="600710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Content Placeholder 7"/>
          <p:cNvSpPr>
            <a:spLocks noGrp="1"/>
          </p:cNvSpPr>
          <p:nvPr>
            <p:ph sz="half" idx="2"/>
          </p:nvPr>
        </p:nvSpPr>
        <p:spPr>
          <a:xfrm>
            <a:off x="395288" y="549275"/>
            <a:ext cx="3671887" cy="5688013"/>
          </a:xfrm>
        </p:spPr>
        <p:txBody>
          <a:bodyPr/>
          <a:lstStyle/>
          <a:p>
            <a:pPr eaLnBrk="1" hangingPunct="1">
              <a:buFont typeface="Wingdings 2" pitchFamily="18" charset="2"/>
              <a:buNone/>
            </a:pPr>
            <a:r>
              <a:rPr lang="hr-HR" smtClean="0">
                <a:cs typeface="Arial" charset="0"/>
              </a:rPr>
              <a:t>   </a:t>
            </a:r>
          </a:p>
          <a:p>
            <a:pPr eaLnBrk="1" hangingPunct="1">
              <a:buFont typeface="Wingdings 2" pitchFamily="18" charset="2"/>
              <a:buNone/>
            </a:pPr>
            <a:r>
              <a:rPr lang="hr-HR" smtClean="0">
                <a:cs typeface="Arial" charset="0"/>
              </a:rPr>
              <a:t>   Nakon Zadra, jedno duže vrijeme, živi i radi u Istri koja je obilježila njegovo stvaralaštvo</a:t>
            </a:r>
            <a:r>
              <a:rPr lang="hr-HR" smtClean="0">
                <a:latin typeface="Arial" charset="0"/>
                <a:cs typeface="Arial" charset="0"/>
              </a:rPr>
              <a:t>. </a:t>
            </a:r>
          </a:p>
          <a:p>
            <a:pPr eaLnBrk="1" hangingPunct="1">
              <a:buFont typeface="Wingdings 2" pitchFamily="18" charset="2"/>
              <a:buNone/>
            </a:pPr>
            <a:endParaRPr lang="hr-HR" smtClean="0">
              <a:latin typeface="Arial" charset="0"/>
              <a:cs typeface="Arial" charset="0"/>
            </a:endParaRPr>
          </a:p>
          <a:p>
            <a:pPr eaLnBrk="1" hangingPunct="1">
              <a:buFont typeface="Wingdings 2" pitchFamily="18" charset="2"/>
              <a:buNone/>
            </a:pPr>
            <a:r>
              <a:rPr lang="hr-HR" smtClean="0">
                <a:latin typeface="Arial" charset="0"/>
                <a:cs typeface="Arial" charset="0"/>
              </a:rPr>
              <a:t>   </a:t>
            </a:r>
            <a:r>
              <a:rPr lang="hr-HR" smtClean="0">
                <a:cs typeface="Arial" charset="0"/>
              </a:rPr>
              <a:t>1908. godine objavljuje književno djelo </a:t>
            </a:r>
            <a:r>
              <a:rPr lang="hr-HR" sz="3200" smtClean="0">
                <a:cs typeface="Arial" charset="0"/>
              </a:rPr>
              <a:t>Veli Jože </a:t>
            </a:r>
            <a:r>
              <a:rPr lang="hr-HR" smtClean="0">
                <a:cs typeface="Arial" charset="0"/>
              </a:rPr>
              <a:t>koje i dandanas pronalazimo kao dio školske lektire.</a:t>
            </a:r>
            <a:endParaRPr lang="hr-HR" smtClean="0">
              <a:latin typeface="Arial" charset="0"/>
              <a:cs typeface="Arial" charset="0"/>
            </a:endParaRPr>
          </a:p>
        </p:txBody>
      </p:sp>
      <p:pic>
        <p:nvPicPr>
          <p:cNvPr id="16387" name="Picture 10" descr="http://antikvarijat-mali-neboder.hr/covers/265549.jpg"/>
          <p:cNvPicPr>
            <a:picLocks noChangeAspect="1" noChangeArrowheads="1"/>
          </p:cNvPicPr>
          <p:nvPr/>
        </p:nvPicPr>
        <p:blipFill>
          <a:blip r:embed="rId2" cstate="print"/>
          <a:srcRect/>
          <a:stretch>
            <a:fillRect/>
          </a:stretch>
        </p:blipFill>
        <p:spPr bwMode="auto">
          <a:xfrm>
            <a:off x="4356100" y="549275"/>
            <a:ext cx="3676650" cy="571500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6" descr="http://www.ognjiste.hr/components/com_virtuemart/shop_image/product/29998c61eaaef964b956199d4e7f3e7d.jpg"/>
          <p:cNvPicPr>
            <a:picLocks noChangeAspect="1" noChangeArrowheads="1"/>
          </p:cNvPicPr>
          <p:nvPr/>
        </p:nvPicPr>
        <p:blipFill>
          <a:blip r:embed="rId2" cstate="print"/>
          <a:srcRect/>
          <a:stretch>
            <a:fillRect/>
          </a:stretch>
        </p:blipFill>
        <p:spPr bwMode="auto">
          <a:xfrm>
            <a:off x="2700338" y="2911475"/>
            <a:ext cx="2914650" cy="3935413"/>
          </a:xfrm>
          <a:prstGeom prst="rect">
            <a:avLst/>
          </a:prstGeom>
          <a:noFill/>
          <a:ln w="9525">
            <a:noFill/>
            <a:miter lim="800000"/>
            <a:headEnd/>
            <a:tailEnd/>
          </a:ln>
        </p:spPr>
      </p:pic>
      <p:pic>
        <p:nvPicPr>
          <p:cNvPr id="17411" name="Picture 8" descr="http://fodi.frubar.net/files/EE5F28CA-B4C9-D44F-A41A-CCD768955BC8_thumb.jpg"/>
          <p:cNvPicPr>
            <a:picLocks noChangeAspect="1" noChangeArrowheads="1"/>
          </p:cNvPicPr>
          <p:nvPr/>
        </p:nvPicPr>
        <p:blipFill>
          <a:blip r:embed="rId3" cstate="print"/>
          <a:srcRect l="4642" r="1846" b="4715"/>
          <a:stretch>
            <a:fillRect/>
          </a:stretch>
        </p:blipFill>
        <p:spPr bwMode="auto">
          <a:xfrm>
            <a:off x="1547813" y="188913"/>
            <a:ext cx="5111750" cy="3238500"/>
          </a:xfrm>
          <a:prstGeom prst="rect">
            <a:avLst/>
          </a:prstGeom>
          <a:noFill/>
          <a:ln w="9525">
            <a:noFill/>
            <a:miter lim="800000"/>
            <a:headEnd/>
            <a:tailEnd/>
          </a:ln>
        </p:spPr>
      </p:pic>
      <p:pic>
        <p:nvPicPr>
          <p:cNvPr id="17412" name="Picture 2" descr="http://www.os-orebic.skole.hr/upload/os-orebic/images/newsimg/581/Image/veli-joze.jpg"/>
          <p:cNvPicPr>
            <a:picLocks noChangeAspect="1" noChangeArrowheads="1"/>
          </p:cNvPicPr>
          <p:nvPr/>
        </p:nvPicPr>
        <p:blipFill>
          <a:blip r:embed="rId4" cstate="print"/>
          <a:srcRect/>
          <a:stretch>
            <a:fillRect/>
          </a:stretch>
        </p:blipFill>
        <p:spPr bwMode="auto">
          <a:xfrm>
            <a:off x="323850" y="1981200"/>
            <a:ext cx="2879725" cy="3962400"/>
          </a:xfrm>
          <a:prstGeom prst="rect">
            <a:avLst/>
          </a:prstGeom>
          <a:noFill/>
          <a:ln w="9525">
            <a:noFill/>
            <a:miter lim="800000"/>
            <a:headEnd/>
            <a:tailEnd/>
          </a:ln>
        </p:spPr>
      </p:pic>
      <p:pic>
        <p:nvPicPr>
          <p:cNvPr id="17413" name="Picture 4" descr="http://www.knjiga.ba/media/catalog/product/cache/1/image/9df78eab33525d08d6e5fb8d27136e95/slike/veli_joze.jpg"/>
          <p:cNvPicPr>
            <a:picLocks noChangeAspect="1" noChangeArrowheads="1"/>
          </p:cNvPicPr>
          <p:nvPr/>
        </p:nvPicPr>
        <p:blipFill>
          <a:blip r:embed="rId5" cstate="print"/>
          <a:srcRect/>
          <a:stretch>
            <a:fillRect/>
          </a:stretch>
        </p:blipFill>
        <p:spPr bwMode="auto">
          <a:xfrm>
            <a:off x="5364163" y="2133600"/>
            <a:ext cx="2925762" cy="397510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zervirano mjesto sadržaja 1"/>
          <p:cNvSpPr>
            <a:spLocks noGrp="1"/>
          </p:cNvSpPr>
          <p:nvPr>
            <p:ph idx="1"/>
          </p:nvPr>
        </p:nvSpPr>
        <p:spPr>
          <a:xfrm>
            <a:off x="457200" y="476250"/>
            <a:ext cx="8229600" cy="5619750"/>
          </a:xfrm>
        </p:spPr>
        <p:txBody>
          <a:bodyPr/>
          <a:lstStyle/>
          <a:p>
            <a:pPr marL="0" indent="0" algn="ctr" eaLnBrk="1" hangingPunct="1">
              <a:buFont typeface="Wingdings 2" pitchFamily="18" charset="2"/>
              <a:buNone/>
            </a:pPr>
            <a:endParaRPr lang="hr-HR" dirty="0" smtClean="0"/>
          </a:p>
          <a:p>
            <a:pPr marL="0" indent="0" algn="ctr" eaLnBrk="1" hangingPunct="1">
              <a:buFont typeface="Wingdings 2" pitchFamily="18" charset="2"/>
              <a:buNone/>
            </a:pPr>
            <a:endParaRPr lang="hr-HR" dirty="0" smtClean="0"/>
          </a:p>
          <a:p>
            <a:pPr marL="0" indent="0" algn="ctr" eaLnBrk="1" hangingPunct="1">
              <a:buFont typeface="Wingdings 2" pitchFamily="18" charset="2"/>
              <a:buNone/>
            </a:pPr>
            <a:endParaRPr lang="hr-HR" dirty="0" smtClean="0"/>
          </a:p>
          <a:p>
            <a:pPr marL="0" indent="0" algn="ctr" eaLnBrk="1" hangingPunct="1">
              <a:buFont typeface="Wingdings 2" pitchFamily="18" charset="2"/>
              <a:buNone/>
            </a:pPr>
            <a:endParaRPr lang="hr-HR" dirty="0" smtClean="0"/>
          </a:p>
          <a:p>
            <a:pPr marL="0" indent="0" algn="ctr" eaLnBrk="1" hangingPunct="1">
              <a:buFont typeface="Wingdings 2" pitchFamily="18" charset="2"/>
              <a:buNone/>
            </a:pPr>
            <a:r>
              <a:rPr lang="hr-HR" sz="3200" dirty="0" smtClean="0"/>
              <a:t>Učenici 6. razreda naše škole odlučili su svoj doživljaj pročitanog djela prikazati kroz strip… </a:t>
            </a:r>
          </a:p>
          <a:p>
            <a:pPr marL="0" indent="0" algn="ctr" eaLnBrk="1" hangingPunct="1">
              <a:buFont typeface="Wingdings 2" pitchFamily="18" charset="2"/>
              <a:buNone/>
            </a:pPr>
            <a:r>
              <a:rPr lang="hr-HR" sz="3200" dirty="0" smtClean="0"/>
              <a:t>Pa krenimo…</a:t>
            </a:r>
          </a:p>
        </p:txBody>
      </p:sp>
    </p:spTree>
  </p:cSld>
  <p:clrMapOvr>
    <a:masterClrMapping/>
  </p:clrMapOvr>
  <p:transition>
    <p:dissolv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descr="20160309_122536.jpg"/>
          <p:cNvPicPr>
            <a:picLocks noChangeAspect="1"/>
          </p:cNvPicPr>
          <p:nvPr/>
        </p:nvPicPr>
        <p:blipFill>
          <a:blip r:embed="rId2" cstate="print"/>
          <a:stretch>
            <a:fillRect/>
          </a:stretch>
        </p:blipFill>
        <p:spPr>
          <a:xfrm>
            <a:off x="0" y="0"/>
            <a:ext cx="9144000" cy="6858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zervirano mjesto sadržaja 1"/>
          <p:cNvSpPr>
            <a:spLocks noGrp="1"/>
          </p:cNvSpPr>
          <p:nvPr>
            <p:ph idx="1"/>
          </p:nvPr>
        </p:nvSpPr>
        <p:spPr>
          <a:xfrm>
            <a:off x="457200" y="692150"/>
            <a:ext cx="8229600" cy="5403850"/>
          </a:xfrm>
        </p:spPr>
        <p:txBody>
          <a:bodyPr/>
          <a:lstStyle/>
          <a:p>
            <a:pPr marL="0" indent="0" algn="ctr" eaLnBrk="1" hangingPunct="1">
              <a:buFont typeface="Wingdings 2" pitchFamily="18" charset="2"/>
              <a:buNone/>
            </a:pPr>
            <a:endParaRPr lang="hr-HR" sz="5400" smtClean="0"/>
          </a:p>
          <a:p>
            <a:pPr marL="0" indent="0" algn="ctr" eaLnBrk="1" hangingPunct="1">
              <a:buFont typeface="Wingdings 2" pitchFamily="18" charset="2"/>
              <a:buNone/>
            </a:pPr>
            <a:endParaRPr lang="hr-HR" sz="5400" smtClean="0"/>
          </a:p>
          <a:p>
            <a:pPr marL="0" indent="0" algn="ctr" eaLnBrk="1" hangingPunct="1">
              <a:buFont typeface="Wingdings 2" pitchFamily="18" charset="2"/>
              <a:buNone/>
            </a:pPr>
            <a:r>
              <a:rPr lang="hr-HR" sz="5400" smtClean="0"/>
              <a:t>SLIKE</a:t>
            </a:r>
          </a:p>
        </p:txBody>
      </p:sp>
      <p:pic>
        <p:nvPicPr>
          <p:cNvPr id="3" name="Slika 2" descr="20160309_124230.jpg"/>
          <p:cNvPicPr>
            <a:picLocks noChangeAspect="1"/>
          </p:cNvPicPr>
          <p:nvPr/>
        </p:nvPicPr>
        <p:blipFill>
          <a:blip r:embed="rId2" cstate="print"/>
          <a:stretch>
            <a:fillRect/>
          </a:stretch>
        </p:blipFill>
        <p:spPr>
          <a:xfrm>
            <a:off x="0" y="0"/>
            <a:ext cx="9144000" cy="724542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ransition>
    <p:dissolv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idx="1"/>
          </p:nvPr>
        </p:nvPicPr>
        <p:blipFill>
          <a:blip r:embed="rId2" cstate="print"/>
          <a:srcRect/>
          <a:stretch>
            <a:fillRect/>
          </a:stretch>
        </p:blipFill>
        <p:spPr>
          <a:xfrm>
            <a:off x="500063" y="1071563"/>
            <a:ext cx="3351212" cy="2266950"/>
          </a:xfrm>
        </p:spPr>
      </p:pic>
      <p:sp>
        <p:nvSpPr>
          <p:cNvPr id="3074" name="Naslov 1"/>
          <p:cNvSpPr>
            <a:spLocks noGrp="1"/>
          </p:cNvSpPr>
          <p:nvPr>
            <p:ph type="title"/>
          </p:nvPr>
        </p:nvSpPr>
        <p:spPr>
          <a:xfrm>
            <a:off x="468313" y="260350"/>
            <a:ext cx="7972425" cy="796925"/>
          </a:xfrm>
        </p:spPr>
        <p:txBody>
          <a:bodyPr/>
          <a:lstStyle/>
          <a:p>
            <a:pPr eaLnBrk="1" fontAlgn="auto" hangingPunct="1">
              <a:spcAft>
                <a:spcPts val="0"/>
              </a:spcAft>
              <a:defRPr/>
            </a:pPr>
            <a:r>
              <a:rPr lang="hr-HR" smtClean="0">
                <a:latin typeface="+mn-lt"/>
                <a:cs typeface="Arial" pitchFamily="34" charset="0"/>
              </a:rPr>
              <a:t>DJETINJSTVO</a:t>
            </a:r>
          </a:p>
        </p:txBody>
      </p:sp>
      <p:sp>
        <p:nvSpPr>
          <p:cNvPr id="5" name="Naslov 1"/>
          <p:cNvSpPr txBox="1">
            <a:spLocks/>
          </p:cNvSpPr>
          <p:nvPr/>
        </p:nvSpPr>
        <p:spPr>
          <a:xfrm>
            <a:off x="4143375" y="3214688"/>
            <a:ext cx="4500563" cy="500062"/>
          </a:xfrm>
          <a:prstGeom prst="rect">
            <a:avLst/>
          </a:prstGeom>
        </p:spPr>
        <p:txBody>
          <a:bodyPr anchor="ctr">
            <a:normAutofit/>
          </a:bodyPr>
          <a:lstStyle/>
          <a:p>
            <a:pPr algn="ctr" eaLnBrk="1" fontAlgn="auto" hangingPunct="1">
              <a:spcAft>
                <a:spcPts val="0"/>
              </a:spcAft>
              <a:defRPr/>
            </a:pPr>
            <a:r>
              <a:rPr lang="hr-HR" sz="2000" dirty="0">
                <a:latin typeface="+mn-lt"/>
                <a:ea typeface="+mj-ea"/>
                <a:cs typeface="Arial" panose="020B0604020202020204" pitchFamily="34" charset="0"/>
              </a:rPr>
              <a:t>Postira, Brač u 19. st</a:t>
            </a:r>
            <a:r>
              <a:rPr lang="hr-HR" sz="2000" dirty="0">
                <a:latin typeface="Arial" panose="020B0604020202020204" pitchFamily="34" charset="0"/>
                <a:ea typeface="+mj-ea"/>
                <a:cs typeface="Arial" panose="020B0604020202020204" pitchFamily="34" charset="0"/>
              </a:rPr>
              <a:t>.</a:t>
            </a:r>
          </a:p>
        </p:txBody>
      </p:sp>
      <p:pic>
        <p:nvPicPr>
          <p:cNvPr id="7173" name="Picture 3"/>
          <p:cNvPicPr>
            <a:picLocks noChangeAspect="1" noChangeArrowheads="1"/>
          </p:cNvPicPr>
          <p:nvPr/>
        </p:nvPicPr>
        <p:blipFill>
          <a:blip r:embed="rId3" cstate="print">
            <a:lum contrast="54000"/>
          </a:blip>
          <a:srcRect/>
          <a:stretch>
            <a:fillRect/>
          </a:stretch>
        </p:blipFill>
        <p:spPr bwMode="auto">
          <a:xfrm>
            <a:off x="684213" y="3789363"/>
            <a:ext cx="1511300" cy="2189162"/>
          </a:xfrm>
          <a:prstGeom prst="rect">
            <a:avLst/>
          </a:prstGeom>
          <a:noFill/>
          <a:ln w="9525">
            <a:noFill/>
            <a:miter lim="800000"/>
            <a:headEnd/>
            <a:tailEnd/>
          </a:ln>
        </p:spPr>
      </p:pic>
      <p:pic>
        <p:nvPicPr>
          <p:cNvPr id="7174" name="Picture 4"/>
          <p:cNvPicPr>
            <a:picLocks noChangeAspect="1" noChangeArrowheads="1"/>
          </p:cNvPicPr>
          <p:nvPr/>
        </p:nvPicPr>
        <p:blipFill>
          <a:blip r:embed="rId4" cstate="print"/>
          <a:srcRect/>
          <a:stretch>
            <a:fillRect/>
          </a:stretch>
        </p:blipFill>
        <p:spPr bwMode="auto">
          <a:xfrm>
            <a:off x="2411413" y="3789363"/>
            <a:ext cx="1554162" cy="2160587"/>
          </a:xfrm>
          <a:prstGeom prst="rect">
            <a:avLst/>
          </a:prstGeom>
          <a:noFill/>
          <a:ln w="9525">
            <a:noFill/>
            <a:miter lim="800000"/>
            <a:headEnd/>
            <a:tailEnd/>
          </a:ln>
        </p:spPr>
      </p:pic>
      <p:sp>
        <p:nvSpPr>
          <p:cNvPr id="9" name="Naslov 1"/>
          <p:cNvSpPr txBox="1">
            <a:spLocks/>
          </p:cNvSpPr>
          <p:nvPr/>
        </p:nvSpPr>
        <p:spPr>
          <a:xfrm>
            <a:off x="250825" y="6021388"/>
            <a:ext cx="8137525" cy="500062"/>
          </a:xfrm>
          <a:prstGeom prst="rect">
            <a:avLst/>
          </a:prstGeom>
        </p:spPr>
        <p:txBody>
          <a:bodyPr anchor="ctr"/>
          <a:lstStyle/>
          <a:p>
            <a:pPr eaLnBrk="1" fontAlgn="auto" hangingPunct="1">
              <a:spcAft>
                <a:spcPts val="0"/>
              </a:spcAft>
              <a:defRPr/>
            </a:pPr>
            <a:r>
              <a:rPr lang="hr-HR" sz="2000" dirty="0">
                <a:latin typeface="+mn-lt"/>
                <a:ea typeface="+mj-ea"/>
                <a:cs typeface="Arial" panose="020B0604020202020204" pitchFamily="34" charset="0"/>
              </a:rPr>
              <a:t>Otac Petar i majka Marjeta rođ. Vulić                Ložišća u 19.st. </a:t>
            </a:r>
            <a:r>
              <a:rPr lang="hr-HR" sz="2000" dirty="0">
                <a:latin typeface="+mn-lt"/>
                <a:ea typeface="+mj-ea"/>
                <a:cs typeface="+mj-cs"/>
              </a:rPr>
              <a:t>            </a:t>
            </a:r>
          </a:p>
        </p:txBody>
      </p:sp>
      <p:pic>
        <p:nvPicPr>
          <p:cNvPr id="7176" name="Picture 6"/>
          <p:cNvPicPr>
            <a:picLocks noChangeAspect="1" noChangeArrowheads="1"/>
          </p:cNvPicPr>
          <p:nvPr/>
        </p:nvPicPr>
        <p:blipFill>
          <a:blip r:embed="rId5" cstate="print"/>
          <a:srcRect/>
          <a:stretch>
            <a:fillRect/>
          </a:stretch>
        </p:blipFill>
        <p:spPr bwMode="auto">
          <a:xfrm>
            <a:off x="4932363" y="1125538"/>
            <a:ext cx="3000375" cy="2000250"/>
          </a:xfrm>
          <a:prstGeom prst="rect">
            <a:avLst/>
          </a:prstGeom>
          <a:noFill/>
          <a:ln w="9525">
            <a:noFill/>
            <a:miter lim="800000"/>
            <a:headEnd/>
            <a:tailEnd/>
          </a:ln>
        </p:spPr>
      </p:pic>
      <p:pic>
        <p:nvPicPr>
          <p:cNvPr id="7177" name="Picture 3"/>
          <p:cNvPicPr>
            <a:picLocks noChangeAspect="1" noChangeArrowheads="1"/>
          </p:cNvPicPr>
          <p:nvPr/>
        </p:nvPicPr>
        <p:blipFill>
          <a:blip r:embed="rId6" cstate="print"/>
          <a:srcRect/>
          <a:stretch>
            <a:fillRect/>
          </a:stretch>
        </p:blipFill>
        <p:spPr bwMode="auto">
          <a:xfrm>
            <a:off x="4859338" y="3933825"/>
            <a:ext cx="3168650" cy="1995488"/>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descr="20160309_124239.jpg"/>
          <p:cNvPicPr>
            <a:picLocks noChangeAspect="1"/>
          </p:cNvPicPr>
          <p:nvPr/>
        </p:nvPicPr>
        <p:blipFill>
          <a:blip r:embed="rId2" cstate="print"/>
          <a:stretch>
            <a:fillRect/>
          </a:stretch>
        </p:blipFill>
        <p:spPr>
          <a:xfrm>
            <a:off x="0" y="27384"/>
            <a:ext cx="9144000" cy="6858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descr="20160314_083834.jpg"/>
          <p:cNvPicPr>
            <a:picLocks noChangeAspect="1"/>
          </p:cNvPicPr>
          <p:nvPr/>
        </p:nvPicPr>
        <p:blipFill>
          <a:blip r:embed="rId2" cstate="print"/>
          <a:stretch>
            <a:fillRect/>
          </a:stretch>
        </p:blipFill>
        <p:spPr>
          <a:xfrm>
            <a:off x="0" y="0"/>
            <a:ext cx="9144000" cy="6858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descr="20160314_084837.jpg"/>
          <p:cNvPicPr>
            <a:picLocks noChangeAspect="1"/>
          </p:cNvPicPr>
          <p:nvPr/>
        </p:nvPicPr>
        <p:blipFill>
          <a:blip r:embed="rId2" cstate="print"/>
          <a:stretch>
            <a:fillRect/>
          </a:stretch>
        </p:blipFill>
        <p:spPr>
          <a:xfrm>
            <a:off x="0" y="0"/>
            <a:ext cx="9144000" cy="6858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descr="20160314_085302.jpg"/>
          <p:cNvPicPr>
            <a:picLocks noChangeAspect="1"/>
          </p:cNvPicPr>
          <p:nvPr/>
        </p:nvPicPr>
        <p:blipFill>
          <a:blip r:embed="rId2" cstate="print"/>
          <a:stretch>
            <a:fillRect/>
          </a:stretch>
        </p:blipFill>
        <p:spPr>
          <a:xfrm>
            <a:off x="0" y="0"/>
            <a:ext cx="9144000" cy="6858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descr="20160519_085920.jpg"/>
          <p:cNvPicPr>
            <a:picLocks noChangeAspect="1"/>
          </p:cNvPicPr>
          <p:nvPr/>
        </p:nvPicPr>
        <p:blipFill>
          <a:blip r:embed="rId2" cstate="print"/>
          <a:stretch>
            <a:fillRect/>
          </a:stretch>
        </p:blipFill>
        <p:spPr>
          <a:xfrm>
            <a:off x="0" y="0"/>
            <a:ext cx="9144000" cy="6858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zervirano mjesto sadržaja 1"/>
          <p:cNvSpPr>
            <a:spLocks noGrp="1"/>
          </p:cNvSpPr>
          <p:nvPr>
            <p:ph idx="1"/>
          </p:nvPr>
        </p:nvSpPr>
        <p:spPr>
          <a:xfrm>
            <a:off x="457200" y="476250"/>
            <a:ext cx="8229600" cy="5619750"/>
          </a:xfrm>
        </p:spPr>
        <p:txBody>
          <a:bodyPr/>
          <a:lstStyle/>
          <a:p>
            <a:pPr marL="0" indent="0" eaLnBrk="1" hangingPunct="1">
              <a:buFont typeface="Wingdings 2" pitchFamily="18" charset="2"/>
              <a:buNone/>
            </a:pPr>
            <a:r>
              <a:rPr lang="hr-HR" sz="2800" smtClean="0"/>
              <a:t>ZANIMLJIVOSTI…</a:t>
            </a:r>
          </a:p>
          <a:p>
            <a:pPr marL="0" indent="0" eaLnBrk="1" hangingPunct="1">
              <a:buFont typeface="Wingdings 2" pitchFamily="18" charset="2"/>
              <a:buNone/>
            </a:pPr>
            <a:endParaRPr lang="hr-HR" smtClean="0"/>
          </a:p>
          <a:p>
            <a:pPr marL="0" indent="0" eaLnBrk="1" hangingPunct="1">
              <a:buFont typeface="Wingdings 2" pitchFamily="18" charset="2"/>
              <a:buNone/>
            </a:pPr>
            <a:endParaRPr lang="hr-HR" smtClean="0"/>
          </a:p>
        </p:txBody>
      </p:sp>
      <p:sp>
        <p:nvSpPr>
          <p:cNvPr id="4" name="Pravokutnik 3"/>
          <p:cNvSpPr/>
          <p:nvPr/>
        </p:nvSpPr>
        <p:spPr>
          <a:xfrm>
            <a:off x="468313" y="908050"/>
            <a:ext cx="8351837" cy="2124075"/>
          </a:xfrm>
          <a:prstGeom prst="rect">
            <a:avLst/>
          </a:prstGeom>
        </p:spPr>
        <p:txBody>
          <a:bodyPr>
            <a:spAutoFit/>
          </a:bodyPr>
          <a:lstStyle/>
          <a:p>
            <a:pPr eaLnBrk="1" hangingPunct="1">
              <a:defRPr/>
            </a:pPr>
            <a:endParaRPr lang="hr-HR" sz="2600" dirty="0">
              <a:solidFill>
                <a:schemeClr val="bg1"/>
              </a:solidFill>
              <a:latin typeface="+mn-lt"/>
            </a:endParaRPr>
          </a:p>
          <a:p>
            <a:pPr eaLnBrk="1" hangingPunct="1">
              <a:defRPr/>
            </a:pPr>
            <a:r>
              <a:rPr lang="hr-HR" sz="2600" dirty="0">
                <a:latin typeface="+mn-lt"/>
              </a:rPr>
              <a:t>Veli </a:t>
            </a:r>
            <a:r>
              <a:rPr lang="hr-HR" sz="2600" dirty="0" err="1">
                <a:latin typeface="+mn-lt"/>
              </a:rPr>
              <a:t>Jože</a:t>
            </a:r>
            <a:r>
              <a:rPr lang="hr-HR" sz="2600" dirty="0">
                <a:latin typeface="+mn-lt"/>
              </a:rPr>
              <a:t> je simbol velikoga i </a:t>
            </a:r>
            <a:r>
              <a:rPr lang="hr-HR" sz="2600" dirty="0" smtClean="0">
                <a:latin typeface="+mn-lt"/>
              </a:rPr>
              <a:t>divovskog </a:t>
            </a:r>
            <a:r>
              <a:rPr lang="hr-HR" sz="2600" dirty="0">
                <a:latin typeface="+mn-lt"/>
              </a:rPr>
              <a:t>pa je po njemu nazvana Plovna dizalica Veli </a:t>
            </a:r>
            <a:r>
              <a:rPr lang="hr-HR" sz="2600" dirty="0" err="1">
                <a:latin typeface="+mn-lt"/>
              </a:rPr>
              <a:t>Jože</a:t>
            </a:r>
            <a:r>
              <a:rPr lang="hr-HR" sz="2600" dirty="0">
                <a:latin typeface="+mn-lt"/>
              </a:rPr>
              <a:t>, najveća je i najsnažnija dizalica na Jadranu, dugo godina i na Sredozemlju, koja nije u upotrebi od 2004. godine</a:t>
            </a:r>
            <a:r>
              <a:rPr lang="hr-HR" sz="2800" dirty="0">
                <a:latin typeface="+mn-lt"/>
              </a:rPr>
              <a:t>.</a:t>
            </a:r>
          </a:p>
        </p:txBody>
      </p:sp>
      <p:pic>
        <p:nvPicPr>
          <p:cNvPr id="20484" name="Picture 2" descr="http://ipress.rtl.hr/gallery/albums/userpics/veli_joze1-050797_thumb.jpg"/>
          <p:cNvPicPr>
            <a:picLocks noChangeAspect="1" noChangeArrowheads="1"/>
          </p:cNvPicPr>
          <p:nvPr/>
        </p:nvPicPr>
        <p:blipFill>
          <a:blip r:embed="rId2" cstate="print"/>
          <a:srcRect/>
          <a:stretch>
            <a:fillRect/>
          </a:stretch>
        </p:blipFill>
        <p:spPr bwMode="auto">
          <a:xfrm>
            <a:off x="487363" y="3135313"/>
            <a:ext cx="3724275" cy="3163887"/>
          </a:xfrm>
          <a:prstGeom prst="rect">
            <a:avLst/>
          </a:prstGeom>
          <a:noFill/>
          <a:ln w="9525">
            <a:noFill/>
            <a:miter lim="800000"/>
            <a:headEnd/>
            <a:tailEnd/>
          </a:ln>
        </p:spPr>
      </p:pic>
      <p:pic>
        <p:nvPicPr>
          <p:cNvPr id="20485" name="Picture 4" descr="http://www.jutarnji.hr/multimedia/dynamic/00331/veli_joze11--Marij_331694S1.jpg"/>
          <p:cNvPicPr>
            <a:picLocks noChangeAspect="1" noChangeArrowheads="1"/>
          </p:cNvPicPr>
          <p:nvPr/>
        </p:nvPicPr>
        <p:blipFill>
          <a:blip r:embed="rId3" cstate="print"/>
          <a:srcRect/>
          <a:stretch>
            <a:fillRect/>
          </a:stretch>
        </p:blipFill>
        <p:spPr bwMode="auto">
          <a:xfrm>
            <a:off x="4500563" y="3141663"/>
            <a:ext cx="4032250" cy="310515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zervirano mjesto sadržaja 1"/>
          <p:cNvSpPr>
            <a:spLocks noGrp="1"/>
          </p:cNvSpPr>
          <p:nvPr>
            <p:ph idx="1"/>
          </p:nvPr>
        </p:nvSpPr>
        <p:spPr>
          <a:xfrm>
            <a:off x="457200" y="549275"/>
            <a:ext cx="8229600" cy="5546725"/>
          </a:xfrm>
        </p:spPr>
        <p:txBody>
          <a:bodyPr/>
          <a:lstStyle/>
          <a:p>
            <a:pPr marL="0" indent="0" eaLnBrk="1" hangingPunct="1">
              <a:buFont typeface="Wingdings 2" pitchFamily="18" charset="2"/>
              <a:buNone/>
            </a:pPr>
            <a:r>
              <a:rPr lang="hr-HR" dirty="0" smtClean="0"/>
              <a:t>Bajka </a:t>
            </a:r>
            <a:r>
              <a:rPr lang="hr-HR" sz="3200" dirty="0" smtClean="0"/>
              <a:t>Bijeli jelen </a:t>
            </a:r>
            <a:r>
              <a:rPr lang="hr-HR" dirty="0" smtClean="0"/>
              <a:t>počinje izlaziti u nastavcima 1913. godine u časopisu </a:t>
            </a:r>
            <a:r>
              <a:rPr lang="hr-HR" i="1" dirty="0" smtClean="0"/>
              <a:t>Mladi Hrvat</a:t>
            </a:r>
            <a:r>
              <a:rPr lang="hr-HR" dirty="0" smtClean="0"/>
              <a:t>, prvi je put objavljena u zbirci Tri priče za djecu 1920. godine.</a:t>
            </a:r>
          </a:p>
          <a:p>
            <a:pPr marL="0" indent="0" eaLnBrk="1" hangingPunct="1">
              <a:buFont typeface="Wingdings 2" pitchFamily="18" charset="2"/>
              <a:buNone/>
            </a:pPr>
            <a:endParaRPr lang="hr-HR" dirty="0" smtClean="0"/>
          </a:p>
        </p:txBody>
      </p:sp>
      <p:pic>
        <p:nvPicPr>
          <p:cNvPr id="21507" name="Picture 2"/>
          <p:cNvPicPr>
            <a:picLocks noChangeAspect="1" noChangeArrowheads="1"/>
          </p:cNvPicPr>
          <p:nvPr/>
        </p:nvPicPr>
        <p:blipFill>
          <a:blip r:embed="rId2" cstate="print"/>
          <a:srcRect/>
          <a:stretch>
            <a:fillRect/>
          </a:stretch>
        </p:blipFill>
        <p:spPr bwMode="auto">
          <a:xfrm>
            <a:off x="1116013" y="2133600"/>
            <a:ext cx="2900362" cy="4159250"/>
          </a:xfrm>
          <a:prstGeom prst="rect">
            <a:avLst/>
          </a:prstGeom>
          <a:noFill/>
          <a:ln w="9525">
            <a:noFill/>
            <a:miter lim="800000"/>
            <a:headEnd/>
            <a:tailEnd/>
          </a:ln>
        </p:spPr>
      </p:pic>
      <p:pic>
        <p:nvPicPr>
          <p:cNvPr id="21508" name="Picture 4" descr="http://www.crorec.hr/crorec.hr/uwe_objects_images/0/170030_djecja_-_bijeli_jelen200.jpg"/>
          <p:cNvPicPr>
            <a:picLocks noChangeAspect="1" noChangeArrowheads="1"/>
          </p:cNvPicPr>
          <p:nvPr/>
        </p:nvPicPr>
        <p:blipFill>
          <a:blip r:embed="rId3" cstate="print"/>
          <a:srcRect/>
          <a:stretch>
            <a:fillRect/>
          </a:stretch>
        </p:blipFill>
        <p:spPr bwMode="auto">
          <a:xfrm>
            <a:off x="4643438" y="2447925"/>
            <a:ext cx="3529012" cy="3529013"/>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8" descr="http://www.gkc-petrinja.hr/biblosam/slikekorica/djecja_bijeli_jelen_2002.jpg"/>
          <p:cNvPicPr>
            <a:picLocks noChangeAspect="1" noChangeArrowheads="1"/>
          </p:cNvPicPr>
          <p:nvPr/>
        </p:nvPicPr>
        <p:blipFill>
          <a:blip r:embed="rId2" cstate="print"/>
          <a:srcRect/>
          <a:stretch>
            <a:fillRect/>
          </a:stretch>
        </p:blipFill>
        <p:spPr bwMode="auto">
          <a:xfrm>
            <a:off x="4787900" y="333375"/>
            <a:ext cx="2695575" cy="3219450"/>
          </a:xfrm>
          <a:prstGeom prst="rect">
            <a:avLst/>
          </a:prstGeom>
          <a:noFill/>
          <a:ln w="9525">
            <a:noFill/>
            <a:miter lim="800000"/>
            <a:headEnd/>
            <a:tailEnd/>
          </a:ln>
        </p:spPr>
      </p:pic>
      <p:pic>
        <p:nvPicPr>
          <p:cNvPr id="22531" name="Picture 10" descr="http://www.superknjizara.hr/photo/knjige/m_100078886.jpg"/>
          <p:cNvPicPr>
            <a:picLocks noChangeAspect="1" noChangeArrowheads="1"/>
          </p:cNvPicPr>
          <p:nvPr/>
        </p:nvPicPr>
        <p:blipFill>
          <a:blip r:embed="rId3" cstate="print"/>
          <a:srcRect/>
          <a:stretch>
            <a:fillRect/>
          </a:stretch>
        </p:blipFill>
        <p:spPr bwMode="auto">
          <a:xfrm>
            <a:off x="6659563" y="2924175"/>
            <a:ext cx="2065337" cy="3179763"/>
          </a:xfrm>
          <a:prstGeom prst="rect">
            <a:avLst/>
          </a:prstGeom>
          <a:noFill/>
          <a:ln w="9525">
            <a:noFill/>
            <a:miter lim="800000"/>
            <a:headEnd/>
            <a:tailEnd/>
          </a:ln>
        </p:spPr>
      </p:pic>
      <p:pic>
        <p:nvPicPr>
          <p:cNvPr id="22532" name="Picture 2" descr="http://www.apm.hr/img/product/44t_2012/bijeli-jelen.jpg"/>
          <p:cNvPicPr>
            <a:picLocks noChangeAspect="1" noChangeArrowheads="1"/>
          </p:cNvPicPr>
          <p:nvPr/>
        </p:nvPicPr>
        <p:blipFill>
          <a:blip r:embed="rId4" cstate="print"/>
          <a:srcRect/>
          <a:stretch>
            <a:fillRect/>
          </a:stretch>
        </p:blipFill>
        <p:spPr bwMode="auto">
          <a:xfrm>
            <a:off x="254000" y="161925"/>
            <a:ext cx="2755900" cy="3560763"/>
          </a:xfrm>
          <a:prstGeom prst="rect">
            <a:avLst/>
          </a:prstGeom>
          <a:noFill/>
          <a:ln w="9525">
            <a:noFill/>
            <a:miter lim="800000"/>
            <a:headEnd/>
            <a:tailEnd/>
          </a:ln>
        </p:spPr>
      </p:pic>
      <p:pic>
        <p:nvPicPr>
          <p:cNvPr id="22533" name="Picture 4" descr="http://mondo.hr/media/catalog/product/cache/1/image/9df78eab33525d08d6e5fb8d27136e95/b/i/bijeli-jelen-presvlaka.jpg"/>
          <p:cNvPicPr>
            <a:picLocks noChangeAspect="1" noChangeArrowheads="1"/>
          </p:cNvPicPr>
          <p:nvPr/>
        </p:nvPicPr>
        <p:blipFill>
          <a:blip r:embed="rId5" cstate="print"/>
          <a:srcRect/>
          <a:stretch>
            <a:fillRect/>
          </a:stretch>
        </p:blipFill>
        <p:spPr bwMode="auto">
          <a:xfrm>
            <a:off x="2843213" y="2433638"/>
            <a:ext cx="2668587" cy="3889375"/>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zervirano mjesto sadržaja 1"/>
          <p:cNvSpPr>
            <a:spLocks noGrp="1"/>
          </p:cNvSpPr>
          <p:nvPr>
            <p:ph idx="1"/>
          </p:nvPr>
        </p:nvSpPr>
        <p:spPr>
          <a:xfrm>
            <a:off x="457200" y="620713"/>
            <a:ext cx="8229600" cy="5475287"/>
          </a:xfrm>
        </p:spPr>
        <p:txBody>
          <a:bodyPr/>
          <a:lstStyle/>
          <a:p>
            <a:pPr marL="0" indent="0" algn="ctr" eaLnBrk="1" hangingPunct="1">
              <a:buFont typeface="Wingdings 2" pitchFamily="18" charset="2"/>
              <a:buNone/>
            </a:pPr>
            <a:endParaRPr lang="hr-HR" sz="2800" dirty="0" smtClean="0"/>
          </a:p>
          <a:p>
            <a:pPr marL="0" indent="0" algn="ctr" eaLnBrk="1" hangingPunct="1">
              <a:buFont typeface="Wingdings 2" pitchFamily="18" charset="2"/>
              <a:buNone/>
            </a:pPr>
            <a:endParaRPr lang="hr-HR" sz="2800" dirty="0" smtClean="0"/>
          </a:p>
          <a:p>
            <a:pPr marL="0" indent="0" algn="ctr" eaLnBrk="1" hangingPunct="1">
              <a:buFont typeface="Wingdings 2" pitchFamily="18" charset="2"/>
              <a:buNone/>
            </a:pPr>
            <a:endParaRPr lang="hr-HR" sz="2800" dirty="0" smtClean="0"/>
          </a:p>
          <a:p>
            <a:pPr marL="0" indent="0" algn="ctr" eaLnBrk="1" hangingPunct="1">
              <a:buFont typeface="Wingdings 2" pitchFamily="18" charset="2"/>
              <a:buNone/>
            </a:pPr>
            <a:endParaRPr lang="hr-HR" sz="2800" dirty="0" smtClean="0"/>
          </a:p>
          <a:p>
            <a:pPr marL="0" indent="0" algn="ctr" eaLnBrk="1" hangingPunct="1">
              <a:buFont typeface="Wingdings 2" pitchFamily="18" charset="2"/>
              <a:buNone/>
            </a:pPr>
            <a:r>
              <a:rPr lang="hr-HR" sz="3200" dirty="0" smtClean="0"/>
              <a:t>Učenici 3. razreda </a:t>
            </a:r>
            <a:r>
              <a:rPr lang="hr-HR" sz="3200" dirty="0" err="1" smtClean="0"/>
              <a:t>Nazorovu</a:t>
            </a:r>
            <a:r>
              <a:rPr lang="hr-HR" sz="3200" dirty="0" smtClean="0"/>
              <a:t> su bajku  </a:t>
            </a:r>
            <a:r>
              <a:rPr lang="hr-HR" sz="3200" dirty="0" smtClean="0"/>
              <a:t>interpretirali ovako…</a:t>
            </a:r>
          </a:p>
        </p:txBody>
      </p:sp>
    </p:spTree>
  </p:cSld>
  <p:clrMapOvr>
    <a:masterClrMapping/>
  </p:clrMapOvr>
  <p:transition>
    <p:dissolv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zervirano mjesto sadržaja 1"/>
          <p:cNvSpPr>
            <a:spLocks noGrp="1"/>
          </p:cNvSpPr>
          <p:nvPr>
            <p:ph idx="1"/>
          </p:nvPr>
        </p:nvSpPr>
        <p:spPr>
          <a:xfrm>
            <a:off x="457200" y="620713"/>
            <a:ext cx="8229600" cy="5475287"/>
          </a:xfrm>
        </p:spPr>
        <p:txBody>
          <a:bodyPr/>
          <a:lstStyle/>
          <a:p>
            <a:pPr marL="0" indent="0" eaLnBrk="1" hangingPunct="1">
              <a:buFont typeface="Wingdings 2" pitchFamily="18" charset="2"/>
              <a:buNone/>
            </a:pPr>
            <a:endParaRPr lang="hr-HR" sz="4800" smtClean="0"/>
          </a:p>
          <a:p>
            <a:pPr marL="0" indent="0" eaLnBrk="1" hangingPunct="1">
              <a:buFont typeface="Wingdings 2" pitchFamily="18" charset="2"/>
              <a:buNone/>
            </a:pPr>
            <a:endParaRPr lang="hr-HR" sz="4800" smtClean="0"/>
          </a:p>
          <a:p>
            <a:pPr marL="0" indent="0" algn="ctr" eaLnBrk="1" hangingPunct="1">
              <a:buFont typeface="Wingdings 2" pitchFamily="18" charset="2"/>
              <a:buNone/>
            </a:pPr>
            <a:r>
              <a:rPr lang="hr-HR" sz="4800" smtClean="0"/>
              <a:t>SLIKE!</a:t>
            </a:r>
          </a:p>
        </p:txBody>
      </p:sp>
      <p:pic>
        <p:nvPicPr>
          <p:cNvPr id="3" name="Slika 2" descr="20160519_085129.jpg"/>
          <p:cNvPicPr>
            <a:picLocks noChangeAspect="1"/>
          </p:cNvPicPr>
          <p:nvPr/>
        </p:nvPicPr>
        <p:blipFill>
          <a:blip r:embed="rId2" cstate="print"/>
          <a:stretch>
            <a:fillRect/>
          </a:stretch>
        </p:blipFill>
        <p:spPr>
          <a:xfrm>
            <a:off x="-433064" y="0"/>
            <a:ext cx="9577064" cy="6858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ransition>
    <p:dissolv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9" descr="P5270027"/>
          <p:cNvPicPr>
            <a:picLocks noChangeAspect="1" noChangeArrowheads="1"/>
          </p:cNvPicPr>
          <p:nvPr/>
        </p:nvPicPr>
        <p:blipFill>
          <a:blip r:embed="rId2" cstate="print"/>
          <a:srcRect/>
          <a:stretch>
            <a:fillRect/>
          </a:stretch>
        </p:blipFill>
        <p:spPr bwMode="auto">
          <a:xfrm>
            <a:off x="0" y="0"/>
            <a:ext cx="9391650" cy="6858000"/>
          </a:xfrm>
          <a:prstGeom prst="rect">
            <a:avLst/>
          </a:prstGeom>
          <a:noFill/>
          <a:ln w="9525">
            <a:noFill/>
            <a:miter lim="800000"/>
            <a:headEnd/>
            <a:tailEnd/>
          </a:ln>
        </p:spPr>
      </p:pic>
      <p:sp>
        <p:nvSpPr>
          <p:cNvPr id="8195" name="Rectangle 3"/>
          <p:cNvSpPr>
            <a:spLocks noGrp="1"/>
          </p:cNvSpPr>
          <p:nvPr>
            <p:ph type="body" idx="4294967295"/>
          </p:nvPr>
        </p:nvSpPr>
        <p:spPr>
          <a:xfrm>
            <a:off x="0" y="0"/>
            <a:ext cx="9396413" cy="6858000"/>
          </a:xfrm>
        </p:spPr>
        <p:txBody>
          <a:bodyPr/>
          <a:lstStyle/>
          <a:p>
            <a:pPr eaLnBrk="1" hangingPunct="1">
              <a:buFont typeface="Wingdings 2" pitchFamily="18" charset="2"/>
              <a:buNone/>
            </a:pPr>
            <a:r>
              <a:rPr lang="hr-HR" sz="2400" i="1" smtClean="0">
                <a:latin typeface="Arial" charset="0"/>
                <a:cs typeface="Arial" charset="0"/>
              </a:rPr>
              <a:t>    </a:t>
            </a:r>
          </a:p>
          <a:p>
            <a:pPr algn="ctr" eaLnBrk="1" hangingPunct="1">
              <a:buFont typeface="Wingdings 2" pitchFamily="18" charset="2"/>
              <a:buNone/>
            </a:pPr>
            <a:r>
              <a:rPr lang="hr-HR" sz="2400" i="1" smtClean="0">
                <a:cs typeface="Arial" charset="0"/>
              </a:rPr>
              <a:t>    </a:t>
            </a:r>
            <a:r>
              <a:rPr lang="hr-HR" sz="2800" i="1" smtClean="0">
                <a:cs typeface="Arial" charset="0"/>
              </a:rPr>
              <a:t>Rodih se u gradiću na žalu morskog kanala. </a:t>
            </a:r>
          </a:p>
          <a:p>
            <a:pPr algn="ctr" eaLnBrk="1" hangingPunct="1">
              <a:buFont typeface="Wingdings 2" pitchFamily="18" charset="2"/>
              <a:buNone/>
            </a:pPr>
            <a:r>
              <a:rPr lang="hr-HR" sz="2800" i="1" smtClean="0">
                <a:cs typeface="Arial" charset="0"/>
              </a:rPr>
              <a:t>   Pred njime more s jedrenjačama i parobrodima, koji prolaze, a da – ponajviše – i ne ulaze u pristanište; s one strane vode daleko ljubičasto kopno s dugom morskom kosom; za gradićem krševit kraj, našaran zelenilom vinograda i maslinika.</a:t>
            </a:r>
          </a:p>
          <a:p>
            <a:pPr algn="ctr" eaLnBrk="1" hangingPunct="1">
              <a:buFont typeface="Wingdings 2" pitchFamily="18" charset="2"/>
              <a:buNone/>
            </a:pPr>
            <a:endParaRPr lang="hr-HR" sz="2800" i="1" smtClean="0">
              <a:cs typeface="Arial" charset="0"/>
            </a:endParaRPr>
          </a:p>
          <a:p>
            <a:pPr algn="ctr" eaLnBrk="1" hangingPunct="1">
              <a:buFont typeface="Wingdings 2" pitchFamily="18" charset="2"/>
              <a:buNone/>
            </a:pPr>
            <a:endParaRPr lang="hr-HR" sz="2800" i="1" smtClean="0">
              <a:cs typeface="Arial" charset="0"/>
            </a:endParaRPr>
          </a:p>
          <a:p>
            <a:pPr algn="ctr" eaLnBrk="1" hangingPunct="1">
              <a:buFont typeface="Wingdings 2" pitchFamily="18" charset="2"/>
              <a:buNone/>
            </a:pPr>
            <a:endParaRPr lang="hr-HR" sz="2800" i="1" smtClean="0">
              <a:cs typeface="Arial" charset="0"/>
            </a:endParaRPr>
          </a:p>
          <a:p>
            <a:pPr algn="ctr" eaLnBrk="1" hangingPunct="1">
              <a:buFont typeface="Wingdings 2" pitchFamily="18" charset="2"/>
              <a:buNone/>
            </a:pPr>
            <a:endParaRPr lang="hr-HR" sz="2800" i="1" smtClean="0">
              <a:cs typeface="Arial" charset="0"/>
            </a:endParaRPr>
          </a:p>
          <a:p>
            <a:pPr algn="ctr" eaLnBrk="1" hangingPunct="1">
              <a:buFont typeface="Wingdings 2" pitchFamily="18" charset="2"/>
              <a:buNone/>
            </a:pPr>
            <a:endParaRPr lang="hr-HR" sz="2800" i="1" smtClean="0">
              <a:cs typeface="Arial" charset="0"/>
            </a:endParaRPr>
          </a:p>
          <a:p>
            <a:pPr algn="ctr" eaLnBrk="1" hangingPunct="1">
              <a:buFont typeface="Wingdings 2" pitchFamily="18" charset="2"/>
              <a:buNone/>
            </a:pPr>
            <a:endParaRPr lang="hr-HR" sz="2800" i="1" smtClean="0">
              <a:cs typeface="Arial" charset="0"/>
            </a:endParaRPr>
          </a:p>
          <a:p>
            <a:pPr eaLnBrk="1" hangingPunct="1">
              <a:buFont typeface="Wingdings 2" pitchFamily="18" charset="2"/>
              <a:buNone/>
            </a:pPr>
            <a:r>
              <a:rPr lang="hr-HR" sz="2800" i="1" smtClean="0">
                <a:cs typeface="Arial" charset="0"/>
              </a:rPr>
              <a:t>Postira</a:t>
            </a:r>
          </a:p>
        </p:txBody>
      </p:sp>
    </p:spTree>
  </p:cSld>
  <p:clrMapOvr>
    <a:masterClrMapping/>
  </p:clrMapOvr>
  <p:transition>
    <p:dissolv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descr="20160519_085142.jpg"/>
          <p:cNvPicPr>
            <a:picLocks noChangeAspect="1"/>
          </p:cNvPicPr>
          <p:nvPr/>
        </p:nvPicPr>
        <p:blipFill>
          <a:blip r:embed="rId2" cstate="print"/>
          <a:stretch>
            <a:fillRect/>
          </a:stretch>
        </p:blipFill>
        <p:spPr>
          <a:xfrm>
            <a:off x="1" y="0"/>
            <a:ext cx="4932040" cy="685912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 name="Slika 2" descr="20160519_085148.jpg"/>
          <p:cNvPicPr>
            <a:picLocks noChangeAspect="1"/>
          </p:cNvPicPr>
          <p:nvPr/>
        </p:nvPicPr>
        <p:blipFill>
          <a:blip r:embed="rId3" cstate="print"/>
          <a:stretch>
            <a:fillRect/>
          </a:stretch>
        </p:blipFill>
        <p:spPr>
          <a:xfrm>
            <a:off x="4282225" y="0"/>
            <a:ext cx="4861775" cy="6858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 name="Slika 3" descr="20160519_085210.jpg"/>
          <p:cNvPicPr>
            <a:picLocks noChangeAspect="1"/>
          </p:cNvPicPr>
          <p:nvPr/>
        </p:nvPicPr>
        <p:blipFill>
          <a:blip r:embed="rId4" cstate="print"/>
          <a:stretch>
            <a:fillRect/>
          </a:stretch>
        </p:blipFill>
        <p:spPr>
          <a:xfrm>
            <a:off x="2157329" y="0"/>
            <a:ext cx="4829342" cy="6858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linds(horizont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descr="20160519_085319.jpg"/>
          <p:cNvPicPr>
            <a:picLocks noChangeAspect="1"/>
          </p:cNvPicPr>
          <p:nvPr/>
        </p:nvPicPr>
        <p:blipFill>
          <a:blip r:embed="rId2" cstate="print"/>
          <a:stretch>
            <a:fillRect/>
          </a:stretch>
        </p:blipFill>
        <p:spPr>
          <a:xfrm>
            <a:off x="0" y="0"/>
            <a:ext cx="9144000" cy="6858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descr="20160519_085353.jpg"/>
          <p:cNvPicPr>
            <a:picLocks noChangeAspect="1"/>
          </p:cNvPicPr>
          <p:nvPr/>
        </p:nvPicPr>
        <p:blipFill>
          <a:blip r:embed="rId2" cstate="print"/>
          <a:stretch>
            <a:fillRect/>
          </a:stretch>
        </p:blipFill>
        <p:spPr>
          <a:xfrm>
            <a:off x="0" y="0"/>
            <a:ext cx="9144000" cy="6858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zervirano mjesto sadržaja 1"/>
          <p:cNvSpPr>
            <a:spLocks noGrp="1"/>
          </p:cNvSpPr>
          <p:nvPr>
            <p:ph idx="1"/>
          </p:nvPr>
        </p:nvSpPr>
        <p:spPr>
          <a:xfrm>
            <a:off x="457200" y="620713"/>
            <a:ext cx="8229600" cy="5475287"/>
          </a:xfrm>
        </p:spPr>
        <p:txBody>
          <a:bodyPr/>
          <a:lstStyle/>
          <a:p>
            <a:pPr marL="0" indent="0" eaLnBrk="1" hangingPunct="1">
              <a:buFont typeface="Wingdings 2" pitchFamily="18" charset="2"/>
              <a:buNone/>
            </a:pPr>
            <a:r>
              <a:rPr lang="hr-HR" sz="2800" smtClean="0"/>
              <a:t>ZANIMLJIVOSTI…</a:t>
            </a:r>
          </a:p>
          <a:p>
            <a:pPr marL="0" indent="0" eaLnBrk="1" hangingPunct="1">
              <a:buFont typeface="Wingdings 2" pitchFamily="18" charset="2"/>
              <a:buNone/>
            </a:pPr>
            <a:endParaRPr lang="hr-HR" smtClean="0"/>
          </a:p>
          <a:p>
            <a:pPr marL="0" indent="0" eaLnBrk="1" hangingPunct="1">
              <a:buFont typeface="Wingdings 2" pitchFamily="18" charset="2"/>
              <a:buNone/>
            </a:pPr>
            <a:r>
              <a:rPr lang="hr-HR" smtClean="0"/>
              <a:t>Bijeli jelen zaista postoji…</a:t>
            </a:r>
          </a:p>
        </p:txBody>
      </p:sp>
      <p:pic>
        <p:nvPicPr>
          <p:cNvPr id="25603" name="Picture 2"/>
          <p:cNvPicPr>
            <a:picLocks noChangeAspect="1" noChangeArrowheads="1"/>
          </p:cNvPicPr>
          <p:nvPr/>
        </p:nvPicPr>
        <p:blipFill>
          <a:blip r:embed="rId2" cstate="print"/>
          <a:srcRect/>
          <a:stretch>
            <a:fillRect/>
          </a:stretch>
        </p:blipFill>
        <p:spPr bwMode="auto">
          <a:xfrm>
            <a:off x="1619250" y="2276475"/>
            <a:ext cx="5397500" cy="4068763"/>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zervirano mjesto sadržaja 1"/>
          <p:cNvSpPr>
            <a:spLocks noGrp="1"/>
          </p:cNvSpPr>
          <p:nvPr>
            <p:ph idx="1"/>
          </p:nvPr>
        </p:nvSpPr>
        <p:spPr>
          <a:xfrm>
            <a:off x="457200" y="692150"/>
            <a:ext cx="8229600" cy="5403850"/>
          </a:xfrm>
        </p:spPr>
        <p:txBody>
          <a:bodyPr/>
          <a:lstStyle/>
          <a:p>
            <a:pPr marL="0" indent="0" eaLnBrk="1" hangingPunct="1">
              <a:buFont typeface="Wingdings 2" pitchFamily="18" charset="2"/>
              <a:buNone/>
            </a:pPr>
            <a:r>
              <a:rPr lang="hr-HR" smtClean="0"/>
              <a:t>Autobiografsku pripovijetku </a:t>
            </a:r>
            <a:r>
              <a:rPr lang="hr-HR" sz="3200" smtClean="0"/>
              <a:t>Voda </a:t>
            </a:r>
            <a:r>
              <a:rPr lang="hr-HR" smtClean="0"/>
              <a:t>Nazor piše u razdoblju od 1923.  do 1926. godine</a:t>
            </a:r>
          </a:p>
          <a:p>
            <a:pPr marL="0" indent="0" eaLnBrk="1" hangingPunct="1">
              <a:buFont typeface="Wingdings 2" pitchFamily="18" charset="2"/>
              <a:buNone/>
            </a:pPr>
            <a:endParaRPr lang="hr-HR" smtClean="0"/>
          </a:p>
        </p:txBody>
      </p:sp>
      <p:pic>
        <p:nvPicPr>
          <p:cNvPr id="26627" name="Picture 2" descr="http://www.os-pkanavelica-korcula.skole.hr/upload/os-pkanavelica-korcula/images/static3/1235/Image/voda.jpg"/>
          <p:cNvPicPr>
            <a:picLocks noChangeAspect="1" noChangeArrowheads="1"/>
          </p:cNvPicPr>
          <p:nvPr/>
        </p:nvPicPr>
        <p:blipFill>
          <a:blip r:embed="rId2" cstate="print"/>
          <a:srcRect/>
          <a:stretch>
            <a:fillRect/>
          </a:stretch>
        </p:blipFill>
        <p:spPr bwMode="auto">
          <a:xfrm>
            <a:off x="2411413" y="2060575"/>
            <a:ext cx="3819525" cy="3970338"/>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adržaja 1"/>
          <p:cNvSpPr>
            <a:spLocks noGrp="1"/>
          </p:cNvSpPr>
          <p:nvPr>
            <p:ph idx="1"/>
          </p:nvPr>
        </p:nvSpPr>
        <p:spPr/>
        <p:txBody>
          <a:bodyPr>
            <a:normAutofit/>
          </a:bodyPr>
          <a:lstStyle/>
          <a:p>
            <a:pPr marL="0" indent="0" eaLnBrk="1" fontAlgn="auto" hangingPunct="1">
              <a:spcAft>
                <a:spcPts val="0"/>
              </a:spcAft>
              <a:buFont typeface="Wingdings 2"/>
              <a:buNone/>
              <a:defRPr/>
            </a:pPr>
            <a:endParaRPr lang="hr-HR" dirty="0" smtClean="0"/>
          </a:p>
          <a:p>
            <a:pPr marL="0" indent="0" eaLnBrk="1" fontAlgn="auto" hangingPunct="1">
              <a:spcAft>
                <a:spcPts val="0"/>
              </a:spcAft>
              <a:buFont typeface="Wingdings 2"/>
              <a:buNone/>
              <a:defRPr/>
            </a:pPr>
            <a:endParaRPr lang="hr-HR" dirty="0"/>
          </a:p>
          <a:p>
            <a:pPr marL="0" indent="0" algn="ctr" eaLnBrk="1" fontAlgn="auto" hangingPunct="1">
              <a:spcAft>
                <a:spcPts val="0"/>
              </a:spcAft>
              <a:buFont typeface="Wingdings 2"/>
              <a:buNone/>
              <a:defRPr/>
            </a:pPr>
            <a:endParaRPr lang="hr-HR" dirty="0" smtClean="0"/>
          </a:p>
          <a:p>
            <a:pPr marL="0" indent="0" algn="ctr" eaLnBrk="1" fontAlgn="auto" hangingPunct="1">
              <a:spcAft>
                <a:spcPts val="0"/>
              </a:spcAft>
              <a:buFont typeface="Wingdings 2"/>
              <a:buNone/>
              <a:defRPr/>
            </a:pPr>
            <a:r>
              <a:rPr lang="hr-HR" sz="3200" dirty="0" smtClean="0"/>
              <a:t>Učenici </a:t>
            </a:r>
            <a:r>
              <a:rPr lang="hr-HR" sz="3200" dirty="0"/>
              <a:t>7. razreda doživjeli su je ovako…</a:t>
            </a:r>
          </a:p>
          <a:p>
            <a:pPr marL="274320" indent="-274320" eaLnBrk="1" fontAlgn="auto" hangingPunct="1">
              <a:spcAft>
                <a:spcPts val="0"/>
              </a:spcAft>
              <a:buFont typeface="Wingdings 2"/>
              <a:buChar char=""/>
              <a:defRPr/>
            </a:pPr>
            <a:endParaRPr lang="hr-HR" dirty="0"/>
          </a:p>
        </p:txBody>
      </p:sp>
    </p:spTree>
  </p:cSld>
  <p:clrMapOvr>
    <a:masterClrMapping/>
  </p:clrMapOvr>
  <p:transition>
    <p:dissolv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C:\Users\Knjiznica\Desktop\NAZOR\Slike\IMG_20160201_101856.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448" y="0"/>
            <a:ext cx="9235610" cy="684769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xmlns="">
                <a:solidFill>
                  <a:srgbClr val="FFFFFF"/>
                </a:solidFill>
              </a14:hiddenFill>
            </a:ext>
          </a:extLst>
        </p:spPr>
      </p:pic>
    </p:spTree>
  </p:cSld>
  <p:clrMapOvr>
    <a:masterClrMapping/>
  </p:clrMapOvr>
  <p:transition>
    <p:dissolv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C:\Users\Knjiznica\Desktop\NAZOR\Slike\IMG_20160201_101919.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1888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xmlns="">
                <a:solidFill>
                  <a:srgbClr val="FFFFFF"/>
                </a:solidFill>
              </a14:hiddenFill>
            </a:ext>
          </a:extLst>
        </p:spPr>
      </p:pic>
    </p:spTree>
  </p:cSld>
  <p:clrMapOvr>
    <a:masterClrMapping/>
  </p:clrMapOvr>
  <p:transition>
    <p:dissolv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C:\Users\Knjiznica\Desktop\NAZOR\Slike\IMG_20160201_11202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39114"/>
            <a:ext cx="9144000" cy="677977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xmlns="">
                <a:solidFill>
                  <a:srgbClr val="FFFFFF"/>
                </a:solidFill>
              </a14:hiddenFill>
            </a:ext>
          </a:extLst>
        </p:spPr>
      </p:pic>
    </p:spTree>
  </p:cSld>
  <p:clrMapOvr>
    <a:masterClrMapping/>
  </p:clrMapOvr>
  <p:transition>
    <p:dissolv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C:\Users\Knjiznica\Desktop\NAZOR\Slike\12669802_1211960875497993_1613616124_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40183"/>
            <a:ext cx="9144000" cy="677763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xmlns="">
                <a:solidFill>
                  <a:srgbClr val="FFFFFF"/>
                </a:solidFill>
              </a14:hiddenFill>
            </a:ext>
          </a:extLst>
        </p:spPr>
      </p:pic>
    </p:spTree>
  </p:cSld>
  <p:clrMapOvr>
    <a:masterClrMapping/>
  </p:clrMapOvr>
  <p:transition>
    <p:dissolv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itle 3"/>
          <p:cNvSpPr>
            <a:spLocks noGrp="1"/>
          </p:cNvSpPr>
          <p:nvPr>
            <p:ph type="title"/>
          </p:nvPr>
        </p:nvSpPr>
        <p:spPr>
          <a:xfrm>
            <a:off x="457200" y="260350"/>
            <a:ext cx="8229600" cy="1587500"/>
          </a:xfrm>
        </p:spPr>
        <p:txBody>
          <a:bodyPr/>
          <a:lstStyle/>
          <a:p>
            <a:pPr eaLnBrk="1" fontAlgn="auto" hangingPunct="1">
              <a:spcAft>
                <a:spcPts val="0"/>
              </a:spcAft>
              <a:defRPr/>
            </a:pPr>
            <a:r>
              <a:rPr lang="hr-HR" altLang="sr-Latn-RS" sz="1400" b="1" smtClean="0">
                <a:latin typeface="Arial" charset="0"/>
                <a:cs typeface="Arial" charset="0"/>
              </a:rPr>
              <a:t>           </a:t>
            </a:r>
            <a:r>
              <a:rPr lang="hr-HR" altLang="sr-Latn-RS" sz="1400" b="1" smtClean="0">
                <a:solidFill>
                  <a:schemeClr val="tx1"/>
                </a:solidFill>
                <a:latin typeface="Arial" charset="0"/>
                <a:cs typeface="Arial" charset="0"/>
              </a:rPr>
              <a:t>NAZOROVA RODNA KUĆA</a:t>
            </a:r>
          </a:p>
        </p:txBody>
      </p:sp>
      <p:pic>
        <p:nvPicPr>
          <p:cNvPr id="9219" name="Picture 3"/>
          <p:cNvPicPr>
            <a:picLocks noGrp="1" noChangeAspect="1" noChangeArrowheads="1"/>
          </p:cNvPicPr>
          <p:nvPr>
            <p:ph sz="half" idx="1"/>
          </p:nvPr>
        </p:nvPicPr>
        <p:blipFill>
          <a:blip r:embed="rId2" cstate="print"/>
          <a:srcRect/>
          <a:stretch>
            <a:fillRect/>
          </a:stretch>
        </p:blipFill>
        <p:spPr>
          <a:xfrm>
            <a:off x="684213" y="549275"/>
            <a:ext cx="3787775" cy="5975350"/>
          </a:xfrm>
        </p:spPr>
      </p:pic>
      <p:sp>
        <p:nvSpPr>
          <p:cNvPr id="6" name="Content Placeholder 5"/>
          <p:cNvSpPr>
            <a:spLocks noGrp="1"/>
          </p:cNvSpPr>
          <p:nvPr>
            <p:ph sz="half" idx="2"/>
          </p:nvPr>
        </p:nvSpPr>
        <p:spPr>
          <a:xfrm>
            <a:off x="4356100" y="115888"/>
            <a:ext cx="4546600" cy="6480175"/>
          </a:xfrm>
        </p:spPr>
        <p:txBody>
          <a:bodyPr>
            <a:normAutofit fontScale="25000" lnSpcReduction="20000"/>
          </a:bodyPr>
          <a:lstStyle/>
          <a:p>
            <a:pPr marL="274320" indent="-274320" eaLnBrk="1" fontAlgn="auto" hangingPunct="1">
              <a:spcAft>
                <a:spcPts val="0"/>
              </a:spcAft>
              <a:buClr>
                <a:schemeClr val="accent3"/>
              </a:buClr>
              <a:buFont typeface="Wingdings 2"/>
              <a:buNone/>
              <a:defRPr/>
            </a:pPr>
            <a:endParaRPr lang="hr-HR" sz="2400" dirty="0" smtClean="0">
              <a:latin typeface="Arial" pitchFamily="34" charset="0"/>
              <a:cs typeface="Arial" pitchFamily="34" charset="0"/>
            </a:endParaRPr>
          </a:p>
          <a:p>
            <a:pPr marL="274320" indent="-274320" eaLnBrk="1" fontAlgn="auto" hangingPunct="1">
              <a:spcAft>
                <a:spcPts val="0"/>
              </a:spcAft>
              <a:buClr>
                <a:schemeClr val="accent3"/>
              </a:buClr>
              <a:buFont typeface="Wingdings 2"/>
              <a:buNone/>
              <a:defRPr/>
            </a:pPr>
            <a:endParaRPr lang="hr-HR" sz="2400" dirty="0" smtClean="0">
              <a:latin typeface="Arial" pitchFamily="34" charset="0"/>
              <a:cs typeface="Arial" pitchFamily="34" charset="0"/>
            </a:endParaRPr>
          </a:p>
          <a:p>
            <a:pPr marL="274320" indent="-274320" eaLnBrk="1" fontAlgn="auto" hangingPunct="1">
              <a:spcAft>
                <a:spcPts val="0"/>
              </a:spcAft>
              <a:buClr>
                <a:schemeClr val="accent3"/>
              </a:buClr>
              <a:buFont typeface="Wingdings 2"/>
              <a:buNone/>
              <a:defRPr/>
            </a:pPr>
            <a:endParaRPr lang="hr-HR" sz="2400" dirty="0" smtClean="0">
              <a:latin typeface="Arial" pitchFamily="34" charset="0"/>
              <a:cs typeface="Arial" pitchFamily="34" charset="0"/>
            </a:endParaRPr>
          </a:p>
          <a:p>
            <a:pPr marL="274320" indent="-274320" algn="r" eaLnBrk="1" fontAlgn="auto" hangingPunct="1">
              <a:spcAft>
                <a:spcPts val="0"/>
              </a:spcAft>
              <a:buClr>
                <a:schemeClr val="accent3"/>
              </a:buClr>
              <a:buFont typeface="Wingdings 2"/>
              <a:buNone/>
              <a:defRPr/>
            </a:pPr>
            <a:endParaRPr lang="hr-HR" sz="2400" dirty="0" smtClean="0">
              <a:latin typeface="Arial" pitchFamily="34" charset="0"/>
              <a:cs typeface="Arial" pitchFamily="34" charset="0"/>
            </a:endParaRPr>
          </a:p>
          <a:p>
            <a:pPr marL="274320" indent="-274320" algn="ctr" eaLnBrk="1" fontAlgn="auto" hangingPunct="1">
              <a:spcAft>
                <a:spcPts val="0"/>
              </a:spcAft>
              <a:buClr>
                <a:schemeClr val="accent3"/>
              </a:buClr>
              <a:buFont typeface="Wingdings 2"/>
              <a:buNone/>
              <a:defRPr/>
            </a:pPr>
            <a:r>
              <a:rPr lang="hr-HR" sz="11200" b="1" dirty="0" smtClean="0">
                <a:solidFill>
                  <a:schemeClr val="tx2"/>
                </a:solidFill>
                <a:cs typeface="Arial" pitchFamily="34" charset="0"/>
              </a:rPr>
              <a:t>NAŠ DOM</a:t>
            </a:r>
          </a:p>
          <a:p>
            <a:pPr marL="274320" indent="-274320" algn="ctr" eaLnBrk="1" fontAlgn="auto" hangingPunct="1">
              <a:spcAft>
                <a:spcPts val="0"/>
              </a:spcAft>
              <a:buClr>
                <a:schemeClr val="accent3"/>
              </a:buClr>
              <a:buFont typeface="Wingdings 2"/>
              <a:buNone/>
              <a:defRPr/>
            </a:pPr>
            <a:endParaRPr lang="hr-HR" sz="5100" dirty="0" smtClean="0">
              <a:cs typeface="Arial" pitchFamily="34" charset="0"/>
            </a:endParaRPr>
          </a:p>
          <a:p>
            <a:pPr marL="274320" indent="-274320" algn="ctr" eaLnBrk="1" fontAlgn="auto" hangingPunct="1">
              <a:spcAft>
                <a:spcPts val="0"/>
              </a:spcAft>
              <a:buClr>
                <a:schemeClr val="accent3"/>
              </a:buClr>
              <a:buFont typeface="Wingdings 2"/>
              <a:buNone/>
              <a:defRPr/>
            </a:pPr>
            <a:endParaRPr lang="hr-HR" sz="5100" dirty="0" smtClean="0">
              <a:cs typeface="Arial" pitchFamily="34" charset="0"/>
            </a:endParaRPr>
          </a:p>
          <a:p>
            <a:pPr marL="274320" indent="-274320" algn="ctr" eaLnBrk="1" fontAlgn="auto" hangingPunct="1">
              <a:spcAft>
                <a:spcPts val="0"/>
              </a:spcAft>
              <a:buClr>
                <a:schemeClr val="accent3"/>
              </a:buClr>
              <a:buFont typeface="Wingdings 2"/>
              <a:buNone/>
              <a:defRPr/>
            </a:pPr>
            <a:r>
              <a:rPr lang="hr-HR" sz="9600" dirty="0" smtClean="0">
                <a:cs typeface="Arial" pitchFamily="34" charset="0"/>
              </a:rPr>
              <a:t>Stari dome oca moga,</a:t>
            </a:r>
          </a:p>
          <a:p>
            <a:pPr marL="274320" indent="-274320" algn="ctr" eaLnBrk="1" fontAlgn="auto" hangingPunct="1">
              <a:spcAft>
                <a:spcPts val="0"/>
              </a:spcAft>
              <a:buClr>
                <a:schemeClr val="accent3"/>
              </a:buClr>
              <a:buFont typeface="Wingdings 2"/>
              <a:buNone/>
              <a:defRPr/>
            </a:pPr>
            <a:r>
              <a:rPr lang="hr-HR" sz="9600" dirty="0" smtClean="0">
                <a:cs typeface="Arial" pitchFamily="34" charset="0"/>
              </a:rPr>
              <a:t>Stari dome djeda mog,</a:t>
            </a:r>
          </a:p>
          <a:p>
            <a:pPr marL="274320" indent="-274320" algn="ctr" eaLnBrk="1" fontAlgn="auto" hangingPunct="1">
              <a:spcAft>
                <a:spcPts val="0"/>
              </a:spcAft>
              <a:buClr>
                <a:schemeClr val="accent3"/>
              </a:buClr>
              <a:buFont typeface="Wingdings 2"/>
              <a:buNone/>
              <a:defRPr/>
            </a:pPr>
            <a:r>
              <a:rPr lang="hr-HR" sz="9600" dirty="0" smtClean="0">
                <a:cs typeface="Arial" pitchFamily="34" charset="0"/>
              </a:rPr>
              <a:t>Mio mi je svaki ugo,</a:t>
            </a:r>
          </a:p>
          <a:p>
            <a:pPr marL="274320" indent="-274320" algn="ctr" eaLnBrk="1" fontAlgn="auto" hangingPunct="1">
              <a:spcAft>
                <a:spcPts val="0"/>
              </a:spcAft>
              <a:buClr>
                <a:schemeClr val="accent3"/>
              </a:buClr>
              <a:buFont typeface="Wingdings 2"/>
              <a:buNone/>
              <a:defRPr/>
            </a:pPr>
            <a:r>
              <a:rPr lang="hr-HR" sz="9600" dirty="0" smtClean="0">
                <a:cs typeface="Arial" pitchFamily="34" charset="0"/>
              </a:rPr>
              <a:t>Svaki kamen zida tvog.</a:t>
            </a:r>
          </a:p>
          <a:p>
            <a:pPr marL="274320" indent="-274320" algn="ctr" eaLnBrk="1" fontAlgn="auto" hangingPunct="1">
              <a:spcAft>
                <a:spcPts val="0"/>
              </a:spcAft>
              <a:buClr>
                <a:schemeClr val="accent3"/>
              </a:buClr>
              <a:buFont typeface="Wingdings 2"/>
              <a:buNone/>
              <a:defRPr/>
            </a:pPr>
            <a:r>
              <a:rPr lang="hr-HR" sz="9600" dirty="0" smtClean="0">
                <a:cs typeface="Arial" pitchFamily="34" charset="0"/>
              </a:rPr>
              <a:t>                  (…)</a:t>
            </a:r>
          </a:p>
          <a:p>
            <a:pPr marL="274320" indent="-274320" algn="ctr" eaLnBrk="1" fontAlgn="auto" hangingPunct="1">
              <a:spcAft>
                <a:spcPts val="0"/>
              </a:spcAft>
              <a:buClr>
                <a:schemeClr val="accent3"/>
              </a:buClr>
              <a:buFont typeface="Wingdings 2"/>
              <a:buNone/>
              <a:defRPr/>
            </a:pPr>
            <a:r>
              <a:rPr lang="hr-HR" sz="9600" dirty="0" smtClean="0">
                <a:cs typeface="Arial" pitchFamily="34" charset="0"/>
              </a:rPr>
              <a:t>Ja u tebi još ne vidjeh</a:t>
            </a:r>
          </a:p>
          <a:p>
            <a:pPr marL="274320" indent="-274320" algn="ctr" eaLnBrk="1" fontAlgn="auto" hangingPunct="1">
              <a:spcAft>
                <a:spcPts val="0"/>
              </a:spcAft>
              <a:buClr>
                <a:schemeClr val="accent3"/>
              </a:buClr>
              <a:buFont typeface="Wingdings 2"/>
              <a:buNone/>
              <a:defRPr/>
            </a:pPr>
            <a:r>
              <a:rPr lang="hr-HR" sz="9600" dirty="0" smtClean="0">
                <a:cs typeface="Arial" pitchFamily="34" charset="0"/>
              </a:rPr>
              <a:t>Zlato, svilu i mramor</a:t>
            </a:r>
          </a:p>
          <a:p>
            <a:pPr marL="274320" indent="-274320" algn="ctr" eaLnBrk="1" fontAlgn="auto" hangingPunct="1">
              <a:spcAft>
                <a:spcPts val="0"/>
              </a:spcAft>
              <a:buClr>
                <a:schemeClr val="accent3"/>
              </a:buClr>
              <a:buFont typeface="Wingdings 2"/>
              <a:buNone/>
              <a:defRPr/>
            </a:pPr>
            <a:r>
              <a:rPr lang="hr-HR" sz="9600" dirty="0" smtClean="0">
                <a:cs typeface="Arial" pitchFamily="34" charset="0"/>
              </a:rPr>
              <a:t>Al’ si za me ipak ljepši,</a:t>
            </a:r>
          </a:p>
          <a:p>
            <a:pPr marL="274320" indent="-274320" algn="ctr" eaLnBrk="1" fontAlgn="auto" hangingPunct="1">
              <a:spcAft>
                <a:spcPts val="0"/>
              </a:spcAft>
              <a:buClr>
                <a:schemeClr val="accent3"/>
              </a:buClr>
              <a:buFont typeface="Wingdings 2"/>
              <a:buNone/>
              <a:defRPr/>
            </a:pPr>
            <a:r>
              <a:rPr lang="hr-HR" sz="9600" dirty="0" smtClean="0">
                <a:cs typeface="Arial" pitchFamily="34" charset="0"/>
              </a:rPr>
              <a:t>Nego što je carski dvor.</a:t>
            </a:r>
          </a:p>
          <a:p>
            <a:pPr marL="274320" indent="-274320" algn="ctr" eaLnBrk="1" fontAlgn="auto" hangingPunct="1">
              <a:spcAft>
                <a:spcPts val="0"/>
              </a:spcAft>
              <a:buClr>
                <a:schemeClr val="accent3"/>
              </a:buClr>
              <a:buFont typeface="Wingdings 2"/>
              <a:buNone/>
              <a:defRPr/>
            </a:pPr>
            <a:r>
              <a:rPr lang="hr-HR" sz="9600" dirty="0" smtClean="0">
                <a:cs typeface="Arial" pitchFamily="34" charset="0"/>
              </a:rPr>
              <a:t>Stari dome oca moga, </a:t>
            </a:r>
          </a:p>
          <a:p>
            <a:pPr marL="274320" indent="-274320" algn="ctr" eaLnBrk="1" fontAlgn="auto" hangingPunct="1">
              <a:spcAft>
                <a:spcPts val="0"/>
              </a:spcAft>
              <a:buClr>
                <a:schemeClr val="accent3"/>
              </a:buClr>
              <a:buFont typeface="Wingdings 2"/>
              <a:buNone/>
              <a:defRPr/>
            </a:pPr>
            <a:r>
              <a:rPr lang="hr-HR" sz="9600" dirty="0" smtClean="0">
                <a:cs typeface="Arial" pitchFamily="34" charset="0"/>
              </a:rPr>
              <a:t>Stari dome djeda mog,</a:t>
            </a:r>
          </a:p>
          <a:p>
            <a:pPr marL="274320" indent="-274320" algn="ctr" eaLnBrk="1" fontAlgn="auto" hangingPunct="1">
              <a:spcAft>
                <a:spcPts val="0"/>
              </a:spcAft>
              <a:buClr>
                <a:schemeClr val="accent3"/>
              </a:buClr>
              <a:buFont typeface="Wingdings 2"/>
              <a:buNone/>
              <a:defRPr/>
            </a:pPr>
            <a:r>
              <a:rPr lang="hr-HR" sz="9600" dirty="0" smtClean="0">
                <a:cs typeface="Arial" pitchFamily="34" charset="0"/>
              </a:rPr>
              <a:t>Vazda bio čvrst ka kremen,</a:t>
            </a:r>
          </a:p>
          <a:p>
            <a:pPr marL="274320" indent="-274320" algn="ctr" eaLnBrk="1" fontAlgn="auto" hangingPunct="1">
              <a:spcAft>
                <a:spcPts val="0"/>
              </a:spcAft>
              <a:buClr>
                <a:schemeClr val="accent3"/>
              </a:buClr>
              <a:buFont typeface="Wingdings 2"/>
              <a:buNone/>
              <a:defRPr/>
            </a:pPr>
            <a:r>
              <a:rPr lang="hr-HR" sz="9600" dirty="0" smtClean="0">
                <a:cs typeface="Arial" pitchFamily="34" charset="0"/>
              </a:rPr>
              <a:t>I dobri te čuvo Bog!</a:t>
            </a:r>
          </a:p>
          <a:p>
            <a:pPr marL="274320" indent="-274320" algn="r" eaLnBrk="1" fontAlgn="auto" hangingPunct="1">
              <a:spcAft>
                <a:spcPts val="0"/>
              </a:spcAft>
              <a:buClr>
                <a:schemeClr val="accent3"/>
              </a:buClr>
              <a:buFont typeface="Wingdings 2"/>
              <a:buNone/>
              <a:defRPr/>
            </a:pPr>
            <a:r>
              <a:rPr lang="hr-HR" sz="2400" dirty="0" smtClean="0">
                <a:latin typeface="Arial" pitchFamily="34" charset="0"/>
                <a:cs typeface="Arial" pitchFamily="34" charset="0"/>
              </a:rPr>
              <a:t> </a:t>
            </a:r>
          </a:p>
          <a:p>
            <a:pPr marL="274320" indent="-274320" eaLnBrk="1" fontAlgn="auto" hangingPunct="1">
              <a:spcAft>
                <a:spcPts val="0"/>
              </a:spcAft>
              <a:buClr>
                <a:schemeClr val="accent3"/>
              </a:buClr>
              <a:buFont typeface="Wingdings 2"/>
              <a:buChar char=""/>
              <a:defRPr/>
            </a:pPr>
            <a:endParaRPr lang="hr-HR" sz="2400" dirty="0">
              <a:latin typeface="Arial" pitchFamily="34" charset="0"/>
              <a:cs typeface="Arial" pitchFamily="34" charset="0"/>
            </a:endParaRPr>
          </a:p>
        </p:txBody>
      </p:sp>
    </p:spTree>
  </p:cSld>
  <p:clrMapOvr>
    <a:masterClrMapping/>
  </p:clrMapOvr>
  <p:transition>
    <p:dissolv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C:\Users\Knjiznica\Desktop\NAZOR\Slike\12736844_1211960988831315_37894669_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40183"/>
            <a:ext cx="9144000" cy="677763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xmlns="">
                <a:solidFill>
                  <a:srgbClr val="FFFFFF"/>
                </a:solidFill>
              </a14:hiddenFill>
            </a:ext>
          </a:extLst>
        </p:spPr>
      </p:pic>
    </p:spTree>
  </p:cSld>
  <p:clrMapOvr>
    <a:masterClrMapping/>
  </p:clrMapOvr>
  <p:transition>
    <p:dissolv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18.01.2016., Zagreb - Olga Peric, pranecakinja Vladimira Nazora, vlasnica je stana u Grskovicevoj 36 u kojem je zivio hrvatski knjizevnik.  Photo: Goran Stanzl/PIXSELL"/>
          <p:cNvPicPr>
            <a:picLocks noChangeAspect="1" noChangeArrowheads="1"/>
          </p:cNvPicPr>
          <p:nvPr/>
        </p:nvPicPr>
        <p:blipFill>
          <a:blip r:embed="rId2" cstate="print"/>
          <a:srcRect/>
          <a:stretch>
            <a:fillRect/>
          </a:stretch>
        </p:blipFill>
        <p:spPr bwMode="auto">
          <a:xfrm>
            <a:off x="1584325" y="2205038"/>
            <a:ext cx="5975350" cy="3768725"/>
          </a:xfrm>
          <a:prstGeom prst="rect">
            <a:avLst/>
          </a:prstGeom>
          <a:noFill/>
          <a:ln w="9525">
            <a:noFill/>
            <a:miter lim="800000"/>
            <a:headEnd/>
            <a:tailEnd/>
          </a:ln>
        </p:spPr>
      </p:pic>
      <p:sp>
        <p:nvSpPr>
          <p:cNvPr id="2" name="TekstniOkvir 1"/>
          <p:cNvSpPr txBox="1"/>
          <p:nvPr/>
        </p:nvSpPr>
        <p:spPr>
          <a:xfrm>
            <a:off x="900113" y="549275"/>
            <a:ext cx="7343775" cy="1846263"/>
          </a:xfrm>
          <a:prstGeom prst="rect">
            <a:avLst/>
          </a:prstGeom>
          <a:noFill/>
        </p:spPr>
        <p:txBody>
          <a:bodyPr>
            <a:spAutoFit/>
          </a:bodyPr>
          <a:lstStyle/>
          <a:p>
            <a:pPr eaLnBrk="1" hangingPunct="1">
              <a:defRPr/>
            </a:pPr>
            <a:endParaRPr lang="hr-HR" sz="2600" dirty="0">
              <a:latin typeface="+mn-lt"/>
            </a:endParaRPr>
          </a:p>
          <a:p>
            <a:pPr eaLnBrk="1" hangingPunct="1">
              <a:defRPr/>
            </a:pPr>
            <a:r>
              <a:rPr lang="hr-HR" sz="2600" dirty="0">
                <a:latin typeface="+mn-lt"/>
              </a:rPr>
              <a:t>Od 1931. živi u Zagrebu, gdje je 1933. umirovljen kao upravitelj dječjeg doma.</a:t>
            </a:r>
          </a:p>
          <a:p>
            <a:pPr eaLnBrk="1" hangingPunct="1">
              <a:defRPr/>
            </a:pPr>
            <a:endParaRPr lang="hr-HR" dirty="0"/>
          </a:p>
          <a:p>
            <a:pPr eaLnBrk="1" hangingPunct="1">
              <a:defRPr/>
            </a:pPr>
            <a:endParaRPr lang="hr-HR" dirty="0"/>
          </a:p>
        </p:txBody>
      </p:sp>
      <p:sp>
        <p:nvSpPr>
          <p:cNvPr id="3" name="TekstniOkvir 2"/>
          <p:cNvSpPr txBox="1"/>
          <p:nvPr/>
        </p:nvSpPr>
        <p:spPr>
          <a:xfrm>
            <a:off x="2124075" y="6029325"/>
            <a:ext cx="4751388" cy="585788"/>
          </a:xfrm>
          <a:prstGeom prst="rect">
            <a:avLst/>
          </a:prstGeom>
          <a:noFill/>
        </p:spPr>
        <p:txBody>
          <a:bodyPr>
            <a:spAutoFit/>
          </a:bodyPr>
          <a:lstStyle/>
          <a:p>
            <a:pPr algn="ctr" eaLnBrk="1" hangingPunct="1">
              <a:defRPr/>
            </a:pPr>
            <a:r>
              <a:rPr lang="hr-HR" sz="1600" dirty="0">
                <a:latin typeface="+mn-lt"/>
              </a:rPr>
              <a:t>Kuća Vladimira Nazora u </a:t>
            </a:r>
            <a:r>
              <a:rPr lang="hr-HR" sz="1600" dirty="0" err="1">
                <a:latin typeface="+mn-lt"/>
              </a:rPr>
              <a:t>Grškovićeovoj</a:t>
            </a:r>
            <a:r>
              <a:rPr lang="hr-HR" sz="1600" dirty="0">
                <a:latin typeface="+mn-lt"/>
              </a:rPr>
              <a:t> ulici u Zagrebu</a:t>
            </a:r>
          </a:p>
        </p:txBody>
      </p:sp>
    </p:spTree>
  </p:cSld>
  <p:clrMapOvr>
    <a:masterClrMapping/>
  </p:clrMapOvr>
  <p:transition>
    <p:dissolv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zervirano mjesto sadržaja 1"/>
          <p:cNvSpPr>
            <a:spLocks noGrp="1"/>
          </p:cNvSpPr>
          <p:nvPr>
            <p:ph idx="1"/>
          </p:nvPr>
        </p:nvSpPr>
        <p:spPr>
          <a:xfrm>
            <a:off x="457200" y="476250"/>
            <a:ext cx="8229600" cy="5619750"/>
          </a:xfrm>
        </p:spPr>
        <p:txBody>
          <a:bodyPr/>
          <a:lstStyle/>
          <a:p>
            <a:pPr marL="0" indent="0" eaLnBrk="1" hangingPunct="1">
              <a:buFont typeface="Wingdings 2" pitchFamily="18" charset="2"/>
              <a:buNone/>
            </a:pPr>
            <a:r>
              <a:rPr lang="hr-HR" smtClean="0"/>
              <a:t>Godine 1942. s pjesnikom Ivanom Goranom Kovačićem preko Kupe odlazi u partizane</a:t>
            </a:r>
          </a:p>
        </p:txBody>
      </p:sp>
      <p:pic>
        <p:nvPicPr>
          <p:cNvPr id="34819" name="Picture 2"/>
          <p:cNvPicPr>
            <a:picLocks noChangeAspect="1" noChangeArrowheads="1"/>
          </p:cNvPicPr>
          <p:nvPr/>
        </p:nvPicPr>
        <p:blipFill>
          <a:blip r:embed="rId2" cstate="print"/>
          <a:srcRect l="1784" t="2988" r="1836"/>
          <a:stretch>
            <a:fillRect/>
          </a:stretch>
        </p:blipFill>
        <p:spPr bwMode="auto">
          <a:xfrm>
            <a:off x="2200275" y="1557338"/>
            <a:ext cx="4927600" cy="495935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zervirano mjesto sadržaja 1"/>
          <p:cNvSpPr>
            <a:spLocks noGrp="1"/>
          </p:cNvSpPr>
          <p:nvPr>
            <p:ph idx="1"/>
          </p:nvPr>
        </p:nvSpPr>
        <p:spPr>
          <a:xfrm>
            <a:off x="457200" y="476250"/>
            <a:ext cx="8229600" cy="5619750"/>
          </a:xfrm>
        </p:spPr>
        <p:txBody>
          <a:bodyPr/>
          <a:lstStyle/>
          <a:p>
            <a:pPr marL="0" indent="0" eaLnBrk="1" hangingPunct="1">
              <a:buFont typeface="Wingdings 2" pitchFamily="18" charset="2"/>
              <a:buNone/>
            </a:pPr>
            <a:r>
              <a:rPr lang="hr-HR" smtClean="0"/>
              <a:t>Za vrijeme Drugog svjetskog rata Nazor postaje predsjednik Izvršnoga odbora ZAVNOH-a, a nakon rata i prvi predsjednik hrvatskoga Sabora i to sve do svoje </a:t>
            </a:r>
          </a:p>
          <a:p>
            <a:pPr marL="0" indent="0" eaLnBrk="1" hangingPunct="1">
              <a:buFont typeface="Wingdings 2" pitchFamily="18" charset="2"/>
              <a:buNone/>
            </a:pPr>
            <a:r>
              <a:rPr lang="hr-HR" smtClean="0"/>
              <a:t>smrti.</a:t>
            </a:r>
          </a:p>
          <a:p>
            <a:pPr marL="0" indent="0" eaLnBrk="1" hangingPunct="1">
              <a:buFont typeface="Wingdings 2" pitchFamily="18" charset="2"/>
              <a:buNone/>
            </a:pPr>
            <a:endParaRPr lang="hr-HR" smtClean="0"/>
          </a:p>
          <a:p>
            <a:pPr marL="0" indent="0" eaLnBrk="1" hangingPunct="1">
              <a:buFont typeface="Wingdings 2" pitchFamily="18" charset="2"/>
              <a:buNone/>
            </a:pPr>
            <a:endParaRPr lang="hr-HR" smtClean="0"/>
          </a:p>
        </p:txBody>
      </p:sp>
      <p:pic>
        <p:nvPicPr>
          <p:cNvPr id="35843" name="Picture 2"/>
          <p:cNvPicPr>
            <a:picLocks noChangeAspect="1" noChangeArrowheads="1"/>
          </p:cNvPicPr>
          <p:nvPr/>
        </p:nvPicPr>
        <p:blipFill>
          <a:blip r:embed="rId2" cstate="print"/>
          <a:srcRect/>
          <a:stretch>
            <a:fillRect/>
          </a:stretch>
        </p:blipFill>
        <p:spPr bwMode="auto">
          <a:xfrm>
            <a:off x="404813" y="3068638"/>
            <a:ext cx="5564187" cy="3201987"/>
          </a:xfrm>
          <a:prstGeom prst="rect">
            <a:avLst/>
          </a:prstGeom>
          <a:noFill/>
          <a:ln w="9525">
            <a:noFill/>
            <a:miter lim="800000"/>
            <a:headEnd/>
            <a:tailEnd/>
          </a:ln>
        </p:spPr>
      </p:pic>
      <p:pic>
        <p:nvPicPr>
          <p:cNvPr id="35844" name="Picture 3"/>
          <p:cNvPicPr>
            <a:picLocks noChangeAspect="1" noChangeArrowheads="1"/>
          </p:cNvPicPr>
          <p:nvPr/>
        </p:nvPicPr>
        <p:blipFill>
          <a:blip r:embed="rId3" cstate="print"/>
          <a:srcRect/>
          <a:stretch>
            <a:fillRect/>
          </a:stretch>
        </p:blipFill>
        <p:spPr bwMode="auto">
          <a:xfrm>
            <a:off x="4572000" y="1735138"/>
            <a:ext cx="4248150" cy="2951162"/>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pPr eaLnBrk="1" fontAlgn="auto" hangingPunct="1">
              <a:spcAft>
                <a:spcPts val="0"/>
              </a:spcAft>
              <a:defRPr/>
            </a:pPr>
            <a:r>
              <a:rPr lang="hr-HR" altLang="sr-Latn-RS" sz="4000" smtClean="0">
                <a:latin typeface="Arial" charset="0"/>
                <a:cs typeface="Arial" charset="0"/>
              </a:rPr>
              <a:t> </a:t>
            </a:r>
            <a:r>
              <a:rPr lang="hr-HR" altLang="sr-Latn-RS" sz="3600" smtClean="0">
                <a:latin typeface="+mn-lt"/>
                <a:cs typeface="Arial" charset="0"/>
              </a:rPr>
              <a:t>AKADEMIJA</a:t>
            </a:r>
          </a:p>
        </p:txBody>
      </p:sp>
      <p:sp>
        <p:nvSpPr>
          <p:cNvPr id="36867" name="Content Placeholder 2"/>
          <p:cNvSpPr>
            <a:spLocks noGrp="1"/>
          </p:cNvSpPr>
          <p:nvPr>
            <p:ph sz="half" idx="1"/>
          </p:nvPr>
        </p:nvSpPr>
        <p:spPr>
          <a:xfrm>
            <a:off x="457200" y="1524000"/>
            <a:ext cx="4059238" cy="4572000"/>
          </a:xfrm>
        </p:spPr>
        <p:txBody>
          <a:bodyPr/>
          <a:lstStyle/>
          <a:p>
            <a:pPr eaLnBrk="1" hangingPunct="1">
              <a:buFont typeface="Wingdings 2" pitchFamily="18" charset="2"/>
              <a:buNone/>
            </a:pPr>
            <a:r>
              <a:rPr lang="hr-HR" sz="2400" dirty="0" smtClean="0">
                <a:cs typeface="Arial" charset="0"/>
              </a:rPr>
              <a:t>Još 1919. godine postao je</a:t>
            </a:r>
          </a:p>
          <a:p>
            <a:pPr eaLnBrk="1" hangingPunct="1">
              <a:buFont typeface="Wingdings 2" pitchFamily="18" charset="2"/>
              <a:buNone/>
            </a:pPr>
            <a:r>
              <a:rPr lang="hr-HR" sz="2400" dirty="0" smtClean="0">
                <a:cs typeface="Arial" charset="0"/>
              </a:rPr>
              <a:t>dopisni, a 1940. redovni</a:t>
            </a:r>
          </a:p>
          <a:p>
            <a:pPr eaLnBrk="1" hangingPunct="1">
              <a:buFont typeface="Wingdings 2" pitchFamily="18" charset="2"/>
              <a:buNone/>
            </a:pPr>
            <a:r>
              <a:rPr lang="hr-HR" sz="2400" dirty="0" smtClean="0">
                <a:cs typeface="Arial" charset="0"/>
              </a:rPr>
              <a:t>član JAZU-a, današnje</a:t>
            </a:r>
          </a:p>
          <a:p>
            <a:pPr eaLnBrk="1" hangingPunct="1">
              <a:buFont typeface="Wingdings 2" pitchFamily="18" charset="2"/>
              <a:buNone/>
            </a:pPr>
            <a:r>
              <a:rPr lang="hr-HR" sz="2400" dirty="0" smtClean="0">
                <a:cs typeface="Arial" charset="0"/>
              </a:rPr>
              <a:t>HAZU.</a:t>
            </a:r>
          </a:p>
          <a:p>
            <a:pPr eaLnBrk="1" hangingPunct="1">
              <a:buFont typeface="Wingdings 2" pitchFamily="18" charset="2"/>
              <a:buNone/>
            </a:pPr>
            <a:r>
              <a:rPr lang="hr-HR" sz="2400" dirty="0" smtClean="0">
                <a:cs typeface="Arial" charset="0"/>
              </a:rPr>
              <a:t>Kao novoprimljeni akademik</a:t>
            </a:r>
          </a:p>
          <a:p>
            <a:pPr eaLnBrk="1" hangingPunct="1">
              <a:buFont typeface="Wingdings 2" pitchFamily="18" charset="2"/>
              <a:buNone/>
            </a:pPr>
            <a:r>
              <a:rPr lang="hr-HR" sz="2400" dirty="0" smtClean="0">
                <a:cs typeface="Arial" charset="0"/>
              </a:rPr>
              <a:t>u posljednjem javnom</a:t>
            </a:r>
          </a:p>
          <a:p>
            <a:pPr eaLnBrk="1" hangingPunct="1">
              <a:buFont typeface="Wingdings 2" pitchFamily="18" charset="2"/>
              <a:buNone/>
            </a:pPr>
            <a:r>
              <a:rPr lang="hr-HR" sz="2400" dirty="0" smtClean="0">
                <a:cs typeface="Arial" charset="0"/>
              </a:rPr>
              <a:t>nastupu 1949. čitao je</a:t>
            </a:r>
          </a:p>
          <a:p>
            <a:pPr eaLnBrk="1" hangingPunct="1">
              <a:buFont typeface="Wingdings 2" pitchFamily="18" charset="2"/>
              <a:buNone/>
            </a:pPr>
            <a:r>
              <a:rPr lang="hr-HR" sz="2400" dirty="0" smtClean="0">
                <a:cs typeface="Arial" charset="0"/>
              </a:rPr>
              <a:t>novele iz nedovršene zbirke</a:t>
            </a:r>
          </a:p>
          <a:p>
            <a:pPr eaLnBrk="1" hangingPunct="1">
              <a:buFont typeface="Wingdings 2" pitchFamily="18" charset="2"/>
              <a:buNone/>
            </a:pPr>
            <a:r>
              <a:rPr lang="hr-HR" sz="2400" i="1" dirty="0" smtClean="0">
                <a:cs typeface="Arial" charset="0"/>
              </a:rPr>
              <a:t>U zavičaju</a:t>
            </a:r>
            <a:r>
              <a:rPr lang="hr-HR" sz="2400" dirty="0" smtClean="0">
                <a:cs typeface="Arial" charset="0"/>
              </a:rPr>
              <a:t> navijestivši</a:t>
            </a:r>
          </a:p>
          <a:p>
            <a:pPr eaLnBrk="1" hangingPunct="1">
              <a:buFont typeface="Wingdings 2" pitchFamily="18" charset="2"/>
              <a:buNone/>
            </a:pPr>
            <a:r>
              <a:rPr lang="hr-HR" sz="2400" dirty="0" smtClean="0">
                <a:cs typeface="Arial" charset="0"/>
              </a:rPr>
              <a:t>nekoliko dana prije svoju</a:t>
            </a:r>
          </a:p>
          <a:p>
            <a:pPr eaLnBrk="1" hangingPunct="1">
              <a:buFont typeface="Wingdings 2" pitchFamily="18" charset="2"/>
              <a:buNone/>
            </a:pPr>
            <a:r>
              <a:rPr lang="hr-HR" sz="2400" dirty="0" smtClean="0">
                <a:cs typeface="Arial" charset="0"/>
              </a:rPr>
              <a:t>smrt. </a:t>
            </a:r>
          </a:p>
          <a:p>
            <a:pPr eaLnBrk="1" hangingPunct="1"/>
            <a:endParaRPr lang="hr-HR" dirty="0" smtClean="0"/>
          </a:p>
        </p:txBody>
      </p:sp>
      <p:pic>
        <p:nvPicPr>
          <p:cNvPr id="36868" name="Picture 3"/>
          <p:cNvPicPr>
            <a:picLocks noGrp="1" noChangeAspect="1" noChangeArrowheads="1"/>
          </p:cNvPicPr>
          <p:nvPr>
            <p:ph sz="half" idx="2"/>
          </p:nvPr>
        </p:nvPicPr>
        <p:blipFill>
          <a:blip r:embed="rId2" cstate="print"/>
          <a:srcRect/>
          <a:stretch>
            <a:fillRect/>
          </a:stretch>
        </p:blipFill>
        <p:spPr>
          <a:xfrm>
            <a:off x="5292725" y="1916113"/>
            <a:ext cx="2462213" cy="3408362"/>
          </a:xfrm>
          <a:noFill/>
        </p:spPr>
      </p:pic>
    </p:spTree>
  </p:cSld>
  <p:clrMapOvr>
    <a:masterClrMapping/>
  </p:clrMapOvr>
  <p:transition>
    <p:dissolv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Placeholder 5"/>
          <p:cNvSpPr>
            <a:spLocks noGrp="1"/>
          </p:cNvSpPr>
          <p:nvPr>
            <p:ph type="body" sz="half" idx="2"/>
          </p:nvPr>
        </p:nvSpPr>
        <p:spPr>
          <a:xfrm>
            <a:off x="611188" y="404813"/>
            <a:ext cx="7273925" cy="792162"/>
          </a:xfrm>
        </p:spPr>
        <p:txBody>
          <a:bodyPr/>
          <a:lstStyle/>
          <a:p>
            <a:pPr eaLnBrk="1" hangingPunct="1"/>
            <a:r>
              <a:rPr lang="hr-HR" sz="2600" smtClean="0">
                <a:solidFill>
                  <a:schemeClr val="tx1"/>
                </a:solidFill>
                <a:cs typeface="Arial" charset="0"/>
              </a:rPr>
              <a:t>Umro je  19. lipnja 1949. u Zagrebu. </a:t>
            </a:r>
          </a:p>
          <a:p>
            <a:pPr eaLnBrk="1" hangingPunct="1"/>
            <a:endParaRPr lang="hr-HR" smtClean="0"/>
          </a:p>
        </p:txBody>
      </p:sp>
      <p:pic>
        <p:nvPicPr>
          <p:cNvPr id="37891" name="Picture 6" descr="http://static.lupiga.com/repository/vijesti/slike/20100511053715vladimir_nazor.jpg"/>
          <p:cNvPicPr>
            <a:picLocks noChangeAspect="1" noChangeArrowheads="1"/>
          </p:cNvPicPr>
          <p:nvPr/>
        </p:nvPicPr>
        <p:blipFill>
          <a:blip r:embed="rId2" cstate="print"/>
          <a:srcRect/>
          <a:stretch>
            <a:fillRect/>
          </a:stretch>
        </p:blipFill>
        <p:spPr bwMode="auto">
          <a:xfrm>
            <a:off x="1619250" y="1125538"/>
            <a:ext cx="5616575" cy="4492625"/>
          </a:xfrm>
          <a:prstGeom prst="rect">
            <a:avLst/>
          </a:prstGeom>
          <a:noFill/>
          <a:ln w="9525">
            <a:noFill/>
            <a:miter lim="800000"/>
            <a:headEnd/>
            <a:tailEnd/>
          </a:ln>
        </p:spPr>
      </p:pic>
      <p:sp>
        <p:nvSpPr>
          <p:cNvPr id="6" name="TekstniOkvir 5"/>
          <p:cNvSpPr txBox="1"/>
          <p:nvPr/>
        </p:nvSpPr>
        <p:spPr>
          <a:xfrm>
            <a:off x="2411413" y="5876925"/>
            <a:ext cx="3889375" cy="369888"/>
          </a:xfrm>
          <a:prstGeom prst="rect">
            <a:avLst/>
          </a:prstGeom>
          <a:noFill/>
        </p:spPr>
        <p:txBody>
          <a:bodyPr>
            <a:spAutoFit/>
          </a:bodyPr>
          <a:lstStyle/>
          <a:p>
            <a:pPr algn="ctr" eaLnBrk="1" hangingPunct="1">
              <a:defRPr/>
            </a:pPr>
            <a:r>
              <a:rPr lang="hr-HR" dirty="0">
                <a:latin typeface="+mj-lt"/>
              </a:rPr>
              <a:t>Grob Vladimira Nazora u Zagrebu</a:t>
            </a:r>
          </a:p>
        </p:txBody>
      </p:sp>
    </p:spTree>
  </p:cSld>
  <p:clrMapOvr>
    <a:masterClrMapping/>
  </p:clrMapOvr>
  <p:transition>
    <p:dissolv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Naslov 1"/>
          <p:cNvSpPr>
            <a:spLocks noGrp="1"/>
          </p:cNvSpPr>
          <p:nvPr>
            <p:ph type="title"/>
          </p:nvPr>
        </p:nvSpPr>
        <p:spPr/>
        <p:txBody>
          <a:bodyPr/>
          <a:lstStyle/>
          <a:p>
            <a:pPr algn="ctr" eaLnBrk="1" fontAlgn="auto" hangingPunct="1">
              <a:spcAft>
                <a:spcPts val="0"/>
              </a:spcAft>
              <a:defRPr/>
            </a:pPr>
            <a:r>
              <a:rPr lang="hr-HR" altLang="sr-Latn-RS" sz="3200" b="1" smtClean="0">
                <a:latin typeface="+mn-lt"/>
                <a:cs typeface="Arial" charset="0"/>
              </a:rPr>
              <a:t>NAGRADA VLADIMIR NAZOR</a:t>
            </a:r>
          </a:p>
        </p:txBody>
      </p:sp>
      <p:sp>
        <p:nvSpPr>
          <p:cNvPr id="30724" name="Naslov 1"/>
          <p:cNvSpPr>
            <a:spLocks/>
          </p:cNvSpPr>
          <p:nvPr/>
        </p:nvSpPr>
        <p:spPr bwMode="auto">
          <a:xfrm>
            <a:off x="395288" y="4149725"/>
            <a:ext cx="8280400" cy="2232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eaLnBrk="1" hangingPunct="1">
              <a:spcBef>
                <a:spcPct val="0"/>
              </a:spcBef>
              <a:buClrTx/>
              <a:buSzTx/>
              <a:buFontTx/>
              <a:buNone/>
              <a:defRPr/>
            </a:pPr>
            <a:r>
              <a:rPr lang="hr-HR" altLang="sr-Latn-RS" sz="2400" dirty="0" err="1" smtClean="0">
                <a:latin typeface="+mn-lt"/>
              </a:rPr>
              <a:t>Nazorovim</a:t>
            </a:r>
            <a:r>
              <a:rPr lang="hr-HR" altLang="sr-Latn-RS" sz="2400" dirty="0" smtClean="0">
                <a:latin typeface="+mn-lt"/>
              </a:rPr>
              <a:t> je imenom nazvana najveća državna nagrada u Republici Hrvatskoj koja se dodjeljuje za najbolja umjetnička ostvarenja na području književnosti, glazbe, filma, likovnih i primijenjenih umjetnosti, kazališne umjetnosti te arhitekture i urbanizma. Dodjeljuje se kao godišnja nagrada i kao nagrada za životno djelo.</a:t>
            </a:r>
          </a:p>
        </p:txBody>
      </p:sp>
      <p:pic>
        <p:nvPicPr>
          <p:cNvPr id="38916" name="Picture 5"/>
          <p:cNvPicPr>
            <a:picLocks noGrp="1" noChangeAspect="1" noChangeArrowheads="1"/>
          </p:cNvPicPr>
          <p:nvPr>
            <p:ph idx="1"/>
          </p:nvPr>
        </p:nvPicPr>
        <p:blipFill>
          <a:blip r:embed="rId2" cstate="print"/>
          <a:srcRect/>
          <a:stretch>
            <a:fillRect/>
          </a:stretch>
        </p:blipFill>
        <p:spPr>
          <a:xfrm>
            <a:off x="2266950" y="1628775"/>
            <a:ext cx="4537075" cy="2208213"/>
          </a:xfrm>
          <a:noFill/>
        </p:spPr>
      </p:pic>
    </p:spTree>
  </p:cSld>
  <p:clrMapOvr>
    <a:masterClrMapping/>
  </p:clrMapOvr>
  <p:transition>
    <p:dissolv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p:cNvSpPr>
          <p:nvPr>
            <p:ph type="title"/>
          </p:nvPr>
        </p:nvSpPr>
        <p:spPr/>
        <p:txBody>
          <a:bodyPr/>
          <a:lstStyle/>
          <a:p>
            <a:pPr eaLnBrk="1" fontAlgn="auto" hangingPunct="1">
              <a:spcAft>
                <a:spcPts val="0"/>
              </a:spcAft>
              <a:defRPr/>
            </a:pPr>
            <a:r>
              <a:rPr lang="hr-HR" altLang="sr-Latn-RS" sz="3200" b="1" smtClean="0">
                <a:latin typeface="+mn-lt"/>
                <a:cs typeface="Arial" charset="0"/>
              </a:rPr>
              <a:t>   NAZOROVI DANI</a:t>
            </a:r>
          </a:p>
        </p:txBody>
      </p:sp>
      <p:sp>
        <p:nvSpPr>
          <p:cNvPr id="39939" name="Rectangle 3"/>
          <p:cNvSpPr>
            <a:spLocks noGrp="1"/>
          </p:cNvSpPr>
          <p:nvPr>
            <p:ph sz="half" idx="1"/>
          </p:nvPr>
        </p:nvSpPr>
        <p:spPr>
          <a:xfrm>
            <a:off x="611188" y="1484313"/>
            <a:ext cx="4038600" cy="4894262"/>
          </a:xfrm>
        </p:spPr>
        <p:txBody>
          <a:bodyPr/>
          <a:lstStyle/>
          <a:p>
            <a:pPr algn="ctr" eaLnBrk="1" hangingPunct="1">
              <a:buFont typeface="Wingdings 2" pitchFamily="18" charset="2"/>
              <a:buNone/>
            </a:pPr>
            <a:r>
              <a:rPr lang="hr-HR" smtClean="0">
                <a:latin typeface="Arial" charset="0"/>
                <a:cs typeface="Arial" charset="0"/>
              </a:rPr>
              <a:t>   </a:t>
            </a:r>
          </a:p>
          <a:p>
            <a:pPr algn="ctr" eaLnBrk="1" hangingPunct="1">
              <a:buFont typeface="Wingdings 2" pitchFamily="18" charset="2"/>
              <a:buNone/>
            </a:pPr>
            <a:r>
              <a:rPr lang="hr-HR" smtClean="0">
                <a:cs typeface="Arial" charset="0"/>
              </a:rPr>
              <a:t>Njemu u čast </a:t>
            </a:r>
          </a:p>
          <a:p>
            <a:pPr algn="ctr" eaLnBrk="1" hangingPunct="1">
              <a:buFont typeface="Wingdings 2" pitchFamily="18" charset="2"/>
              <a:buNone/>
            </a:pPr>
            <a:r>
              <a:rPr lang="hr-HR" smtClean="0">
                <a:cs typeface="Arial" charset="0"/>
              </a:rPr>
              <a:t>OŠ Vladimira Nazora iz rodnih mu Postira na Braču utemeljila je 1996. godine Prosvjetno-kulturnu manifestaciju </a:t>
            </a:r>
            <a:r>
              <a:rPr lang="hr-HR" i="1" smtClean="0">
                <a:cs typeface="Arial" charset="0"/>
              </a:rPr>
              <a:t>Nazorovi dani</a:t>
            </a:r>
            <a:r>
              <a:rPr lang="hr-HR" smtClean="0">
                <a:cs typeface="Arial" charset="0"/>
              </a:rPr>
              <a:t> koja se održava svake godine u mjesecu svibnju.</a:t>
            </a:r>
          </a:p>
          <a:p>
            <a:pPr eaLnBrk="1" hangingPunct="1">
              <a:buFont typeface="Wingdings 2" pitchFamily="18" charset="2"/>
              <a:buNone/>
            </a:pPr>
            <a:endParaRPr lang="hr-HR" smtClean="0">
              <a:latin typeface="Arial" charset="0"/>
              <a:cs typeface="Arial" charset="0"/>
            </a:endParaRPr>
          </a:p>
          <a:p>
            <a:pPr eaLnBrk="1" hangingPunct="1">
              <a:buFont typeface="Wingdings 2" pitchFamily="18" charset="2"/>
              <a:buNone/>
            </a:pPr>
            <a:endParaRPr lang="hr-HR" smtClean="0">
              <a:latin typeface="Arial" charset="0"/>
              <a:cs typeface="Arial" charset="0"/>
            </a:endParaRPr>
          </a:p>
        </p:txBody>
      </p:sp>
      <p:pic>
        <p:nvPicPr>
          <p:cNvPr id="39940" name="Picture 6"/>
          <p:cNvPicPr>
            <a:picLocks noGrp="1" noChangeAspect="1" noChangeArrowheads="1"/>
          </p:cNvPicPr>
          <p:nvPr>
            <p:ph sz="half" idx="2"/>
          </p:nvPr>
        </p:nvPicPr>
        <p:blipFill>
          <a:blip r:embed="rId2" cstate="print"/>
          <a:srcRect/>
          <a:stretch>
            <a:fillRect/>
          </a:stretch>
        </p:blipFill>
        <p:spPr>
          <a:xfrm>
            <a:off x="5508625" y="1844675"/>
            <a:ext cx="2652713" cy="3760788"/>
          </a:xfrm>
          <a:noFill/>
        </p:spPr>
      </p:pic>
    </p:spTree>
  </p:cSld>
  <p:clrMapOvr>
    <a:masterClrMapping/>
  </p:clrMapOvr>
  <p:transition>
    <p:dissolv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Grp="1" noChangeAspect="1" noChangeArrowheads="1"/>
          </p:cNvPicPr>
          <p:nvPr>
            <p:ph idx="1"/>
          </p:nvPr>
        </p:nvPicPr>
        <p:blipFill>
          <a:blip r:embed="rId2" cstate="print"/>
          <a:srcRect/>
          <a:stretch>
            <a:fillRect/>
          </a:stretch>
        </p:blipFill>
        <p:spPr>
          <a:xfrm>
            <a:off x="900113" y="1647825"/>
            <a:ext cx="3167062" cy="4373563"/>
          </a:xfrm>
          <a:noFill/>
        </p:spPr>
      </p:pic>
      <p:pic>
        <p:nvPicPr>
          <p:cNvPr id="40963" name="Picture 3"/>
          <p:cNvPicPr>
            <a:picLocks noChangeAspect="1" noChangeArrowheads="1"/>
          </p:cNvPicPr>
          <p:nvPr/>
        </p:nvPicPr>
        <p:blipFill>
          <a:blip r:embed="rId3" cstate="print"/>
          <a:srcRect/>
          <a:stretch>
            <a:fillRect/>
          </a:stretch>
        </p:blipFill>
        <p:spPr bwMode="auto">
          <a:xfrm>
            <a:off x="4786313" y="1773238"/>
            <a:ext cx="3368675" cy="4248150"/>
          </a:xfrm>
          <a:prstGeom prst="rect">
            <a:avLst/>
          </a:prstGeom>
          <a:noFill/>
          <a:ln w="9525">
            <a:noFill/>
            <a:miter lim="800000"/>
            <a:headEnd/>
            <a:tailEnd/>
          </a:ln>
        </p:spPr>
      </p:pic>
      <p:sp>
        <p:nvSpPr>
          <p:cNvPr id="4" name="TekstniOkvir 3"/>
          <p:cNvSpPr txBox="1"/>
          <p:nvPr/>
        </p:nvSpPr>
        <p:spPr>
          <a:xfrm>
            <a:off x="1331913" y="549275"/>
            <a:ext cx="6696075" cy="1076325"/>
          </a:xfrm>
          <a:prstGeom prst="rect">
            <a:avLst/>
          </a:prstGeom>
          <a:noFill/>
        </p:spPr>
        <p:txBody>
          <a:bodyPr>
            <a:spAutoFit/>
          </a:bodyPr>
          <a:lstStyle/>
          <a:p>
            <a:pPr algn="ctr" eaLnBrk="1" hangingPunct="1">
              <a:defRPr/>
            </a:pPr>
            <a:r>
              <a:rPr lang="hr-HR" sz="3200" b="1" dirty="0">
                <a:effectLst>
                  <a:outerShdw blurRad="38100" dist="38100" dir="2700000" algn="tl">
                    <a:srgbClr val="000000">
                      <a:alpha val="43137"/>
                    </a:srgbClr>
                  </a:outerShdw>
                </a:effectLst>
                <a:latin typeface="+mn-lt"/>
              </a:rPr>
              <a:t>U SPOMEN NA VLADIMIRA NAZORA…</a:t>
            </a:r>
          </a:p>
        </p:txBody>
      </p:sp>
      <p:sp>
        <p:nvSpPr>
          <p:cNvPr id="5" name="TekstniOkvir 4"/>
          <p:cNvSpPr txBox="1"/>
          <p:nvPr/>
        </p:nvSpPr>
        <p:spPr>
          <a:xfrm>
            <a:off x="900113" y="6067425"/>
            <a:ext cx="3095625" cy="339725"/>
          </a:xfrm>
          <a:prstGeom prst="rect">
            <a:avLst/>
          </a:prstGeom>
          <a:noFill/>
        </p:spPr>
        <p:txBody>
          <a:bodyPr>
            <a:spAutoFit/>
          </a:bodyPr>
          <a:lstStyle/>
          <a:p>
            <a:pPr eaLnBrk="1" hangingPunct="1">
              <a:defRPr/>
            </a:pPr>
            <a:r>
              <a:rPr lang="hr-HR" sz="1600" dirty="0">
                <a:latin typeface="+mn-lt"/>
              </a:rPr>
              <a:t>   autor</a:t>
            </a:r>
            <a:r>
              <a:rPr lang="hr-HR" sz="1600" dirty="0" smtClean="0">
                <a:latin typeface="+mn-lt"/>
              </a:rPr>
              <a:t>: Stjepan </a:t>
            </a:r>
            <a:r>
              <a:rPr lang="hr-HR" sz="1600" dirty="0">
                <a:latin typeface="+mn-lt"/>
              </a:rPr>
              <a:t>Gračan, Zagreb</a:t>
            </a:r>
          </a:p>
        </p:txBody>
      </p:sp>
      <p:sp>
        <p:nvSpPr>
          <p:cNvPr id="6" name="TekstniOkvir 5"/>
          <p:cNvSpPr txBox="1"/>
          <p:nvPr/>
        </p:nvSpPr>
        <p:spPr>
          <a:xfrm>
            <a:off x="5003800" y="6089650"/>
            <a:ext cx="3384550" cy="338138"/>
          </a:xfrm>
          <a:prstGeom prst="rect">
            <a:avLst/>
          </a:prstGeom>
          <a:noFill/>
        </p:spPr>
        <p:txBody>
          <a:bodyPr>
            <a:spAutoFit/>
          </a:bodyPr>
          <a:lstStyle/>
          <a:p>
            <a:pPr eaLnBrk="1" hangingPunct="1">
              <a:defRPr/>
            </a:pPr>
            <a:r>
              <a:rPr lang="hr-HR" sz="1600" dirty="0">
                <a:latin typeface="+mn-lt"/>
              </a:rPr>
              <a:t> autor: Zvonko Car, Crikvenica</a:t>
            </a:r>
          </a:p>
        </p:txBody>
      </p:sp>
    </p:spTree>
  </p:cSld>
  <p:clrMapOvr>
    <a:masterClrMapping/>
  </p:clrMapOvr>
  <p:transition>
    <p:dissolv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http://2.bp.blogspot.com/-V-NWYgJUUro/TnTHt2V_X9I/AAAAAAAAAi0/PV4hd4qmX3E/s1600/206zb6o.jpg"/>
          <p:cNvPicPr>
            <a:picLocks noChangeAspect="1" noChangeArrowheads="1"/>
          </p:cNvPicPr>
          <p:nvPr/>
        </p:nvPicPr>
        <p:blipFill>
          <a:blip r:embed="rId2" cstate="print"/>
          <a:srcRect/>
          <a:stretch>
            <a:fillRect/>
          </a:stretch>
        </p:blipFill>
        <p:spPr bwMode="auto">
          <a:xfrm>
            <a:off x="571500" y="658813"/>
            <a:ext cx="3810000" cy="2847975"/>
          </a:xfrm>
          <a:prstGeom prst="rect">
            <a:avLst/>
          </a:prstGeom>
          <a:noFill/>
          <a:ln w="9525">
            <a:noFill/>
            <a:miter lim="800000"/>
            <a:headEnd/>
            <a:tailEnd/>
          </a:ln>
        </p:spPr>
      </p:pic>
      <p:sp>
        <p:nvSpPr>
          <p:cNvPr id="2" name="TekstniOkvir 1"/>
          <p:cNvSpPr txBox="1"/>
          <p:nvPr/>
        </p:nvSpPr>
        <p:spPr>
          <a:xfrm>
            <a:off x="755650" y="3506788"/>
            <a:ext cx="3240088" cy="369887"/>
          </a:xfrm>
          <a:prstGeom prst="rect">
            <a:avLst/>
          </a:prstGeom>
          <a:noFill/>
        </p:spPr>
        <p:txBody>
          <a:bodyPr>
            <a:spAutoFit/>
          </a:bodyPr>
          <a:lstStyle/>
          <a:p>
            <a:pPr eaLnBrk="1" hangingPunct="1">
              <a:defRPr/>
            </a:pPr>
            <a:r>
              <a:rPr lang="hr-HR" dirty="0">
                <a:latin typeface="+mn-lt"/>
              </a:rPr>
              <a:t>      </a:t>
            </a:r>
            <a:r>
              <a:rPr lang="hr-HR" dirty="0" err="1">
                <a:latin typeface="+mn-lt"/>
              </a:rPr>
              <a:t>Bobovišće</a:t>
            </a:r>
            <a:r>
              <a:rPr lang="hr-HR" dirty="0">
                <a:latin typeface="+mn-lt"/>
              </a:rPr>
              <a:t> na Braču</a:t>
            </a:r>
          </a:p>
        </p:txBody>
      </p:sp>
      <p:pic>
        <p:nvPicPr>
          <p:cNvPr id="41988" name="Picture 4" descr="http://cro-eu.com/galerija-fotografija/albums/userpics/10001/normal_Spomenik_Vladimiru_Nazoru-Petar_Smolcic.jpg"/>
          <p:cNvPicPr>
            <a:picLocks noChangeAspect="1" noChangeArrowheads="1"/>
          </p:cNvPicPr>
          <p:nvPr/>
        </p:nvPicPr>
        <p:blipFill>
          <a:blip r:embed="rId3" cstate="print"/>
          <a:srcRect b="10991"/>
          <a:stretch>
            <a:fillRect/>
          </a:stretch>
        </p:blipFill>
        <p:spPr bwMode="auto">
          <a:xfrm>
            <a:off x="4252913" y="2852738"/>
            <a:ext cx="4344987" cy="2900362"/>
          </a:xfrm>
          <a:prstGeom prst="rect">
            <a:avLst/>
          </a:prstGeom>
          <a:noFill/>
          <a:ln w="9525">
            <a:noFill/>
            <a:miter lim="800000"/>
            <a:headEnd/>
            <a:tailEnd/>
          </a:ln>
        </p:spPr>
      </p:pic>
      <p:sp>
        <p:nvSpPr>
          <p:cNvPr id="3" name="TekstniOkvir 2"/>
          <p:cNvSpPr txBox="1"/>
          <p:nvPr/>
        </p:nvSpPr>
        <p:spPr>
          <a:xfrm>
            <a:off x="4787900" y="5830888"/>
            <a:ext cx="3810000" cy="369887"/>
          </a:xfrm>
          <a:prstGeom prst="rect">
            <a:avLst/>
          </a:prstGeom>
          <a:noFill/>
        </p:spPr>
        <p:txBody>
          <a:bodyPr>
            <a:spAutoFit/>
          </a:bodyPr>
          <a:lstStyle/>
          <a:p>
            <a:pPr eaLnBrk="1" hangingPunct="1">
              <a:defRPr/>
            </a:pPr>
            <a:r>
              <a:rPr lang="hr-HR" dirty="0">
                <a:latin typeface="+mn-lt"/>
              </a:rPr>
              <a:t>    autor: Petar Smolčić, Otočac</a:t>
            </a:r>
          </a:p>
        </p:txBody>
      </p:sp>
    </p:spTree>
  </p:cSld>
  <p:clrMapOvr>
    <a:masterClrMapping/>
  </p:clrMapOvr>
  <p:transition>
    <p:dissolv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zervirano mjesto sadržaja 1"/>
          <p:cNvSpPr>
            <a:spLocks noGrp="1"/>
          </p:cNvSpPr>
          <p:nvPr>
            <p:ph idx="1"/>
          </p:nvPr>
        </p:nvSpPr>
        <p:spPr>
          <a:xfrm>
            <a:off x="457200" y="692150"/>
            <a:ext cx="8229600" cy="5403850"/>
          </a:xfrm>
        </p:spPr>
        <p:txBody>
          <a:bodyPr/>
          <a:lstStyle/>
          <a:p>
            <a:pPr eaLnBrk="1" hangingPunct="1"/>
            <a:endParaRPr lang="hr-HR" smtClean="0"/>
          </a:p>
        </p:txBody>
      </p:sp>
      <p:pic>
        <p:nvPicPr>
          <p:cNvPr id="10243" name="Picture 2" descr="C:\Users\Knjiznica\Desktop\0131_ploca_nazor-1024x683.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cstate="print"/>
          <a:srcRect/>
          <a:stretch>
            <a:fillRect/>
          </a:stretch>
        </p:blipFill>
        <p:spPr bwMode="auto">
          <a:xfrm>
            <a:off x="412750" y="333375"/>
            <a:ext cx="2598738" cy="3178175"/>
          </a:xfrm>
          <a:prstGeom prst="rect">
            <a:avLst/>
          </a:prstGeom>
          <a:noFill/>
          <a:ln w="9525">
            <a:noFill/>
            <a:miter lim="800000"/>
            <a:headEnd/>
            <a:tailEnd/>
          </a:ln>
        </p:spPr>
      </p:pic>
      <p:pic>
        <p:nvPicPr>
          <p:cNvPr id="43011" name="Picture 4" descr="http://www.posta.hr/UserDocsImages/hp/marke/0330.jpg"/>
          <p:cNvPicPr>
            <a:picLocks noChangeAspect="1" noChangeArrowheads="1"/>
          </p:cNvPicPr>
          <p:nvPr/>
        </p:nvPicPr>
        <p:blipFill>
          <a:blip r:embed="rId3" cstate="print"/>
          <a:srcRect/>
          <a:stretch>
            <a:fillRect/>
          </a:stretch>
        </p:blipFill>
        <p:spPr bwMode="auto">
          <a:xfrm>
            <a:off x="3295650" y="1112838"/>
            <a:ext cx="2408238" cy="3540125"/>
          </a:xfrm>
          <a:prstGeom prst="rect">
            <a:avLst/>
          </a:prstGeom>
          <a:noFill/>
          <a:ln w="9525">
            <a:noFill/>
            <a:miter lim="800000"/>
            <a:headEnd/>
            <a:tailEnd/>
          </a:ln>
        </p:spPr>
      </p:pic>
      <p:sp>
        <p:nvSpPr>
          <p:cNvPr id="4" name="TekstniOkvir 3"/>
          <p:cNvSpPr txBox="1"/>
          <p:nvPr/>
        </p:nvSpPr>
        <p:spPr>
          <a:xfrm>
            <a:off x="3203575" y="4652963"/>
            <a:ext cx="2592388" cy="831850"/>
          </a:xfrm>
          <a:prstGeom prst="rect">
            <a:avLst/>
          </a:prstGeom>
          <a:noFill/>
        </p:spPr>
        <p:txBody>
          <a:bodyPr>
            <a:spAutoFit/>
          </a:bodyPr>
          <a:lstStyle/>
          <a:p>
            <a:pPr algn="ctr" eaLnBrk="1" hangingPunct="1">
              <a:defRPr/>
            </a:pPr>
            <a:r>
              <a:rPr lang="hr-HR" sz="1600" dirty="0">
                <a:latin typeface="+mn-lt"/>
              </a:rPr>
              <a:t>dizajn: Danijel Popović</a:t>
            </a:r>
          </a:p>
          <a:p>
            <a:pPr algn="ctr" eaLnBrk="1" hangingPunct="1">
              <a:defRPr/>
            </a:pPr>
            <a:r>
              <a:rPr lang="hr-HR" sz="1600" dirty="0">
                <a:latin typeface="+mn-lt"/>
              </a:rPr>
              <a:t>povodom 50. obljetnice smrti</a:t>
            </a:r>
          </a:p>
        </p:txBody>
      </p:sp>
      <p:pic>
        <p:nvPicPr>
          <p:cNvPr id="43013" name="Picture 2" descr="http://www.posta.hr/UserDocsImages/hp/marke/0235.jpg"/>
          <p:cNvPicPr>
            <a:picLocks noChangeAspect="1" noChangeArrowheads="1"/>
          </p:cNvPicPr>
          <p:nvPr/>
        </p:nvPicPr>
        <p:blipFill>
          <a:blip r:embed="rId4" cstate="print"/>
          <a:srcRect/>
          <a:stretch>
            <a:fillRect/>
          </a:stretch>
        </p:blipFill>
        <p:spPr bwMode="auto">
          <a:xfrm>
            <a:off x="5940425" y="2676525"/>
            <a:ext cx="2736850" cy="3246438"/>
          </a:xfrm>
          <a:prstGeom prst="rect">
            <a:avLst/>
          </a:prstGeom>
          <a:noFill/>
          <a:ln w="9525">
            <a:noFill/>
            <a:miter lim="800000"/>
            <a:headEnd/>
            <a:tailEnd/>
          </a:ln>
        </p:spPr>
      </p:pic>
      <p:sp>
        <p:nvSpPr>
          <p:cNvPr id="5" name="TekstniOkvir 4"/>
          <p:cNvSpPr txBox="1"/>
          <p:nvPr/>
        </p:nvSpPr>
        <p:spPr>
          <a:xfrm>
            <a:off x="5940425" y="5924550"/>
            <a:ext cx="2736850" cy="338138"/>
          </a:xfrm>
          <a:prstGeom prst="rect">
            <a:avLst/>
          </a:prstGeom>
          <a:noFill/>
        </p:spPr>
        <p:txBody>
          <a:bodyPr>
            <a:spAutoFit/>
          </a:bodyPr>
          <a:lstStyle/>
          <a:p>
            <a:pPr eaLnBrk="1" hangingPunct="1">
              <a:defRPr/>
            </a:pPr>
            <a:r>
              <a:rPr lang="hr-HR" sz="1600" dirty="0">
                <a:latin typeface="+mn-lt"/>
              </a:rPr>
              <a:t>      dizajn knjige Veli </a:t>
            </a:r>
            <a:r>
              <a:rPr lang="hr-HR" sz="1600" dirty="0" err="1">
                <a:latin typeface="+mn-lt"/>
              </a:rPr>
              <a:t>Jože</a:t>
            </a:r>
            <a:endParaRPr lang="hr-HR" sz="1600" dirty="0">
              <a:latin typeface="+mn-lt"/>
            </a:endParaRPr>
          </a:p>
        </p:txBody>
      </p:sp>
      <p:sp>
        <p:nvSpPr>
          <p:cNvPr id="6" name="TekstniOkvir 5"/>
          <p:cNvSpPr txBox="1"/>
          <p:nvPr/>
        </p:nvSpPr>
        <p:spPr>
          <a:xfrm>
            <a:off x="412750" y="3573463"/>
            <a:ext cx="2598738" cy="584200"/>
          </a:xfrm>
          <a:prstGeom prst="rect">
            <a:avLst/>
          </a:prstGeom>
          <a:noFill/>
        </p:spPr>
        <p:txBody>
          <a:bodyPr>
            <a:spAutoFit/>
          </a:bodyPr>
          <a:lstStyle/>
          <a:p>
            <a:pPr algn="ctr" eaLnBrk="1" hangingPunct="1">
              <a:defRPr/>
            </a:pPr>
            <a:r>
              <a:rPr lang="hr-HR" sz="1600" dirty="0">
                <a:latin typeface="+mn-lt"/>
              </a:rPr>
              <a:t>povodom 100. godina od rođenja</a:t>
            </a:r>
          </a:p>
        </p:txBody>
      </p:sp>
    </p:spTree>
  </p:cSld>
  <p:clrMapOvr>
    <a:masterClrMapping/>
  </p:clrMapOvr>
  <p:transition>
    <p:dissolv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Content Placeholder 2"/>
          <p:cNvSpPr>
            <a:spLocks noGrp="1"/>
          </p:cNvSpPr>
          <p:nvPr>
            <p:ph idx="1"/>
          </p:nvPr>
        </p:nvSpPr>
        <p:spPr>
          <a:xfrm>
            <a:off x="323850" y="1916113"/>
            <a:ext cx="8229600" cy="3870325"/>
          </a:xfrm>
        </p:spPr>
        <p:txBody>
          <a:bodyPr/>
          <a:lstStyle/>
          <a:p>
            <a:pPr algn="just" eaLnBrk="1" hangingPunct="1">
              <a:lnSpc>
                <a:spcPct val="114000"/>
              </a:lnSpc>
              <a:buFont typeface="Wingdings 2" pitchFamily="18" charset="2"/>
              <a:buNone/>
            </a:pPr>
            <a:r>
              <a:rPr lang="hr-HR" smtClean="0"/>
              <a:t>    </a:t>
            </a:r>
            <a:r>
              <a:rPr lang="hr-HR" smtClean="0">
                <a:cs typeface="Arial" charset="0"/>
              </a:rPr>
              <a:t>Ime Vladimira Nazora nose 32 škole u RH (Budinščina, Crikvenica, Čabar, Čepin, Daruvar, Duga Resa, Đakovo, Feričanci, Komletinci, Križevci, Krnica, Neviđane, Nova Bukovica, Pazin, Pisarovina, Ploče, Postira, Potpićan, Pribislavec, Rovinj, Slavonski Brod, Split, Sveti Ilija, Škabrnja, Topusko, Trenkovo, Vinkovci, Virovitica, Vrsar, Zadar, Zagreb, Zapolje).</a:t>
            </a:r>
          </a:p>
          <a:p>
            <a:pPr eaLnBrk="1" hangingPunct="1">
              <a:lnSpc>
                <a:spcPct val="114000"/>
              </a:lnSpc>
            </a:pPr>
            <a:endParaRPr lang="hr-HR" smtClean="0"/>
          </a:p>
        </p:txBody>
      </p:sp>
      <p:sp>
        <p:nvSpPr>
          <p:cNvPr id="32770" name="Title 1"/>
          <p:cNvSpPr>
            <a:spLocks noGrp="1"/>
          </p:cNvSpPr>
          <p:nvPr>
            <p:ph type="title"/>
          </p:nvPr>
        </p:nvSpPr>
        <p:spPr/>
        <p:txBody>
          <a:bodyPr/>
          <a:lstStyle/>
          <a:p>
            <a:pPr eaLnBrk="1" fontAlgn="auto" hangingPunct="1">
              <a:spcAft>
                <a:spcPts val="0"/>
              </a:spcAft>
              <a:defRPr/>
            </a:pPr>
            <a:r>
              <a:rPr lang="hr-HR" altLang="sr-Latn-RS" sz="3600" smtClean="0">
                <a:latin typeface="Arial" charset="0"/>
                <a:cs typeface="Arial" charset="0"/>
              </a:rPr>
              <a:t>   </a:t>
            </a:r>
            <a:r>
              <a:rPr lang="hr-HR" altLang="sr-Latn-RS" sz="3200" b="1" smtClean="0">
                <a:effectLst>
                  <a:outerShdw blurRad="38100" dist="38100" dir="2700000" algn="tl">
                    <a:srgbClr val="000000">
                      <a:alpha val="43137"/>
                    </a:srgbClr>
                  </a:outerShdw>
                </a:effectLst>
                <a:latin typeface="+mn-lt"/>
                <a:cs typeface="Arial" charset="0"/>
              </a:rPr>
              <a:t>ŠKOLE U RH</a:t>
            </a:r>
          </a:p>
        </p:txBody>
      </p:sp>
    </p:spTree>
  </p:cSld>
  <p:clrMapOvr>
    <a:masterClrMapping/>
  </p:clrMapOvr>
  <p:transition>
    <p:dissolv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p:cNvSpPr>
            <a:spLocks noGrp="1"/>
          </p:cNvSpPr>
          <p:nvPr>
            <p:ph type="title"/>
          </p:nvPr>
        </p:nvSpPr>
        <p:spPr>
          <a:xfrm>
            <a:off x="467544" y="260648"/>
            <a:ext cx="8229600" cy="1219200"/>
          </a:xfrm>
        </p:spPr>
        <p:txBody>
          <a:bodyPr/>
          <a:lstStyle/>
          <a:p>
            <a:pPr algn="ctr" eaLnBrk="1" fontAlgn="auto" hangingPunct="1">
              <a:spcAft>
                <a:spcPts val="0"/>
              </a:spcAft>
              <a:defRPr/>
            </a:pPr>
            <a:r>
              <a:rPr lang="hr-HR" b="1" smtClean="0">
                <a:effectLst>
                  <a:outerShdw blurRad="38100" dist="38100" dir="2700000" algn="tl">
                    <a:srgbClr val="000000">
                      <a:alpha val="43137"/>
                    </a:srgbClr>
                  </a:outerShdw>
                </a:effectLst>
              </a:rPr>
              <a:t>OŠ „Vladimir Nazor” </a:t>
            </a:r>
            <a:r>
              <a:rPr lang="hr-HR" b="1" err="1" smtClean="0">
                <a:effectLst>
                  <a:outerShdw blurRad="38100" dist="38100" dir="2700000" algn="tl">
                    <a:srgbClr val="000000">
                      <a:alpha val="43137"/>
                    </a:srgbClr>
                  </a:outerShdw>
                </a:effectLst>
              </a:rPr>
              <a:t>Komletinci</a:t>
            </a:r>
            <a:endParaRPr lang="hr-HR" b="1">
              <a:effectLst>
                <a:outerShdw blurRad="38100" dist="38100" dir="2700000" algn="tl">
                  <a:srgbClr val="000000">
                    <a:alpha val="43137"/>
                  </a:srgbClr>
                </a:outerShdw>
              </a:effectLst>
            </a:endParaRPr>
          </a:p>
        </p:txBody>
      </p:sp>
      <p:pic>
        <p:nvPicPr>
          <p:cNvPr id="45059" name="Picture 2"/>
          <p:cNvPicPr>
            <a:picLocks noGrp="1" noChangeAspect="1" noChangeArrowheads="1"/>
          </p:cNvPicPr>
          <p:nvPr>
            <p:ph idx="1"/>
          </p:nvPr>
        </p:nvPicPr>
        <p:blipFill>
          <a:blip r:embed="rId2" cstate="print"/>
          <a:srcRect/>
          <a:stretch>
            <a:fillRect/>
          </a:stretch>
        </p:blipFill>
        <p:spPr>
          <a:xfrm>
            <a:off x="395288" y="2205038"/>
            <a:ext cx="8512175" cy="4086225"/>
          </a:xfrm>
          <a:noFill/>
        </p:spPr>
      </p:pic>
    </p:spTree>
  </p:cSld>
  <p:clrMapOvr>
    <a:masterClrMapping/>
  </p:clrMapOvr>
  <p:transition>
    <p:dissolv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zervirano mjesto sadržaja 1"/>
          <p:cNvSpPr>
            <a:spLocks noGrp="1"/>
          </p:cNvSpPr>
          <p:nvPr>
            <p:ph idx="1"/>
          </p:nvPr>
        </p:nvSpPr>
        <p:spPr>
          <a:xfrm>
            <a:off x="457200" y="404813"/>
            <a:ext cx="8229600" cy="5691187"/>
          </a:xfrm>
        </p:spPr>
        <p:txBody>
          <a:bodyPr/>
          <a:lstStyle/>
          <a:p>
            <a:pPr marL="0" indent="0" eaLnBrk="1" hangingPunct="1">
              <a:buFont typeface="Wingdings 2" pitchFamily="18" charset="2"/>
              <a:buNone/>
            </a:pPr>
            <a:r>
              <a:rPr lang="hr-HR" dirty="0" smtClean="0"/>
              <a:t>Škola u </a:t>
            </a:r>
            <a:r>
              <a:rPr lang="hr-HR" dirty="0" err="1" smtClean="0"/>
              <a:t>Komletincima</a:t>
            </a:r>
            <a:r>
              <a:rPr lang="hr-HR" dirty="0" smtClean="0"/>
              <a:t> osnovana je 31. prosinca 1831. godine kao opća niža pučka učionica u trajanju od dvije godine s jednim odjelom i jednim učiteljem.</a:t>
            </a:r>
          </a:p>
        </p:txBody>
      </p:sp>
      <p:pic>
        <p:nvPicPr>
          <p:cNvPr id="46083" name="Picture 2"/>
          <p:cNvPicPr>
            <a:picLocks noChangeAspect="1" noChangeArrowheads="1"/>
          </p:cNvPicPr>
          <p:nvPr/>
        </p:nvPicPr>
        <p:blipFill>
          <a:blip r:embed="rId2" cstate="print"/>
          <a:srcRect/>
          <a:stretch>
            <a:fillRect/>
          </a:stretch>
        </p:blipFill>
        <p:spPr bwMode="auto">
          <a:xfrm>
            <a:off x="1258888" y="2276475"/>
            <a:ext cx="6697662" cy="366236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ransition>
    <p:dissolv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adržaja 1"/>
          <p:cNvSpPr>
            <a:spLocks noGrp="1"/>
          </p:cNvSpPr>
          <p:nvPr>
            <p:ph idx="1"/>
          </p:nvPr>
        </p:nvSpPr>
        <p:spPr>
          <a:xfrm>
            <a:off x="457200" y="549275"/>
            <a:ext cx="8229600" cy="5546725"/>
          </a:xfrm>
        </p:spPr>
        <p:txBody>
          <a:bodyPr>
            <a:normAutofit/>
          </a:bodyPr>
          <a:lstStyle/>
          <a:p>
            <a:pPr marL="0" indent="0" eaLnBrk="1" fontAlgn="auto" hangingPunct="1">
              <a:spcAft>
                <a:spcPts val="0"/>
              </a:spcAft>
              <a:buFont typeface="Wingdings 2"/>
              <a:buNone/>
              <a:defRPr/>
            </a:pPr>
            <a:r>
              <a:rPr lang="hr-HR" dirty="0" smtClean="0"/>
              <a:t>Kako se broj učenika, a samim tim i broj razreda, povećavao, bilo je nužno  organizirati četverogodišnju školu a s vremenom, zbog nedostatka prostora, sagraditi i novu školu.</a:t>
            </a:r>
          </a:p>
          <a:p>
            <a:pPr marL="0" indent="0" eaLnBrk="1" fontAlgn="auto" hangingPunct="1">
              <a:spcAft>
                <a:spcPts val="0"/>
              </a:spcAft>
              <a:buFont typeface="Wingdings 2"/>
              <a:buNone/>
              <a:defRPr/>
            </a:pPr>
            <a:endParaRPr lang="hr-HR" dirty="0"/>
          </a:p>
          <a:p>
            <a:pPr marL="0" indent="0" eaLnBrk="1" fontAlgn="auto" hangingPunct="1">
              <a:spcAft>
                <a:spcPts val="0"/>
              </a:spcAft>
              <a:buFont typeface="Wingdings 2"/>
              <a:buNone/>
              <a:defRPr/>
            </a:pPr>
            <a:r>
              <a:rPr lang="hr-HR" dirty="0" smtClean="0"/>
              <a:t>1952. započinje, a 1962. u potpunosti završava gradnja nove škole koja od te godine djeluje pod današnjim nazivom</a:t>
            </a:r>
          </a:p>
          <a:p>
            <a:pPr marL="0" indent="0" eaLnBrk="1" fontAlgn="auto" hangingPunct="1">
              <a:spcAft>
                <a:spcPts val="0"/>
              </a:spcAft>
              <a:buFont typeface="Wingdings 2"/>
              <a:buNone/>
              <a:defRPr/>
            </a:pPr>
            <a:r>
              <a:rPr lang="hr-HR" dirty="0"/>
              <a:t> </a:t>
            </a:r>
            <a:r>
              <a:rPr lang="hr-HR" dirty="0" smtClean="0"/>
              <a:t>             </a:t>
            </a:r>
            <a:r>
              <a:rPr lang="hr-HR" sz="3200" b="1" dirty="0" smtClean="0">
                <a:effectLst>
                  <a:outerShdw blurRad="38100" dist="38100" dir="2700000" algn="tl">
                    <a:srgbClr val="000000">
                      <a:alpha val="43137"/>
                    </a:srgbClr>
                  </a:outerShdw>
                </a:effectLst>
              </a:rPr>
              <a:t>Osnovna škola „Vladimir Nazor</a:t>
            </a:r>
            <a:r>
              <a:rPr lang="hr-HR" sz="3200" b="1" dirty="0" smtClean="0">
                <a:effectLst>
                  <a:outerShdw blurRad="38100" dist="38100" dir="2700000" algn="tl">
                    <a:srgbClr val="000000">
                      <a:alpha val="43137"/>
                    </a:srgbClr>
                  </a:outerShdw>
                </a:effectLst>
              </a:rPr>
              <a:t>”.</a:t>
            </a:r>
            <a:endParaRPr lang="hr-HR" sz="3200" b="1" dirty="0">
              <a:effectLst>
                <a:outerShdw blurRad="38100" dist="38100" dir="2700000" algn="tl">
                  <a:srgbClr val="000000">
                    <a:alpha val="43137"/>
                  </a:srgbClr>
                </a:outerShdw>
              </a:effectLst>
            </a:endParaRPr>
          </a:p>
        </p:txBody>
      </p:sp>
    </p:spTree>
  </p:cSld>
  <p:clrMapOvr>
    <a:masterClrMapping/>
  </p:clrMapOvr>
  <p:transition>
    <p:dissolv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Content Placeholder 2"/>
          <p:cNvSpPr>
            <a:spLocks noGrp="1"/>
          </p:cNvSpPr>
          <p:nvPr>
            <p:ph idx="1"/>
          </p:nvPr>
        </p:nvSpPr>
        <p:spPr/>
        <p:txBody>
          <a:bodyPr/>
          <a:lstStyle/>
          <a:p>
            <a:pPr algn="ctr" eaLnBrk="1" hangingPunct="1">
              <a:buFont typeface="Wingdings 2" pitchFamily="18" charset="2"/>
              <a:buNone/>
            </a:pPr>
            <a:r>
              <a:rPr lang="hr-HR" sz="2800" smtClean="0">
                <a:latin typeface="Arial" charset="0"/>
                <a:cs typeface="Arial" charset="0"/>
              </a:rPr>
              <a:t>    </a:t>
            </a:r>
            <a:r>
              <a:rPr lang="hr-HR" sz="2800" smtClean="0">
                <a:cs typeface="Arial" charset="0"/>
              </a:rPr>
              <a:t>Djetinjstvo je proveo i pučku školu polazio na rodnom otoku Braču, i to u Ložišću i Bobovišću</a:t>
            </a:r>
            <a:r>
              <a:rPr lang="hr-HR" sz="2800" smtClean="0">
                <a:latin typeface="Arial" charset="0"/>
                <a:cs typeface="Arial" charset="0"/>
              </a:rPr>
              <a:t>.</a:t>
            </a:r>
          </a:p>
          <a:p>
            <a:pPr eaLnBrk="1" hangingPunct="1">
              <a:buFont typeface="Wingdings 2" pitchFamily="18" charset="2"/>
              <a:buNone/>
            </a:pPr>
            <a:r>
              <a:rPr lang="hr-HR" sz="2800" smtClean="0">
                <a:latin typeface="Arial" charset="0"/>
                <a:cs typeface="Arial" charset="0"/>
              </a:rPr>
              <a:t> </a:t>
            </a:r>
          </a:p>
          <a:p>
            <a:pPr eaLnBrk="1" hangingPunct="1">
              <a:buFont typeface="Wingdings 2" pitchFamily="18" charset="2"/>
              <a:buNone/>
            </a:pPr>
            <a:r>
              <a:rPr lang="hr-HR" smtClean="0"/>
              <a:t>                                             </a:t>
            </a:r>
          </a:p>
        </p:txBody>
      </p:sp>
      <p:sp>
        <p:nvSpPr>
          <p:cNvPr id="10242" name="Title 1"/>
          <p:cNvSpPr>
            <a:spLocks noGrp="1"/>
          </p:cNvSpPr>
          <p:nvPr>
            <p:ph type="title"/>
          </p:nvPr>
        </p:nvSpPr>
        <p:spPr>
          <a:xfrm>
            <a:off x="395536" y="476672"/>
            <a:ext cx="8229600" cy="792088"/>
          </a:xfrm>
        </p:spPr>
        <p:txBody>
          <a:bodyPr/>
          <a:lstStyle/>
          <a:p>
            <a:pPr algn="ctr" eaLnBrk="1" fontAlgn="auto" hangingPunct="1">
              <a:spcAft>
                <a:spcPts val="0"/>
              </a:spcAft>
              <a:defRPr/>
            </a:pPr>
            <a:r>
              <a:rPr lang="hr-HR" altLang="sr-Latn-RS" sz="3600" smtClean="0">
                <a:latin typeface="+mn-lt"/>
                <a:cs typeface="Arial" charset="0"/>
              </a:rPr>
              <a:t>ŠKOLOVANJE</a:t>
            </a:r>
          </a:p>
        </p:txBody>
      </p:sp>
      <p:pic>
        <p:nvPicPr>
          <p:cNvPr id="11268" name="Picture 7" descr="http://zaklada-brac.hr/wp-content/uploads/2013/04/0110_razglednica_lozisce.jpg"/>
          <p:cNvPicPr>
            <a:picLocks noChangeAspect="1" noChangeArrowheads="1"/>
          </p:cNvPicPr>
          <p:nvPr/>
        </p:nvPicPr>
        <p:blipFill>
          <a:blip r:embed="rId2" cstate="print"/>
          <a:srcRect l="18352" t="4126" r="5782" b="7301"/>
          <a:stretch>
            <a:fillRect/>
          </a:stretch>
        </p:blipFill>
        <p:spPr bwMode="auto">
          <a:xfrm>
            <a:off x="582613" y="2852738"/>
            <a:ext cx="3744912" cy="2863850"/>
          </a:xfrm>
          <a:prstGeom prst="rect">
            <a:avLst/>
          </a:prstGeom>
          <a:noFill/>
          <a:ln w="9525">
            <a:noFill/>
            <a:miter lim="800000"/>
            <a:headEnd/>
            <a:tailEnd/>
          </a:ln>
        </p:spPr>
      </p:pic>
      <p:pic>
        <p:nvPicPr>
          <p:cNvPr id="11269" name="Picture 9" descr="http://zaklada-brac.hr/wp-content/uploads/2013/04/0109_razglednica_boboviscanm-1024x671.jpg"/>
          <p:cNvPicPr>
            <a:picLocks noChangeAspect="1" noChangeArrowheads="1"/>
          </p:cNvPicPr>
          <p:nvPr/>
        </p:nvPicPr>
        <p:blipFill>
          <a:blip r:embed="rId3" cstate="print"/>
          <a:srcRect l="5099" t="22389" r="16966" b="3011"/>
          <a:stretch>
            <a:fillRect/>
          </a:stretch>
        </p:blipFill>
        <p:spPr bwMode="auto">
          <a:xfrm>
            <a:off x="4643438" y="2844800"/>
            <a:ext cx="4105275" cy="2854325"/>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adržaja 1"/>
          <p:cNvSpPr>
            <a:spLocks noGrp="1"/>
          </p:cNvSpPr>
          <p:nvPr>
            <p:ph idx="1"/>
          </p:nvPr>
        </p:nvSpPr>
        <p:spPr>
          <a:xfrm>
            <a:off x="457200" y="2204864"/>
            <a:ext cx="8229600" cy="3891136"/>
          </a:xfrm>
        </p:spPr>
        <p:txBody>
          <a:bodyPr/>
          <a:lstStyle/>
          <a:p>
            <a:pPr algn="ctr">
              <a:buNone/>
            </a:pPr>
            <a:r>
              <a:rPr lang="hr-HR" sz="3200" dirty="0" smtClean="0"/>
              <a:t>Naši su geografi nacrtali kartu </a:t>
            </a:r>
            <a:r>
              <a:rPr lang="hr-HR" sz="3200" dirty="0" err="1" smtClean="0"/>
              <a:t>Nazorova</a:t>
            </a:r>
            <a:r>
              <a:rPr lang="hr-HR" sz="3200" dirty="0" smtClean="0"/>
              <a:t> rodnoga Brača…</a:t>
            </a:r>
            <a:endParaRPr lang="hr-HR" sz="32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descr="20160519_084646.jpg"/>
          <p:cNvPicPr>
            <a:picLocks noChangeAspect="1"/>
          </p:cNvPicPr>
          <p:nvPr/>
        </p:nvPicPr>
        <p:blipFill>
          <a:blip r:embed="rId2" cstate="print"/>
          <a:stretch>
            <a:fillRect/>
          </a:stretch>
        </p:blipFill>
        <p:spPr>
          <a:xfrm>
            <a:off x="0" y="0"/>
            <a:ext cx="9144000" cy="6857999"/>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tgportal.net/wp-content/uploads/2013/03/maslina.jpg"/>
          <p:cNvPicPr>
            <a:picLocks noChangeAspect="1" noChangeArrowheads="1"/>
          </p:cNvPicPr>
          <p:nvPr/>
        </p:nvPicPr>
        <p:blipFill>
          <a:blip r:embed="rId2" cstate="print"/>
          <a:srcRect/>
          <a:stretch>
            <a:fillRect/>
          </a:stretch>
        </p:blipFill>
        <p:spPr bwMode="auto">
          <a:xfrm>
            <a:off x="0" y="0"/>
            <a:ext cx="9144000" cy="6999288"/>
          </a:xfrm>
          <a:prstGeom prst="rect">
            <a:avLst/>
          </a:prstGeom>
          <a:noFill/>
          <a:ln w="9525">
            <a:noFill/>
            <a:miter lim="800000"/>
            <a:headEnd/>
            <a:tailEnd/>
          </a:ln>
        </p:spPr>
      </p:pic>
      <p:sp>
        <p:nvSpPr>
          <p:cNvPr id="12291" name="Pravokutnik 4"/>
          <p:cNvSpPr>
            <a:spLocks noChangeArrowheads="1"/>
          </p:cNvSpPr>
          <p:nvPr/>
        </p:nvSpPr>
        <p:spPr bwMode="auto">
          <a:xfrm>
            <a:off x="4763" y="404813"/>
            <a:ext cx="4567237" cy="369887"/>
          </a:xfrm>
          <a:prstGeom prst="rect">
            <a:avLst/>
          </a:prstGeom>
          <a:noFill/>
          <a:ln w="9525">
            <a:noFill/>
            <a:miter lim="800000"/>
            <a:headEnd/>
            <a:tailEnd/>
          </a:ln>
        </p:spPr>
        <p:txBody>
          <a:bodyPr>
            <a:spAutoFit/>
          </a:bodyPr>
          <a:lstStyle/>
          <a:p>
            <a:pPr eaLnBrk="1" hangingPunct="1"/>
            <a:endParaRPr lang="hr-HR"/>
          </a:p>
        </p:txBody>
      </p:sp>
      <p:sp>
        <p:nvSpPr>
          <p:cNvPr id="6" name="TekstniOkvir 5"/>
          <p:cNvSpPr txBox="1"/>
          <p:nvPr/>
        </p:nvSpPr>
        <p:spPr>
          <a:xfrm>
            <a:off x="39688" y="258763"/>
            <a:ext cx="2736850" cy="7018337"/>
          </a:xfrm>
          <a:prstGeom prst="rect">
            <a:avLst/>
          </a:prstGeom>
          <a:noFill/>
        </p:spPr>
        <p:txBody>
          <a:bodyPr>
            <a:spAutoFit/>
          </a:bodyPr>
          <a:lstStyle/>
          <a:p>
            <a:pPr algn="ctr" eaLnBrk="1" hangingPunct="1">
              <a:buClr>
                <a:schemeClr val="accent3"/>
              </a:buClr>
              <a:defRPr/>
            </a:pPr>
            <a:r>
              <a:rPr lang="hr-HR" b="1" dirty="0">
                <a:effectLst>
                  <a:outerShdw blurRad="38100" dist="38100" dir="2700000" algn="tl">
                    <a:srgbClr val="000000">
                      <a:alpha val="43137"/>
                    </a:srgbClr>
                  </a:outerShdw>
                </a:effectLst>
                <a:latin typeface="+mn-lt"/>
                <a:cs typeface="Arial" panose="020B0604020202020204" pitchFamily="34" charset="0"/>
              </a:rPr>
              <a:t>Maslina</a:t>
            </a:r>
          </a:p>
          <a:p>
            <a:pPr algn="ctr" eaLnBrk="1" hangingPunct="1">
              <a:buClr>
                <a:schemeClr val="accent3"/>
              </a:buClr>
              <a:defRPr/>
            </a:pPr>
            <a:endParaRPr lang="hr-HR" b="1" dirty="0">
              <a:effectLst>
                <a:outerShdw blurRad="38100" dist="38100" dir="2700000" algn="tl">
                  <a:srgbClr val="000000">
                    <a:alpha val="43137"/>
                  </a:srgbClr>
                </a:outerShdw>
              </a:effectLst>
              <a:latin typeface="+mn-lt"/>
              <a:cs typeface="Arial" panose="020B0604020202020204" pitchFamily="34" charset="0"/>
            </a:endParaRPr>
          </a:p>
          <a:p>
            <a:pPr algn="ctr" eaLnBrk="1" hangingPunct="1">
              <a:buClr>
                <a:schemeClr val="accent3"/>
              </a:buClr>
              <a:defRPr/>
            </a:pPr>
            <a:r>
              <a:rPr lang="hr-HR" b="1" dirty="0">
                <a:effectLst>
                  <a:outerShdw blurRad="38100" dist="38100" dir="2700000" algn="tl">
                    <a:srgbClr val="000000">
                      <a:alpha val="43137"/>
                    </a:srgbClr>
                  </a:outerShdw>
                </a:effectLst>
                <a:latin typeface="+mn-lt"/>
                <a:cs typeface="Arial" panose="020B0604020202020204" pitchFamily="34" charset="0"/>
              </a:rPr>
              <a:t>Vinograd moga je oca ovjenčan zelenim vijencem</a:t>
            </a:r>
          </a:p>
          <a:p>
            <a:pPr algn="ctr" eaLnBrk="1" hangingPunct="1">
              <a:buClr>
                <a:schemeClr val="accent3"/>
              </a:buClr>
              <a:defRPr/>
            </a:pPr>
            <a:r>
              <a:rPr lang="hr-HR" b="1" dirty="0">
                <a:effectLst>
                  <a:outerShdw blurRad="38100" dist="38100" dir="2700000" algn="tl">
                    <a:srgbClr val="000000">
                      <a:alpha val="43137"/>
                    </a:srgbClr>
                  </a:outerShdw>
                </a:effectLst>
                <a:latin typeface="+mn-lt"/>
                <a:cs typeface="Arial" panose="020B0604020202020204" pitchFamily="34" charset="0"/>
              </a:rPr>
              <a:t>Maslina. – Pod njima ja sam u </a:t>
            </a:r>
            <a:r>
              <a:rPr lang="hr-HR" b="1" dirty="0" err="1">
                <a:effectLst>
                  <a:outerShdw blurRad="38100" dist="38100" dir="2700000" algn="tl">
                    <a:srgbClr val="000000">
                      <a:alpha val="43137"/>
                    </a:srgbClr>
                  </a:outerShdw>
                </a:effectLst>
                <a:latin typeface="+mn-lt"/>
                <a:cs typeface="Arial" panose="020B0604020202020204" pitchFamily="34" charset="0"/>
              </a:rPr>
              <a:t>vrućijem</a:t>
            </a:r>
            <a:r>
              <a:rPr lang="hr-HR" b="1" dirty="0">
                <a:effectLst>
                  <a:outerShdw blurRad="38100" dist="38100" dir="2700000" algn="tl">
                    <a:srgbClr val="000000">
                      <a:alpha val="43137"/>
                    </a:srgbClr>
                  </a:outerShdw>
                </a:effectLst>
                <a:latin typeface="+mn-lt"/>
                <a:cs typeface="Arial" panose="020B0604020202020204" pitchFamily="34" charset="0"/>
              </a:rPr>
              <a:t> danima ljetnim,</a:t>
            </a:r>
          </a:p>
          <a:p>
            <a:pPr algn="ctr" eaLnBrk="1" hangingPunct="1">
              <a:buClr>
                <a:schemeClr val="accent3"/>
              </a:buClr>
              <a:defRPr/>
            </a:pPr>
            <a:r>
              <a:rPr lang="hr-HR" b="1" dirty="0">
                <a:effectLst>
                  <a:outerShdw blurRad="38100" dist="38100" dir="2700000" algn="tl">
                    <a:srgbClr val="000000">
                      <a:alpha val="43137"/>
                    </a:srgbClr>
                  </a:outerShdw>
                </a:effectLst>
                <a:latin typeface="+mn-lt"/>
                <a:cs typeface="Arial" panose="020B0604020202020204" pitchFamily="34" charset="0"/>
              </a:rPr>
              <a:t>Grožđe dok </a:t>
            </a:r>
            <a:r>
              <a:rPr lang="hr-HR" b="1" dirty="0" err="1">
                <a:effectLst>
                  <a:outerShdw blurRad="38100" dist="38100" dir="2700000" algn="tl">
                    <a:srgbClr val="000000">
                      <a:alpha val="43137"/>
                    </a:srgbClr>
                  </a:outerShdw>
                </a:effectLst>
                <a:latin typeface="+mn-lt"/>
                <a:cs typeface="Arial" panose="020B0604020202020204" pitchFamily="34" charset="0"/>
              </a:rPr>
              <a:t>zrijalo</a:t>
            </a:r>
            <a:r>
              <a:rPr lang="hr-HR" b="1" dirty="0">
                <a:effectLst>
                  <a:outerShdw blurRad="38100" dist="38100" dir="2700000" algn="tl">
                    <a:srgbClr val="000000">
                      <a:alpha val="43137"/>
                    </a:srgbClr>
                  </a:outerShdw>
                </a:effectLst>
                <a:latin typeface="+mn-lt"/>
                <a:cs typeface="Arial" panose="020B0604020202020204" pitchFamily="34" charset="0"/>
              </a:rPr>
              <a:t> i pjev cvrčaka šibao uzduh,</a:t>
            </a:r>
          </a:p>
          <a:p>
            <a:pPr algn="ctr" eaLnBrk="1" hangingPunct="1">
              <a:buClr>
                <a:schemeClr val="accent3"/>
              </a:buClr>
              <a:defRPr/>
            </a:pPr>
            <a:r>
              <a:rPr lang="hr-HR" b="1" dirty="0">
                <a:effectLst>
                  <a:outerShdw blurRad="38100" dist="38100" dir="2700000" algn="tl">
                    <a:srgbClr val="000000">
                      <a:alpha val="43137"/>
                    </a:srgbClr>
                  </a:outerShdw>
                </a:effectLst>
                <a:latin typeface="+mn-lt"/>
                <a:cs typeface="Arial" panose="020B0604020202020204" pitchFamily="34" charset="0"/>
              </a:rPr>
              <a:t>Gledao u zanosu svijetle vizije što ih je podne</a:t>
            </a:r>
          </a:p>
          <a:p>
            <a:pPr algn="ctr" eaLnBrk="1" hangingPunct="1">
              <a:buClr>
                <a:schemeClr val="accent3"/>
              </a:buClr>
              <a:defRPr/>
            </a:pPr>
            <a:r>
              <a:rPr lang="hr-HR" b="1" dirty="0">
                <a:effectLst>
                  <a:outerShdw blurRad="38100" dist="38100" dir="2700000" algn="tl">
                    <a:srgbClr val="000000">
                      <a:alpha val="43137"/>
                    </a:srgbClr>
                  </a:outerShdw>
                </a:effectLst>
                <a:latin typeface="+mn-lt"/>
                <a:cs typeface="Arial" panose="020B0604020202020204" pitchFamily="34" charset="0"/>
              </a:rPr>
              <a:t>Pred očima stvaralo mojim.</a:t>
            </a:r>
          </a:p>
          <a:p>
            <a:pPr algn="ctr" eaLnBrk="1" hangingPunct="1">
              <a:buClr>
                <a:schemeClr val="accent3"/>
              </a:buClr>
              <a:defRPr/>
            </a:pPr>
            <a:r>
              <a:rPr lang="hr-HR" b="1" dirty="0">
                <a:effectLst>
                  <a:outerShdw blurRad="38100" dist="38100" dir="2700000" algn="tl">
                    <a:srgbClr val="000000">
                      <a:alpha val="43137"/>
                    </a:srgbClr>
                  </a:outerShdw>
                </a:effectLst>
                <a:latin typeface="+mn-lt"/>
                <a:cs typeface="Arial" panose="020B0604020202020204" pitchFamily="34" charset="0"/>
              </a:rPr>
              <a:t> </a:t>
            </a:r>
          </a:p>
          <a:p>
            <a:pPr algn="ctr" eaLnBrk="1" hangingPunct="1">
              <a:buClr>
                <a:schemeClr val="accent3"/>
              </a:buClr>
              <a:defRPr/>
            </a:pPr>
            <a:r>
              <a:rPr lang="hr-HR" b="1" dirty="0">
                <a:effectLst>
                  <a:outerShdw blurRad="38100" dist="38100" dir="2700000" algn="tl">
                    <a:srgbClr val="000000">
                      <a:alpha val="43137"/>
                    </a:srgbClr>
                  </a:outerShdw>
                </a:effectLst>
                <a:latin typeface="+mn-lt"/>
                <a:cs typeface="Arial" panose="020B0604020202020204" pitchFamily="34" charset="0"/>
              </a:rPr>
              <a:t>More je šumjelo negdje daleko…</a:t>
            </a:r>
          </a:p>
          <a:p>
            <a:pPr algn="ctr" eaLnBrk="1" hangingPunct="1">
              <a:buClr>
                <a:schemeClr val="accent3"/>
              </a:buClr>
              <a:defRPr/>
            </a:pPr>
            <a:endParaRPr lang="hr-HR" b="1" dirty="0">
              <a:effectLst>
                <a:outerShdw blurRad="38100" dist="38100" dir="2700000" algn="tl">
                  <a:srgbClr val="000000">
                    <a:alpha val="43137"/>
                  </a:srgbClr>
                </a:outerShdw>
              </a:effectLst>
              <a:latin typeface="+mn-lt"/>
              <a:cs typeface="Arial" panose="020B0604020202020204" pitchFamily="34" charset="0"/>
            </a:endParaRPr>
          </a:p>
          <a:p>
            <a:pPr algn="ctr" eaLnBrk="1" hangingPunct="1">
              <a:buClr>
                <a:schemeClr val="accent3"/>
              </a:buClr>
              <a:defRPr/>
            </a:pPr>
            <a:endParaRPr lang="hr-HR" b="1" dirty="0">
              <a:effectLst>
                <a:outerShdw blurRad="38100" dist="38100" dir="2700000" algn="tl">
                  <a:srgbClr val="000000">
                    <a:alpha val="43137"/>
                  </a:srgbClr>
                </a:outerShdw>
              </a:effectLst>
              <a:latin typeface="+mn-lt"/>
              <a:cs typeface="Arial" panose="020B0604020202020204" pitchFamily="34" charset="0"/>
            </a:endParaRPr>
          </a:p>
          <a:p>
            <a:pPr algn="ctr" eaLnBrk="1" hangingPunct="1">
              <a:buClr>
                <a:schemeClr val="accent3"/>
              </a:buClr>
              <a:defRPr/>
            </a:pPr>
            <a:endParaRPr lang="hr-HR" b="1" dirty="0">
              <a:effectLst>
                <a:outerShdw blurRad="38100" dist="38100" dir="2700000" algn="tl">
                  <a:srgbClr val="000000">
                    <a:alpha val="43137"/>
                  </a:srgbClr>
                </a:outerShdw>
              </a:effectLst>
              <a:latin typeface="+mn-lt"/>
              <a:cs typeface="Arial" panose="020B0604020202020204" pitchFamily="34" charset="0"/>
            </a:endParaRPr>
          </a:p>
          <a:p>
            <a:pPr algn="ctr" eaLnBrk="1" hangingPunct="1">
              <a:buClr>
                <a:schemeClr val="accent3"/>
              </a:buClr>
              <a:defRPr/>
            </a:pPr>
            <a:r>
              <a:rPr lang="hr-HR" b="1" dirty="0">
                <a:effectLst>
                  <a:outerShdw blurRad="38100" dist="38100" dir="2700000" algn="tl">
                    <a:srgbClr val="000000">
                      <a:alpha val="43137"/>
                    </a:srgbClr>
                  </a:outerShdw>
                </a:effectLst>
                <a:latin typeface="+mn-lt"/>
                <a:cs typeface="Arial" panose="020B0604020202020204" pitchFamily="34" charset="0"/>
              </a:rPr>
              <a:t>Iz </a:t>
            </a:r>
            <a:r>
              <a:rPr lang="hr-HR" b="1" dirty="0" err="1">
                <a:effectLst>
                  <a:outerShdw blurRad="38100" dist="38100" dir="2700000" algn="tl">
                    <a:srgbClr val="000000">
                      <a:alpha val="43137"/>
                    </a:srgbClr>
                  </a:outerShdw>
                </a:effectLst>
                <a:latin typeface="+mn-lt"/>
                <a:cs typeface="Arial" panose="020B0604020202020204" pitchFamily="34" charset="0"/>
              </a:rPr>
              <a:t>Nazorovih</a:t>
            </a:r>
            <a:r>
              <a:rPr lang="hr-HR" b="1" dirty="0">
                <a:effectLst>
                  <a:outerShdw blurRad="38100" dist="38100" dir="2700000" algn="tl">
                    <a:srgbClr val="000000">
                      <a:alpha val="43137"/>
                    </a:srgbClr>
                  </a:outerShdw>
                </a:effectLst>
                <a:latin typeface="+mn-lt"/>
                <a:cs typeface="Arial" panose="020B0604020202020204" pitchFamily="34" charset="0"/>
              </a:rPr>
              <a:t> sjećanja na Brač…</a:t>
            </a:r>
          </a:p>
          <a:p>
            <a:pPr algn="ctr" eaLnBrk="1" hangingPunct="1">
              <a:buClr>
                <a:schemeClr val="accent3"/>
              </a:buClr>
              <a:defRPr/>
            </a:pPr>
            <a:endParaRPr lang="hr-HR" b="1" dirty="0">
              <a:effectLst>
                <a:outerShdw blurRad="38100" dist="38100" dir="2700000" algn="tl">
                  <a:srgbClr val="000000">
                    <a:alpha val="43137"/>
                  </a:srgbClr>
                </a:outerShdw>
              </a:effectLst>
              <a:cs typeface="Arial" panose="020B0604020202020204" pitchFamily="34" charset="0"/>
            </a:endParaRPr>
          </a:p>
        </p:txBody>
      </p:sp>
    </p:spTree>
  </p:cSld>
  <p:clrMapOvr>
    <a:masterClrMapping/>
  </p:clrMapOvr>
  <p:transition>
    <p:dissolv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apir">
  <a:themeElements>
    <a:clrScheme name="Papi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i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Papi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978</TotalTime>
  <Words>883</Words>
  <Application>Microsoft Office PowerPoint</Application>
  <PresentationFormat>Prikaz na zaslonu (4:3)</PresentationFormat>
  <Paragraphs>142</Paragraphs>
  <Slides>54</Slides>
  <Notes>0</Notes>
  <HiddenSlides>0</HiddenSlides>
  <MMClips>0</MMClips>
  <ScaleCrop>false</ScaleCrop>
  <HeadingPairs>
    <vt:vector size="4" baseType="variant">
      <vt:variant>
        <vt:lpstr>Tema</vt:lpstr>
      </vt:variant>
      <vt:variant>
        <vt:i4>1</vt:i4>
      </vt:variant>
      <vt:variant>
        <vt:lpstr>Naslovi slajdova</vt:lpstr>
      </vt:variant>
      <vt:variant>
        <vt:i4>54</vt:i4>
      </vt:variant>
    </vt:vector>
  </HeadingPairs>
  <TitlesOfParts>
    <vt:vector size="55" baseType="lpstr">
      <vt:lpstr>Papir</vt:lpstr>
      <vt:lpstr>  </vt:lpstr>
      <vt:lpstr>DJETINJSTVO</vt:lpstr>
      <vt:lpstr>Slajd 3</vt:lpstr>
      <vt:lpstr>           NAZOROVA RODNA KUĆA</vt:lpstr>
      <vt:lpstr>Slajd 5</vt:lpstr>
      <vt:lpstr>ŠKOLOVANJE</vt:lpstr>
      <vt:lpstr>Slajd 7</vt:lpstr>
      <vt:lpstr>Slajd 8</vt:lpstr>
      <vt:lpstr>Slajd 9</vt:lpstr>
      <vt:lpstr>Gimnaziju je pohađao u Splitu, a zatim prirodne znanosti na sveučilištu u Grazu i Zagrebu.</vt:lpstr>
      <vt:lpstr>Slajd 11</vt:lpstr>
      <vt:lpstr>Slajd 12</vt:lpstr>
      <vt:lpstr>Slajd 13</vt:lpstr>
      <vt:lpstr>Slajd 14</vt:lpstr>
      <vt:lpstr>Slajd 15</vt:lpstr>
      <vt:lpstr>Slajd 16</vt:lpstr>
      <vt:lpstr>Slajd 17</vt:lpstr>
      <vt:lpstr>Slajd 18</vt:lpstr>
      <vt:lpstr>Slajd 19</vt:lpstr>
      <vt:lpstr>Slajd 20</vt:lpstr>
      <vt:lpstr>Slajd 21</vt:lpstr>
      <vt:lpstr>Slajd 22</vt:lpstr>
      <vt:lpstr>Slajd 23</vt:lpstr>
      <vt:lpstr>Slajd 24</vt:lpstr>
      <vt:lpstr>Slajd 25</vt:lpstr>
      <vt:lpstr>Slajd 26</vt:lpstr>
      <vt:lpstr>Slajd 27</vt:lpstr>
      <vt:lpstr>Slajd 28</vt:lpstr>
      <vt:lpstr>Slajd 29</vt:lpstr>
      <vt:lpstr>Slajd 30</vt:lpstr>
      <vt:lpstr>Slajd 31</vt:lpstr>
      <vt:lpstr>Slajd 32</vt:lpstr>
      <vt:lpstr>Slajd 33</vt:lpstr>
      <vt:lpstr>Slajd 34</vt:lpstr>
      <vt:lpstr>Slajd 35</vt:lpstr>
      <vt:lpstr>Slajd 36</vt:lpstr>
      <vt:lpstr>Slajd 37</vt:lpstr>
      <vt:lpstr>Slajd 38</vt:lpstr>
      <vt:lpstr>Slajd 39</vt:lpstr>
      <vt:lpstr>Slajd 40</vt:lpstr>
      <vt:lpstr>Slajd 41</vt:lpstr>
      <vt:lpstr>Slajd 42</vt:lpstr>
      <vt:lpstr>Slajd 43</vt:lpstr>
      <vt:lpstr> AKADEMIJA</vt:lpstr>
      <vt:lpstr>Slajd 45</vt:lpstr>
      <vt:lpstr>NAGRADA VLADIMIR NAZOR</vt:lpstr>
      <vt:lpstr>   NAZOROVI DANI</vt:lpstr>
      <vt:lpstr>Slajd 48</vt:lpstr>
      <vt:lpstr>Slajd 49</vt:lpstr>
      <vt:lpstr>Slajd 50</vt:lpstr>
      <vt:lpstr>   ŠKOLE U RH</vt:lpstr>
      <vt:lpstr>OŠ „Vladimir Nazor” Komletinci</vt:lpstr>
      <vt:lpstr>Slajd 53</vt:lpstr>
      <vt:lpstr>Slajd 54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VLADIMIR NAZOR</dc:title>
  <dc:creator>Boris</dc:creator>
  <cp:lastModifiedBy>Katarina Topalović</cp:lastModifiedBy>
  <cp:revision>162</cp:revision>
  <dcterms:created xsi:type="dcterms:W3CDTF">2011-05-08T20:41:35Z</dcterms:created>
  <dcterms:modified xsi:type="dcterms:W3CDTF">2016-05-19T13:22:54Z</dcterms:modified>
</cp:coreProperties>
</file>