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6858000" cy="9144000"/>
  <p:photoAlbum layout="1pic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A9A360B-88F6-4254-ACD7-2D0E68491C8A}" type="datetimeFigureOut">
              <a:rPr lang="hr-HR" smtClean="0"/>
              <a:t>6.3.2014.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Pravoku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u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ni povez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ni povez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u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5707D9A-B083-4219-B1C5-1FF0DFF5C0F9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360B-88F6-4254-ACD7-2D0E68491C8A}" type="datetimeFigureOut">
              <a:rPr lang="hr-HR" smtClean="0"/>
              <a:t>6.3.2014.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07D9A-B083-4219-B1C5-1FF0DFF5C0F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360B-88F6-4254-ACD7-2D0E68491C8A}" type="datetimeFigureOut">
              <a:rPr lang="hr-HR" smtClean="0"/>
              <a:t>6.3.2014.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07D9A-B083-4219-B1C5-1FF0DFF5C0F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9A360B-88F6-4254-ACD7-2D0E68491C8A}" type="datetimeFigureOut">
              <a:rPr lang="hr-HR" smtClean="0"/>
              <a:t>6.3.2014.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5707D9A-B083-4219-B1C5-1FF0DFF5C0F9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A9A360B-88F6-4254-ACD7-2D0E68491C8A}" type="datetimeFigureOut">
              <a:rPr lang="hr-HR" smtClean="0"/>
              <a:t>6.3.2014.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Pravoku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ni povez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ni povez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u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ni povez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5707D9A-B083-4219-B1C5-1FF0DFF5C0F9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360B-88F6-4254-ACD7-2D0E68491C8A}" type="datetimeFigureOut">
              <a:rPr lang="hr-HR" smtClean="0"/>
              <a:t>6.3.2014.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07D9A-B083-4219-B1C5-1FF0DFF5C0F9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360B-88F6-4254-ACD7-2D0E68491C8A}" type="datetimeFigureOut">
              <a:rPr lang="hr-HR" smtClean="0"/>
              <a:t>6.3.2014.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07D9A-B083-4219-B1C5-1FF0DFF5C0F9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9A360B-88F6-4254-ACD7-2D0E68491C8A}" type="datetimeFigureOut">
              <a:rPr lang="hr-HR" smtClean="0"/>
              <a:t>6.3.2014.</a:t>
            </a:fld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707D9A-B083-4219-B1C5-1FF0DFF5C0F9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360B-88F6-4254-ACD7-2D0E68491C8A}" type="datetimeFigureOut">
              <a:rPr lang="hr-HR" smtClean="0"/>
              <a:t>6.3.2014.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07D9A-B083-4219-B1C5-1FF0DFF5C0F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9A360B-88F6-4254-ACD7-2D0E68491C8A}" type="datetimeFigureOut">
              <a:rPr lang="hr-HR" smtClean="0"/>
              <a:t>6.3.2014.</a:t>
            </a:fld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5707D9A-B083-4219-B1C5-1FF0DFF5C0F9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Rezervirano mjesto podnožj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ni povez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ezervirano mjesto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9A360B-88F6-4254-ACD7-2D0E68491C8A}" type="datetimeFigureOut">
              <a:rPr lang="hr-HR" smtClean="0"/>
              <a:t>6.3.2014.</a:t>
            </a:fld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707D9A-B083-4219-B1C5-1FF0DFF5C0F9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9A360B-88F6-4254-ACD7-2D0E68491C8A}" type="datetimeFigureOut">
              <a:rPr lang="hr-HR" smtClean="0"/>
              <a:t>6.3.2014.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5707D9A-B083-4219-B1C5-1FF0DFF5C0F9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FAŠNIK 2014.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OŠ Vladimira Nazora, </a:t>
            </a:r>
            <a:r>
              <a:rPr lang="hr-HR" dirty="0" err="1" smtClean="0"/>
              <a:t>Pribislavec</a:t>
            </a:r>
            <a:endParaRPr lang="hr-HR" dirty="0"/>
          </a:p>
        </p:txBody>
      </p: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1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1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1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1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1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1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1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1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1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1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08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1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14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14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15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15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16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16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16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16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17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09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17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17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17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17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18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18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18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18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19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19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09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19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2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2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2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2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2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2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2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2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2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09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2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2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2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2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2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2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2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24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1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1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1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30411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</TotalTime>
  <Words>8</Words>
  <Application>Microsoft Office PowerPoint</Application>
  <PresentationFormat>Prikaz na zaslonu (4:3)</PresentationFormat>
  <Paragraphs>2</Paragraphs>
  <Slides>57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57</vt:i4>
      </vt:variant>
    </vt:vector>
  </HeadingPairs>
  <TitlesOfParts>
    <vt:vector size="58" baseType="lpstr">
      <vt:lpstr>Oriel</vt:lpstr>
      <vt:lpstr>FAŠNIK 2014.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Slajd 50</vt:lpstr>
      <vt:lpstr>Slajd 51</vt:lpstr>
      <vt:lpstr>Slajd 52</vt:lpstr>
      <vt:lpstr>Slajd 53</vt:lpstr>
      <vt:lpstr>Slajd 54</vt:lpstr>
      <vt:lpstr>Slajd 55</vt:lpstr>
      <vt:lpstr>Slajd 56</vt:lpstr>
      <vt:lpstr>Slajd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FAŠNIK 2014.</dc:title>
  <dc:creator>korisnik</dc:creator>
  <cp:lastModifiedBy>korisnik</cp:lastModifiedBy>
  <cp:revision>2</cp:revision>
  <dcterms:created xsi:type="dcterms:W3CDTF">2014-03-06T09:21:56Z</dcterms:created>
  <dcterms:modified xsi:type="dcterms:W3CDTF">2014-03-06T09:24:21Z</dcterms:modified>
</cp:coreProperties>
</file>