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 layout="1pic" frame="frameStyle2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9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63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04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200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78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12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38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31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7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67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85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77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21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33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34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E711-8EEE-4B25-91CE-B1C4B165387C}" type="datetimeFigureOut">
              <a:rPr lang="hr-HR" smtClean="0"/>
              <a:t>16.12.2015.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84AE01-C943-4AE5-BBE8-23968129A6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04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ZA OSMIJEH DJECE NA </a:t>
            </a:r>
            <a:r>
              <a:rPr lang="hr-HR" b="1" dirty="0" smtClean="0"/>
              <a:t>PEDIJATRIJI</a:t>
            </a:r>
            <a:endParaRPr lang="hr-HR" dirty="0" smtClean="0"/>
          </a:p>
          <a:p>
            <a:r>
              <a:rPr lang="hr-HR" dirty="0" smtClean="0"/>
              <a:t>OŠ Vladimira Nazora Pribislavec</a:t>
            </a:r>
          </a:p>
          <a:p>
            <a:r>
              <a:rPr lang="hr-HR" dirty="0"/>
              <a:t>p</a:t>
            </a:r>
            <a:r>
              <a:rPr lang="hr-HR" dirty="0" smtClean="0"/>
              <a:t>rosinac 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907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64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98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25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3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19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67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10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81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23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9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jet bolnici 2015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99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15</Words>
  <Application>Microsoft Office PowerPoint</Application>
  <PresentationFormat>Široki zaslon</PresentationFormat>
  <Paragraphs>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Pramen</vt:lpstr>
      <vt:lpstr>Album s fotografijama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II. OŠ ČAKOVEC</dc:creator>
  <cp:lastModifiedBy>II. OŠ ČAKOVEC</cp:lastModifiedBy>
  <cp:revision>2</cp:revision>
  <dcterms:created xsi:type="dcterms:W3CDTF">2015-12-16T08:15:03Z</dcterms:created>
  <dcterms:modified xsi:type="dcterms:W3CDTF">2015-12-16T08:23:40Z</dcterms:modified>
</cp:coreProperties>
</file>