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22D5-F7A9-48A7-BC3C-EE2C71AC82FB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4904-1AAF-4E7E-A48C-5D464C0E17D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/>
          <a:lstStyle/>
          <a:p>
            <a:r>
              <a:rPr lang="hr-HR" dirty="0" smtClean="0"/>
              <a:t>Album s fotografijama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28" y="2857496"/>
            <a:ext cx="6400800" cy="17526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accent6">
                    <a:lumMod val="50000"/>
                  </a:schemeClr>
                </a:solidFill>
              </a:rPr>
              <a:t>DANI KRUHA</a:t>
            </a:r>
          </a:p>
          <a:p>
            <a:r>
              <a:rPr lang="hr-HR" sz="4000" b="1" dirty="0" smtClean="0">
                <a:solidFill>
                  <a:schemeClr val="accent6">
                    <a:lumMod val="50000"/>
                  </a:schemeClr>
                </a:solidFill>
              </a:rPr>
              <a:t>2012.</a:t>
            </a:r>
            <a:endParaRPr lang="hr-H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63575"/>
            <a:ext cx="9144000" cy="552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90738" y="0"/>
            <a:ext cx="4960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60588" y="0"/>
            <a:ext cx="482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06525" y="0"/>
            <a:ext cx="6330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7850"/>
            <a:ext cx="9144000" cy="570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02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06425" y="0"/>
            <a:ext cx="7929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Prikaz na zaslonu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Album s fotografijama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iva</dc:creator>
  <cp:lastModifiedBy>iva</cp:lastModifiedBy>
  <cp:revision>1</cp:revision>
  <dcterms:created xsi:type="dcterms:W3CDTF">2003-11-19T23:15:09Z</dcterms:created>
  <dcterms:modified xsi:type="dcterms:W3CDTF">2003-11-19T23:16:33Z</dcterms:modified>
</cp:coreProperties>
</file>