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2" r:id="rId4"/>
    <p:sldId id="263" r:id="rId5"/>
    <p:sldId id="265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C6648-DCCE-4DBA-927C-ADB3C0C1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593A51-D3CA-467B-B655-CA70B3A58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38D7EC-1FC8-4C02-8C0A-14ED0A15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532774-1105-42A9-84D6-77C13864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FC9643-72E0-46A6-9296-28B57119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9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581B93-F3F0-49C8-9F22-F672F01E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D652A62-EB67-4077-8528-2677F69CC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B0EB79-75F9-476F-9F08-4C868B0B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619C84-FA87-4E2E-A5B7-AC3466E5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AD0D42-B04A-48F3-A46E-436A0E96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92FAEEC-D4FF-49CB-920F-45BC64F19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AACA10B-F353-4A4B-ADDE-35D50A6E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0F3FE8-2A5C-43E0-8934-B81588F5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9110CB-244E-459A-9678-E7C93B0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045FB1-00EA-4E65-B2C6-849195E1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FDB461-C9E9-476F-BAFA-DF120607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EE237-4537-449C-BEBA-C9704EE9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352BA7-DDAD-4230-932D-B11C849C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A97C99-8D67-40CB-AE47-104F27BA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F9A316-E3EA-46AE-8025-1D1BA9E0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7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62D48-50C5-411F-9A72-C2A1080C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57CCF0-BC28-423C-AD63-BF3371AFC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E73CD4-2F6B-4AC9-BF8C-C28445E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76F844-E4B8-4242-8EAF-DD44322B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011C79-6400-47E7-BB40-8AB56CAE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297BDF-8853-4DD8-B8B5-2EE460E2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6BD45-C720-4540-B054-72EDEA007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744A2E-47B7-4642-BA16-2C641FBDE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EC07333-D3CA-487B-88E5-86586FF1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87A3B1-050D-4963-8ED9-5135C3D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7AA0279-AF41-4985-8399-1FC89640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4604A-0B30-4D78-B4D8-7D8E73E4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435C7-3F44-4222-9699-C9A56322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D970DB-A9AB-4691-9B03-43F6B18D2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A3F7D8B-0BE2-4724-BBBE-C30A2C6B1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EEDDFEB-50D2-492A-8B38-68D58C51C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C2BA4A1-92D4-4867-AE7A-82D3ED3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ACFC610-CFF8-42BE-85BC-372FA400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68D237C-2206-4854-A3CD-1D143E93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9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8DFCF9-8247-40B3-B182-6256CD71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62333CB-DC66-48CB-B02D-3D790A27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110E0B8-36B1-427C-856F-45B6FEDA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B4D57C2-8ED2-4B09-B2BC-9915551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0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BD45287-8FDF-423F-814E-EC7A21F3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E5B0BE5-8B9D-4ABF-9E0C-BE996A31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D70889-F3D9-44D3-8895-9F4191F5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8439F-D30F-4A47-B7B4-C360D039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E3F4D5-6800-45A6-AD12-7AB85F1C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4279C7-8045-4F1F-9B3D-58C197483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6DD0AC-90D9-469E-8957-DD224952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9ABEA07-9AED-4AFD-B2F0-A8989EEE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8A70F4-DADA-4F2C-8333-5996C2F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F5212-050A-439B-8123-35A10594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72D7333-42D4-4DEE-8177-C7D56B544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CFF2592-A364-4F75-95BA-556987CDF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A556D5-C508-410D-B0DF-70BE2D9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745C19-4D6A-49CD-B463-C39877B3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BC30D0-78E3-4BD0-B582-E6F0BA17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EB25B7A-B43B-4747-B12E-AF895D55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E1638C-7F73-46A2-85E7-A7E2603B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54B92E-FCC9-4F29-996A-DD098A1C7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5F3C-55FC-4E84-9005-940883E8ECF5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8635E9-5F82-4184-8D65-6F17AEB2C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429C20-AE85-45ED-B929-475E45CAB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3436-97BC-47C9-BD02-E29B8C1B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vlji_jaglac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vlji_jaglac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reskv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reskv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5610726@N03/687814465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5610726@N03/687814465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hr/vanilla-flower-heliotrope-potted-plant-flower-purple-dark-purple-very-fragrant-vanilla-28717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hr/vanilla-flower-heliotrope-potted-plant-flower-purple-dark-purple-very-fragrant-vanilla-28717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9E6EC-C76A-4433-A8FA-AAA067BC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72"/>
            <a:ext cx="10515600" cy="6380334"/>
          </a:xfrm>
        </p:spPr>
        <p:txBody>
          <a:bodyPr/>
          <a:lstStyle/>
          <a:p>
            <a:r>
              <a:rPr lang="hr-HR" sz="5400" dirty="0">
                <a:solidFill>
                  <a:srgbClr val="FF0000"/>
                </a:solidFill>
              </a:rPr>
              <a:t>     Pozdrav proljeću književnošću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63594-0945-4DB7-9B8F-72ED7B67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Haiku pjesme o jaglacu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1B2399-4559-4D0C-829C-4B56E6FBD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Jaglaci</a:t>
            </a:r>
            <a:r>
              <a:rPr lang="en-US" sz="1800" dirty="0"/>
              <a:t> </a:t>
            </a:r>
            <a:r>
              <a:rPr lang="en-US" sz="1800" dirty="0" err="1"/>
              <a:t>žuti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Smješe</a:t>
            </a:r>
            <a:r>
              <a:rPr lang="en-US" sz="1800" dirty="0"/>
              <a:t> se u </a:t>
            </a:r>
            <a:r>
              <a:rPr lang="en-US" sz="1800" dirty="0" err="1"/>
              <a:t>travi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Sunce</a:t>
            </a:r>
            <a:r>
              <a:rPr lang="en-US" sz="1800" dirty="0"/>
              <a:t> </a:t>
            </a:r>
            <a:r>
              <a:rPr lang="en-US" sz="1800" dirty="0" err="1"/>
              <a:t>ih</a:t>
            </a:r>
            <a:r>
              <a:rPr lang="en-US" sz="1800" dirty="0"/>
              <a:t> </a:t>
            </a:r>
            <a:r>
              <a:rPr lang="en-US" sz="1800" dirty="0" err="1"/>
              <a:t>grije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Žuti</a:t>
            </a:r>
            <a:r>
              <a:rPr lang="en-US" sz="1800" dirty="0"/>
              <a:t> </a:t>
            </a:r>
            <a:r>
              <a:rPr lang="en-US" sz="1800" dirty="0" err="1"/>
              <a:t>jaglaci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Najavljuju</a:t>
            </a:r>
            <a:r>
              <a:rPr lang="en-US" sz="1800" dirty="0"/>
              <a:t> </a:t>
            </a:r>
            <a:r>
              <a:rPr lang="en-US" sz="1800" dirty="0" err="1"/>
              <a:t>proljeće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 </a:t>
            </a:r>
            <a:r>
              <a:rPr lang="en-US" sz="1800" dirty="0" err="1"/>
              <a:t>zovu</a:t>
            </a:r>
            <a:r>
              <a:rPr lang="en-US" sz="1800" dirty="0"/>
              <a:t> </a:t>
            </a:r>
            <a:r>
              <a:rPr lang="en-US" sz="1800" dirty="0" err="1"/>
              <a:t>sunce</a:t>
            </a:r>
            <a:endParaRPr lang="en-US" sz="1800" dirty="0"/>
          </a:p>
        </p:txBody>
      </p:sp>
      <p:pic>
        <p:nvPicPr>
          <p:cNvPr id="6" name="Rezervirano mjesto sadržaja 5" descr="Slika na kojoj se prikazuje biljka, cvijet, bijelo, stol&#10;&#10;Opis je automatski generiran">
            <a:extLst>
              <a:ext uri="{FF2B5EF4-FFF2-40B4-BE49-F238E27FC236}">
                <a16:creationId xmlns:a16="http://schemas.microsoft.com/office/drawing/2014/main" id="{1700700F-7F7F-4BB8-99E6-A440C7F14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68A158E-BEBA-470F-9AE8-5FB92B426CC2}"/>
              </a:ext>
            </a:extLst>
          </p:cNvPr>
          <p:cNvSpPr txBox="1"/>
          <p:nvPr/>
        </p:nvSpPr>
        <p:spPr>
          <a:xfrm flipH="1">
            <a:off x="8992263" y="3383281"/>
            <a:ext cx="45719" cy="4571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6BA61-552F-4AA0-8D90-4DCD8A2B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Činkvin</a:t>
            </a:r>
            <a:r>
              <a:rPr lang="hr-HR" sz="4400" dirty="0"/>
              <a:t>e</a:t>
            </a:r>
            <a:r>
              <a:rPr lang="en-US" sz="4400" dirty="0"/>
              <a:t> o </a:t>
            </a:r>
            <a:r>
              <a:rPr lang="en-US" sz="4400" dirty="0" err="1"/>
              <a:t>jaglacu</a:t>
            </a:r>
            <a:endParaRPr lang="en-US" sz="4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38BEF0-04AF-426D-AA76-D46795159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Jaglac</a:t>
            </a:r>
            <a:r>
              <a:rPr lang="en-US" sz="32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3200" dirty="0"/>
              <a:t>ž</a:t>
            </a:r>
            <a:r>
              <a:rPr lang="en-US" sz="3200" dirty="0" err="1"/>
              <a:t>uti</a:t>
            </a:r>
            <a:r>
              <a:rPr lang="en-US" sz="3200" dirty="0"/>
              <a:t>, </a:t>
            </a:r>
            <a:r>
              <a:rPr lang="en-US" sz="3200" dirty="0" err="1"/>
              <a:t>mali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proviruje</a:t>
            </a:r>
            <a:r>
              <a:rPr lang="en-US" sz="3200" dirty="0"/>
              <a:t> ,</a:t>
            </a:r>
            <a:r>
              <a:rPr lang="en-US" sz="3200" dirty="0" err="1"/>
              <a:t>izlazi</a:t>
            </a:r>
            <a:r>
              <a:rPr lang="en-US" sz="3200" dirty="0"/>
              <a:t>, </a:t>
            </a:r>
            <a:r>
              <a:rPr lang="en-US" sz="3200" dirty="0" err="1"/>
              <a:t>cvjeta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u </a:t>
            </a:r>
            <a:r>
              <a:rPr lang="en-US" sz="3200" dirty="0" err="1"/>
              <a:t>sunce</a:t>
            </a:r>
            <a:r>
              <a:rPr lang="en-US" sz="3200" dirty="0"/>
              <a:t> </a:t>
            </a:r>
            <a:r>
              <a:rPr lang="en-US" sz="3200" dirty="0" err="1"/>
              <a:t>gleda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3200" dirty="0"/>
              <a:t>s</a:t>
            </a:r>
            <a:r>
              <a:rPr lang="en-US" sz="3200" dirty="0" err="1"/>
              <a:t>tidljivo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5800" dirty="0" err="1"/>
              <a:t>Jaglac</a:t>
            </a:r>
            <a:r>
              <a:rPr lang="en-US" sz="5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 err="1"/>
              <a:t>nježan</a:t>
            </a:r>
            <a:r>
              <a:rPr lang="en-US" sz="2900" dirty="0"/>
              <a:t>, </a:t>
            </a:r>
            <a:r>
              <a:rPr lang="en-US" sz="2900" dirty="0" err="1"/>
              <a:t>uporan</a:t>
            </a:r>
            <a:endParaRPr lang="en-US" sz="2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 err="1"/>
              <a:t>sjedi</a:t>
            </a:r>
            <a:r>
              <a:rPr lang="en-US" sz="2900" dirty="0"/>
              <a:t> , </a:t>
            </a:r>
            <a:r>
              <a:rPr lang="en-US" sz="2900" dirty="0" err="1"/>
              <a:t>gleda</a:t>
            </a:r>
            <a:r>
              <a:rPr lang="en-US" sz="2900" dirty="0"/>
              <a:t> , </a:t>
            </a:r>
            <a:r>
              <a:rPr lang="en-US" sz="2900" dirty="0" err="1"/>
              <a:t>čeka</a:t>
            </a:r>
            <a:endParaRPr lang="en-US" sz="2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/>
              <a:t>u </a:t>
            </a:r>
            <a:r>
              <a:rPr lang="en-US" sz="2900" dirty="0" err="1"/>
              <a:t>slatki</a:t>
            </a:r>
            <a:r>
              <a:rPr lang="en-US" sz="2900" dirty="0"/>
              <a:t> san tone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900" dirty="0"/>
              <a:t>u</a:t>
            </a:r>
            <a:r>
              <a:rPr lang="en-US" sz="2900" dirty="0" err="1"/>
              <a:t>moran</a:t>
            </a:r>
            <a:endParaRPr lang="en-US" sz="2200" dirty="0"/>
          </a:p>
        </p:txBody>
      </p:sp>
      <p:pic>
        <p:nvPicPr>
          <p:cNvPr id="6" name="Rezervirano mjesto sadržaja 5" descr="Slika na kojoj se prikazuje biljka, cvijet, bijelo, stol&#10;&#10;Opis je automatski generiran">
            <a:extLst>
              <a:ext uri="{FF2B5EF4-FFF2-40B4-BE49-F238E27FC236}">
                <a16:creationId xmlns:a16="http://schemas.microsoft.com/office/drawing/2014/main" id="{1B0786CC-CED2-4028-8ED3-4E599640B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8528"/>
          <a:stretch/>
        </p:blipFill>
        <p:spPr>
          <a:xfrm>
            <a:off x="5878850" y="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971AD23-638D-4C74-B8A3-8E0739D951D8}"/>
              </a:ext>
            </a:extLst>
          </p:cNvPr>
          <p:cNvSpPr txBox="1"/>
          <p:nvPr/>
        </p:nvSpPr>
        <p:spPr>
          <a:xfrm>
            <a:off x="10374648" y="4738548"/>
            <a:ext cx="45719" cy="4571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4AAF2-CF5F-42A0-B4BD-EFEFB01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/>
          <a:lstStyle/>
          <a:p>
            <a:r>
              <a:rPr lang="hr-HR" dirty="0"/>
              <a:t>Haiku pjesme o breskvi</a:t>
            </a:r>
            <a:br>
              <a:rPr lang="hr-HR" dirty="0"/>
            </a:br>
            <a:endParaRPr lang="en-GB" dirty="0"/>
          </a:p>
        </p:txBody>
      </p:sp>
      <p:pic>
        <p:nvPicPr>
          <p:cNvPr id="6" name="Rezervirano mjesto sadržaja 5" descr="Slika na kojoj se prikazuje biljka, cvijet, na otvorenom, trava&#10;&#10;Opis je automatski generiran">
            <a:extLst>
              <a:ext uri="{FF2B5EF4-FFF2-40B4-BE49-F238E27FC236}">
                <a16:creationId xmlns:a16="http://schemas.microsoft.com/office/drawing/2014/main" id="{873CF18C-196F-4AD4-A9CA-B6875258A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8301" y="2239361"/>
            <a:ext cx="4393554" cy="3300048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2B9522-F803-4941-84D4-302EFB4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452" y="2057400"/>
            <a:ext cx="4054573" cy="3811588"/>
          </a:xfrm>
        </p:spPr>
        <p:txBody>
          <a:bodyPr/>
          <a:lstStyle/>
          <a:p>
            <a:r>
              <a:rPr lang="hr-HR" sz="1800" dirty="0"/>
              <a:t>Breskvin cvijet </a:t>
            </a:r>
          </a:p>
          <a:p>
            <a:r>
              <a:rPr lang="hr-HR" sz="1800" dirty="0"/>
              <a:t>Proljeće stiže naše</a:t>
            </a:r>
          </a:p>
          <a:p>
            <a:r>
              <a:rPr lang="hr-HR" sz="1800" dirty="0"/>
              <a:t>Prekrasni dom</a:t>
            </a:r>
          </a:p>
          <a:p>
            <a:endParaRPr lang="hr-HR" dirty="0"/>
          </a:p>
          <a:p>
            <a:endParaRPr lang="hr-HR" dirty="0"/>
          </a:p>
          <a:p>
            <a:r>
              <a:rPr lang="hr-HR" sz="1800" dirty="0"/>
              <a:t>U mojem vrtu</a:t>
            </a:r>
          </a:p>
          <a:p>
            <a:r>
              <a:rPr lang="hr-HR" sz="1800" dirty="0"/>
              <a:t>Procvjetala breskva mala</a:t>
            </a:r>
          </a:p>
          <a:p>
            <a:r>
              <a:rPr lang="hr-HR" sz="1800" dirty="0"/>
              <a:t>Sunce ih grije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229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F8A6C-812E-4416-9720-6B95720F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Činkvine</a:t>
            </a:r>
            <a:r>
              <a:rPr lang="hr-HR" dirty="0"/>
              <a:t> o breskvi</a:t>
            </a:r>
            <a:endParaRPr lang="en-GB" dirty="0"/>
          </a:p>
        </p:txBody>
      </p:sp>
      <p:pic>
        <p:nvPicPr>
          <p:cNvPr id="6" name="Rezervirano mjesto sadržaja 5" descr="Slika na kojoj se prikazuje biljka, cvijet, na otvorenom, trava&#10;&#10;Opis je automatski generiran">
            <a:extLst>
              <a:ext uri="{FF2B5EF4-FFF2-40B4-BE49-F238E27FC236}">
                <a16:creationId xmlns:a16="http://schemas.microsoft.com/office/drawing/2014/main" id="{04E30200-FF9B-404C-BCB5-A06DAA408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189" y="1671867"/>
            <a:ext cx="4253427" cy="3194797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607C589-6BE2-45A5-BEE0-B3F16D02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501" y="2057400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Breskva </a:t>
            </a:r>
          </a:p>
          <a:p>
            <a:r>
              <a:rPr lang="hr-HR" sz="1800" dirty="0"/>
              <a:t>roza , nježna</a:t>
            </a:r>
          </a:p>
          <a:p>
            <a:r>
              <a:rPr lang="hr-HR" sz="1800" dirty="0"/>
              <a:t>pupa , cvjeta , raste</a:t>
            </a:r>
          </a:p>
          <a:p>
            <a:r>
              <a:rPr lang="hr-HR" sz="1800" dirty="0"/>
              <a:t>gledam je kako cvjeta</a:t>
            </a:r>
          </a:p>
          <a:p>
            <a:r>
              <a:rPr lang="hr-HR" sz="1800" dirty="0"/>
              <a:t>uživam </a:t>
            </a:r>
          </a:p>
          <a:p>
            <a:endParaRPr lang="hr-HR" dirty="0"/>
          </a:p>
          <a:p>
            <a:r>
              <a:rPr lang="hr-HR" sz="1800" dirty="0"/>
              <a:t>Breskva</a:t>
            </a:r>
          </a:p>
          <a:p>
            <a:r>
              <a:rPr lang="hr-HR" sz="1800" dirty="0"/>
              <a:t>opojna , mirisna</a:t>
            </a:r>
          </a:p>
          <a:p>
            <a:r>
              <a:rPr lang="hr-HR" sz="1800" dirty="0"/>
              <a:t>miriše , sanja , doziva</a:t>
            </a:r>
          </a:p>
          <a:p>
            <a:r>
              <a:rPr lang="hr-HR" sz="1800" dirty="0"/>
              <a:t>veselim se dolasku proljeća</a:t>
            </a:r>
          </a:p>
          <a:p>
            <a:r>
              <a:rPr lang="hr-HR" sz="1800" dirty="0"/>
              <a:t>radost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58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6BBD1F-4EC8-48C8-AC8F-C50595F6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Haiku </a:t>
            </a:r>
            <a:r>
              <a:rPr lang="en-US" sz="4400" dirty="0" err="1"/>
              <a:t>pjesm</a:t>
            </a:r>
            <a:r>
              <a:rPr lang="hr-HR" sz="4400" dirty="0"/>
              <a:t>e </a:t>
            </a:r>
            <a:r>
              <a:rPr lang="en-US" sz="4400" dirty="0"/>
              <a:t>o </a:t>
            </a:r>
            <a:r>
              <a:rPr lang="en-US" sz="4400" dirty="0" err="1"/>
              <a:t>ljubici</a:t>
            </a:r>
            <a:endParaRPr lang="en-US" sz="44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F426D9-7C39-4ADF-97CF-163994E24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Pored </a:t>
            </a:r>
            <a:r>
              <a:rPr lang="en-US" sz="1800" dirty="0" err="1"/>
              <a:t>ograde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Pogledaj</a:t>
            </a:r>
            <a:r>
              <a:rPr lang="en-US" sz="1800" dirty="0"/>
              <a:t> je </a:t>
            </a:r>
            <a:r>
              <a:rPr lang="en-US" sz="1800" dirty="0" err="1"/>
              <a:t>pažljivo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Ljubice</a:t>
            </a:r>
            <a:r>
              <a:rPr lang="en-US" sz="1800" dirty="0"/>
              <a:t> </a:t>
            </a:r>
            <a:r>
              <a:rPr lang="en-US" sz="1800" dirty="0" err="1"/>
              <a:t>plave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Ljubičice</a:t>
            </a:r>
            <a:r>
              <a:rPr lang="en-US" sz="1800" dirty="0"/>
              <a:t> male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Njišu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vjetriću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Slatko</a:t>
            </a:r>
            <a:r>
              <a:rPr lang="en-US" sz="1800" dirty="0"/>
              <a:t> se </a:t>
            </a:r>
            <a:r>
              <a:rPr lang="en-US" sz="1800" dirty="0" err="1"/>
              <a:t>smiju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Rezervirano mjesto sadržaja 5" descr="Slika na kojoj se prikazuje trava, biljka, cvijet, na otvorenom&#10;&#10;Opis je automatski generiran">
            <a:extLst>
              <a:ext uri="{FF2B5EF4-FFF2-40B4-BE49-F238E27FC236}">
                <a16:creationId xmlns:a16="http://schemas.microsoft.com/office/drawing/2014/main" id="{3F5B3FAB-34CD-4F13-8753-C6E20C055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6" r="1156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C0A7750-0EE0-4C45-B765-3A77DC70C57E}"/>
              </a:ext>
            </a:extLst>
          </p:cNvPr>
          <p:cNvSpPr txBox="1"/>
          <p:nvPr/>
        </p:nvSpPr>
        <p:spPr>
          <a:xfrm rot="15942106">
            <a:off x="6227908" y="5431783"/>
            <a:ext cx="45719" cy="4661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187E2E-D8A9-4DFE-A4F3-7AA0A88D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Činkvine o ljubici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466B248-4552-4BCD-B677-46A17DCB3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Ljubica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Ljubičasta</a:t>
            </a:r>
            <a:r>
              <a:rPr lang="en-US" sz="1800" dirty="0"/>
              <a:t>, </a:t>
            </a:r>
            <a:r>
              <a:rPr lang="en-US" sz="1800" dirty="0" err="1"/>
              <a:t>nježna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gledanje</a:t>
            </a:r>
            <a:r>
              <a:rPr lang="en-US" sz="1800" dirty="0"/>
              <a:t> , </a:t>
            </a:r>
            <a:r>
              <a:rPr lang="en-US" sz="1800" dirty="0" err="1"/>
              <a:t>branje</a:t>
            </a:r>
            <a:r>
              <a:rPr lang="en-US" sz="1800" dirty="0"/>
              <a:t> , </a:t>
            </a:r>
            <a:r>
              <a:rPr lang="en-US" sz="1800" dirty="0" err="1"/>
              <a:t>darivanje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ljubice</a:t>
            </a:r>
            <a:r>
              <a:rPr lang="en-US" sz="1800" dirty="0"/>
              <a:t> </a:t>
            </a:r>
            <a:r>
              <a:rPr lang="en-US" sz="1800" dirty="0" err="1"/>
              <a:t>izviru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trave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s</a:t>
            </a:r>
            <a:r>
              <a:rPr lang="en-US" sz="1800" dirty="0" err="1"/>
              <a:t>tidljivo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Ljubica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s</a:t>
            </a:r>
            <a:r>
              <a:rPr lang="en-US" sz="1800" dirty="0" err="1"/>
              <a:t>latka</a:t>
            </a:r>
            <a:r>
              <a:rPr lang="en-US" sz="1800" dirty="0"/>
              <a:t>, </a:t>
            </a:r>
            <a:r>
              <a:rPr lang="en-US" sz="1800" dirty="0" err="1"/>
              <a:t>stidljiva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r</a:t>
            </a:r>
            <a:r>
              <a:rPr lang="en-US" sz="1800" dirty="0" err="1"/>
              <a:t>aste</a:t>
            </a:r>
            <a:r>
              <a:rPr lang="en-US" sz="1800" dirty="0"/>
              <a:t> , </a:t>
            </a:r>
            <a:r>
              <a:rPr lang="en-US" sz="1800" dirty="0" err="1"/>
              <a:t>cvjeta</a:t>
            </a:r>
            <a:r>
              <a:rPr lang="en-US" sz="1800" dirty="0"/>
              <a:t> , </a:t>
            </a:r>
            <a:r>
              <a:rPr lang="en-US" sz="1800" dirty="0" err="1"/>
              <a:t>miriše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o</a:t>
            </a:r>
            <a:r>
              <a:rPr lang="en-US" sz="1800" dirty="0" err="1"/>
              <a:t>pija</a:t>
            </a:r>
            <a:r>
              <a:rPr lang="en-US" sz="1800" dirty="0"/>
              <a:t> me </a:t>
            </a:r>
            <a:r>
              <a:rPr lang="en-US" sz="1800" dirty="0" err="1"/>
              <a:t>njenim</a:t>
            </a:r>
            <a:r>
              <a:rPr lang="en-US" sz="1800" dirty="0"/>
              <a:t> </a:t>
            </a:r>
            <a:r>
              <a:rPr lang="en-US" sz="1800" dirty="0" err="1"/>
              <a:t>mirisom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o</a:t>
            </a:r>
            <a:r>
              <a:rPr lang="en-US" sz="1800" dirty="0" err="1"/>
              <a:t>pijena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Rezervirano mjesto sadržaja 5" descr="Slika na kojoj se prikazuje trava, biljka, cvijet, na otvorenom&#10;&#10;Opis je automatski generiran">
            <a:extLst>
              <a:ext uri="{FF2B5EF4-FFF2-40B4-BE49-F238E27FC236}">
                <a16:creationId xmlns:a16="http://schemas.microsoft.com/office/drawing/2014/main" id="{EA377A3B-6420-4EA2-B4A7-5B001127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6" r="1156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B76D81D-708B-4F42-AE83-6971EFC73E3D}"/>
              </a:ext>
            </a:extLst>
          </p:cNvPr>
          <p:cNvSpPr txBox="1"/>
          <p:nvPr/>
        </p:nvSpPr>
        <p:spPr>
          <a:xfrm rot="10186499">
            <a:off x="11231880" y="5912358"/>
            <a:ext cx="58972" cy="511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8EA63-2754-40A9-9C07-C8067446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Haiku pjesme o zumbulu</a:t>
            </a:r>
            <a:endParaRPr lang="en-GB" dirty="0"/>
          </a:p>
        </p:txBody>
      </p:sp>
      <p:pic>
        <p:nvPicPr>
          <p:cNvPr id="6" name="Rezervirano mjesto sadržaja 5" descr="Slika na kojoj se prikazuje biljka, cvijet, zeleno, sjedenje&#10;&#10;Opis je automatski generiran">
            <a:extLst>
              <a:ext uri="{FF2B5EF4-FFF2-40B4-BE49-F238E27FC236}">
                <a16:creationId xmlns:a16="http://schemas.microsoft.com/office/drawing/2014/main" id="{1835042E-4C0F-47AD-8235-27883C68A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7340" y="970088"/>
            <a:ext cx="3932237" cy="4917824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A3968CE-47F0-46B4-A593-3E19AEFA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176" y="2076324"/>
            <a:ext cx="3932237" cy="3811588"/>
          </a:xfrm>
        </p:spPr>
        <p:txBody>
          <a:bodyPr/>
          <a:lstStyle/>
          <a:p>
            <a:r>
              <a:rPr lang="hr-HR" sz="2000" dirty="0"/>
              <a:t>Stiglo proljeće</a:t>
            </a:r>
            <a:endParaRPr lang="hr-HR" sz="2400" dirty="0"/>
          </a:p>
          <a:p>
            <a:r>
              <a:rPr lang="hr-HR" sz="2000" dirty="0"/>
              <a:t>Na livadi zumbuli</a:t>
            </a:r>
          </a:p>
          <a:p>
            <a:r>
              <a:rPr lang="hr-HR" sz="2000" dirty="0"/>
              <a:t>Slatko mirišu</a:t>
            </a:r>
          </a:p>
          <a:p>
            <a:r>
              <a:rPr lang="hr-HR" sz="1800" dirty="0"/>
              <a:t>  </a:t>
            </a:r>
          </a:p>
          <a:p>
            <a:endParaRPr lang="hr-HR" sz="1800" dirty="0"/>
          </a:p>
          <a:p>
            <a:r>
              <a:rPr lang="hr-HR" sz="1800" dirty="0"/>
              <a:t>Zumbul u cvatu</a:t>
            </a:r>
          </a:p>
          <a:p>
            <a:r>
              <a:rPr lang="hr-HR" sz="1800" dirty="0"/>
              <a:t>Lastavice u letu </a:t>
            </a:r>
          </a:p>
          <a:p>
            <a:r>
              <a:rPr lang="hr-HR" sz="1800" dirty="0"/>
              <a:t>A ja sam sama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70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2AEA62-5A49-4DA7-BF9B-F13C6FB9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Činkvine</a:t>
            </a:r>
            <a:r>
              <a:rPr lang="hr-HR" dirty="0"/>
              <a:t> o zumbulu</a:t>
            </a:r>
            <a:endParaRPr lang="en-GB" dirty="0"/>
          </a:p>
        </p:txBody>
      </p:sp>
      <p:pic>
        <p:nvPicPr>
          <p:cNvPr id="6" name="Rezervirano mjesto sadržaja 5" descr="Slika na kojoj se prikazuje biljka, cvijet, zeleno, sjedenje&#10;&#10;Opis je automatski generiran">
            <a:extLst>
              <a:ext uri="{FF2B5EF4-FFF2-40B4-BE49-F238E27FC236}">
                <a16:creationId xmlns:a16="http://schemas.microsoft.com/office/drawing/2014/main" id="{F114BA84-5F8C-4D0A-9DC0-1FACE878C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6987" y="914399"/>
            <a:ext cx="4209541" cy="4801757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42515B3-6AF4-40DD-896E-9990FD95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7200" dirty="0"/>
              <a:t>Zumbul</a:t>
            </a:r>
          </a:p>
          <a:p>
            <a:r>
              <a:rPr lang="hr-HR" sz="7200" dirty="0"/>
              <a:t>bijel , ponosan</a:t>
            </a:r>
          </a:p>
          <a:p>
            <a:r>
              <a:rPr lang="hr-HR" sz="7200" dirty="0"/>
              <a:t>stoji , čeka , smiješi se</a:t>
            </a:r>
          </a:p>
          <a:p>
            <a:r>
              <a:rPr lang="hr-HR" sz="7200" dirty="0"/>
              <a:t>najljepši cvijet u vrtu</a:t>
            </a:r>
          </a:p>
          <a:p>
            <a:r>
              <a:rPr lang="hr-HR" sz="7200" dirty="0"/>
              <a:t>ponos</a:t>
            </a:r>
          </a:p>
          <a:p>
            <a:endParaRPr lang="hr-HR" dirty="0"/>
          </a:p>
          <a:p>
            <a:r>
              <a:rPr lang="hr-HR" sz="7200" dirty="0"/>
              <a:t>Zumbul</a:t>
            </a:r>
          </a:p>
          <a:p>
            <a:r>
              <a:rPr lang="hr-HR" sz="7200" dirty="0"/>
              <a:t>uzdignut ,uspravan</a:t>
            </a:r>
          </a:p>
          <a:p>
            <a:r>
              <a:rPr lang="hr-HR" sz="7200" dirty="0"/>
              <a:t>raste , cvjeta, uljepšava</a:t>
            </a:r>
          </a:p>
          <a:p>
            <a:r>
              <a:rPr lang="hr-HR" sz="7200" dirty="0"/>
              <a:t>poklonit ću ga mami </a:t>
            </a:r>
          </a:p>
          <a:p>
            <a:r>
              <a:rPr lang="hr-HR" sz="7200" dirty="0"/>
              <a:t>ljubav</a:t>
            </a:r>
          </a:p>
          <a:p>
            <a:endParaRPr lang="hr-HR" sz="7200" dirty="0"/>
          </a:p>
          <a:p>
            <a:r>
              <a:rPr lang="hr-HR" sz="7200" dirty="0"/>
              <a:t> 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dirty="0"/>
          </a:p>
          <a:p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291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223</Words>
  <Application>Microsoft Office PowerPoint</Application>
  <PresentationFormat>Široki zaslon</PresentationFormat>
  <Paragraphs>92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     Pozdrav proljeću književnošću</vt:lpstr>
      <vt:lpstr>Haiku pjesme o jaglacu</vt:lpstr>
      <vt:lpstr>Činkvine o jaglacu</vt:lpstr>
      <vt:lpstr>Haiku pjesme o breskvi </vt:lpstr>
      <vt:lpstr>Činkvine o breskvi</vt:lpstr>
      <vt:lpstr>Haiku pjesme o ljubici</vt:lpstr>
      <vt:lpstr>Činkvine o ljubici </vt:lpstr>
      <vt:lpstr>Haiku pjesme o zumbulu</vt:lpstr>
      <vt:lpstr>Činkvine o zumbulu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Haiku pjesme o jaglacu</dc:title>
  <dc:creator>Korisnik</dc:creator>
  <cp:lastModifiedBy>Korisnik</cp:lastModifiedBy>
  <cp:revision>13</cp:revision>
  <dcterms:created xsi:type="dcterms:W3CDTF">2020-03-22T12:06:36Z</dcterms:created>
  <dcterms:modified xsi:type="dcterms:W3CDTF">2020-03-22T17:13:57Z</dcterms:modified>
</cp:coreProperties>
</file>