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2189-08F9-4946-B812-C691779B8B32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97F3-A316-46A2-8212-9AA317C57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96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ppi Langstrumpf (Longstocking) on piano">
            <a:hlinkClick r:id="" action="ppaction://media"/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837" y="339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67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22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07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85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30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42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8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6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47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22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3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97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6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B98F-CE54-45E3-AFE1-9EA0AE0FA845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B2FE41-DC8F-42A6-B6B5-1D359B7145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7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Pozdrav</a:t>
            </a:r>
            <a:r>
              <a:rPr lang="en-US" dirty="0" smtClean="0"/>
              <a:t> </a:t>
            </a:r>
            <a:r>
              <a:rPr lang="en-US" dirty="0" err="1" smtClean="0"/>
              <a:t>proljeću</a:t>
            </a:r>
            <a:r>
              <a:rPr lang="en-US" dirty="0" smtClean="0"/>
              <a:t> </a:t>
            </a:r>
            <a:r>
              <a:rPr lang="en-US" dirty="0" err="1" smtClean="0"/>
              <a:t>književnošću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2600" dirty="0" err="1" smtClean="0"/>
              <a:t>Izradio</a:t>
            </a:r>
            <a:r>
              <a:rPr lang="en-US" sz="2600" dirty="0" smtClean="0"/>
              <a:t>: Josip Marjanović 6.b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4669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7" y="2125594"/>
            <a:ext cx="3773212" cy="37782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822885" y="3082882"/>
            <a:ext cx="43138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Bijela</a:t>
            </a:r>
            <a:r>
              <a:rPr lang="en-US" sz="2800" dirty="0" smtClean="0"/>
              <a:t> </a:t>
            </a:r>
            <a:r>
              <a:rPr lang="en-US" sz="2800" dirty="0" err="1" smtClean="0"/>
              <a:t>dama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Budi </a:t>
            </a:r>
            <a:r>
              <a:rPr lang="en-US" sz="2800" dirty="0" err="1" smtClean="0"/>
              <a:t>sve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zimskog</a:t>
            </a:r>
            <a:r>
              <a:rPr lang="en-US" sz="2800" dirty="0" smtClean="0"/>
              <a:t> </a:t>
            </a:r>
            <a:r>
              <a:rPr lang="en-US" sz="2800" dirty="0" err="1" smtClean="0"/>
              <a:t>sna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Lijepo</a:t>
            </a:r>
            <a:r>
              <a:rPr lang="en-US" sz="2800" dirty="0" smtClean="0"/>
              <a:t> </a:t>
            </a:r>
            <a:r>
              <a:rPr lang="en-US" sz="2800" dirty="0" err="1" smtClean="0"/>
              <a:t>proljeće</a:t>
            </a:r>
            <a:r>
              <a:rPr lang="en-US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9034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14" y="2133600"/>
            <a:ext cx="3804745" cy="37782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048767" y="3156235"/>
            <a:ext cx="43138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Gle</a:t>
            </a:r>
            <a:r>
              <a:rPr lang="en-US" sz="2800" dirty="0" smtClean="0"/>
              <a:t> </a:t>
            </a:r>
            <a:r>
              <a:rPr lang="en-US" sz="2800" dirty="0" err="1" smtClean="0"/>
              <a:t>trešnjin</a:t>
            </a:r>
            <a:r>
              <a:rPr lang="en-US" sz="2800" dirty="0" smtClean="0"/>
              <a:t> </a:t>
            </a:r>
            <a:r>
              <a:rPr lang="en-US" sz="2800" dirty="0" err="1" smtClean="0"/>
              <a:t>cvijet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Divan je, </a:t>
            </a:r>
            <a:r>
              <a:rPr lang="en-US" sz="2800" dirty="0" err="1" smtClean="0"/>
              <a:t>mek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nježan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Proljeće</a:t>
            </a:r>
            <a:r>
              <a:rPr lang="en-US" sz="2800" dirty="0" smtClean="0"/>
              <a:t> je </a:t>
            </a:r>
            <a:r>
              <a:rPr lang="en-US" sz="2800" dirty="0" err="1" smtClean="0"/>
              <a:t>tu.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329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7556937" y="2333296"/>
            <a:ext cx="4813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Cvijeće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Bijelo</a:t>
            </a:r>
            <a:r>
              <a:rPr lang="en-US" sz="2800" dirty="0" smtClean="0"/>
              <a:t>, </a:t>
            </a:r>
            <a:r>
              <a:rPr lang="en-US" sz="2800" dirty="0" err="1" smtClean="0"/>
              <a:t>mirisno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Raste</a:t>
            </a:r>
            <a:r>
              <a:rPr lang="en-US" sz="2800" dirty="0" smtClean="0"/>
              <a:t>, </a:t>
            </a:r>
            <a:r>
              <a:rPr lang="en-US" sz="2800" dirty="0" err="1" smtClean="0"/>
              <a:t>cvijeta</a:t>
            </a:r>
            <a:r>
              <a:rPr lang="en-US" sz="2800" dirty="0" smtClean="0"/>
              <a:t>, </a:t>
            </a:r>
            <a:r>
              <a:rPr lang="en-US" sz="2800" dirty="0" err="1" smtClean="0"/>
              <a:t>miriše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Divim</a:t>
            </a:r>
            <a:r>
              <a:rPr lang="en-US" sz="2800" dirty="0" smtClean="0"/>
              <a:t> se </a:t>
            </a:r>
            <a:r>
              <a:rPr lang="en-US" sz="2800" dirty="0" err="1" smtClean="0"/>
              <a:t>njegovoj</a:t>
            </a:r>
            <a:r>
              <a:rPr lang="en-US" sz="2800" dirty="0" smtClean="0"/>
              <a:t> </a:t>
            </a:r>
            <a:r>
              <a:rPr lang="en-US" sz="2800" dirty="0" err="1" smtClean="0"/>
              <a:t>ljepoti</a:t>
            </a:r>
            <a:endParaRPr lang="en-US" sz="2800" dirty="0" smtClean="0"/>
          </a:p>
          <a:p>
            <a:pPr algn="ctr"/>
            <a:r>
              <a:rPr lang="en-US" sz="2800" dirty="0" err="1" smtClean="0"/>
              <a:t>Stablo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2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156027" y="2987018"/>
            <a:ext cx="4035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Proljeće</a:t>
            </a:r>
            <a:endParaRPr lang="en-US" sz="2800" dirty="0" smtClean="0"/>
          </a:p>
          <a:p>
            <a:pPr algn="ctr"/>
            <a:r>
              <a:rPr lang="en-US" sz="2800" dirty="0" err="1" smtClean="0"/>
              <a:t>Vedro</a:t>
            </a:r>
            <a:r>
              <a:rPr lang="en-US" sz="2800" dirty="0" smtClean="0"/>
              <a:t>, </a:t>
            </a:r>
            <a:r>
              <a:rPr lang="en-US" sz="2800" dirty="0" err="1" smtClean="0"/>
              <a:t>zeleno</a:t>
            </a:r>
            <a:endParaRPr lang="en-US" sz="2800" dirty="0" smtClean="0"/>
          </a:p>
          <a:p>
            <a:pPr algn="ctr"/>
            <a:r>
              <a:rPr lang="en-US" sz="2800" dirty="0" err="1" smtClean="0"/>
              <a:t>Cvijeta</a:t>
            </a:r>
            <a:r>
              <a:rPr lang="en-US" sz="2800" dirty="0" smtClean="0"/>
              <a:t>, </a:t>
            </a:r>
            <a:r>
              <a:rPr lang="en-US" sz="2800" dirty="0" err="1" smtClean="0"/>
              <a:t>zuji</a:t>
            </a:r>
            <a:r>
              <a:rPr lang="en-US" sz="2800" dirty="0" smtClean="0"/>
              <a:t>, </a:t>
            </a:r>
            <a:r>
              <a:rPr lang="en-US" sz="2800" dirty="0" err="1" smtClean="0"/>
              <a:t>cvrkuće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Ptice</a:t>
            </a:r>
            <a:r>
              <a:rPr lang="en-US" sz="2800" dirty="0" smtClean="0"/>
              <a:t> se </a:t>
            </a:r>
            <a:r>
              <a:rPr lang="en-US" sz="2800" dirty="0" err="1" smtClean="0"/>
              <a:t>vesele</a:t>
            </a:r>
            <a:r>
              <a:rPr lang="en-US" sz="2800" dirty="0" smtClean="0"/>
              <a:t> </a:t>
            </a:r>
            <a:r>
              <a:rPr lang="en-US" sz="2800" dirty="0" err="1" smtClean="0"/>
              <a:t>suncu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Radost</a:t>
            </a:r>
            <a:r>
              <a:rPr lang="en-US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5837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58206" y="2942897"/>
            <a:ext cx="6852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Hvala</a:t>
            </a:r>
            <a:r>
              <a:rPr lang="en-US" sz="6000" dirty="0" smtClean="0"/>
              <a:t> </a:t>
            </a:r>
            <a:r>
              <a:rPr lang="en-US" sz="6000" dirty="0" err="1" smtClean="0"/>
              <a:t>na</a:t>
            </a:r>
            <a:r>
              <a:rPr lang="en-US" sz="6000" dirty="0" smtClean="0"/>
              <a:t> </a:t>
            </a:r>
            <a:r>
              <a:rPr lang="en-US" sz="6000" dirty="0" err="1" smtClean="0"/>
              <a:t>pažnji</a:t>
            </a:r>
            <a:r>
              <a:rPr lang="en-US" sz="6000" dirty="0"/>
              <a:t>!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33401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69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Pramen</vt:lpstr>
      <vt:lpstr>Pozdrav proljeću književnošću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 proljeću književnošću</dc:title>
  <dc:creator>Matija</dc:creator>
  <cp:lastModifiedBy>Matija</cp:lastModifiedBy>
  <cp:revision>6</cp:revision>
  <dcterms:created xsi:type="dcterms:W3CDTF">2020-03-22T15:36:21Z</dcterms:created>
  <dcterms:modified xsi:type="dcterms:W3CDTF">2020-03-22T16:10:56Z</dcterms:modified>
</cp:coreProperties>
</file>