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305" r:id="rId4"/>
    <p:sldId id="306" r:id="rId5"/>
    <p:sldId id="279" r:id="rId6"/>
    <p:sldId id="280" r:id="rId7"/>
    <p:sldId id="288" r:id="rId8"/>
    <p:sldId id="281" r:id="rId9"/>
    <p:sldId id="289" r:id="rId10"/>
    <p:sldId id="282" r:id="rId11"/>
    <p:sldId id="290" r:id="rId12"/>
    <p:sldId id="297" r:id="rId13"/>
    <p:sldId id="299" r:id="rId14"/>
    <p:sldId id="298" r:id="rId15"/>
    <p:sldId id="284" r:id="rId16"/>
    <p:sldId id="303" r:id="rId17"/>
    <p:sldId id="296" r:id="rId18"/>
    <p:sldId id="301" r:id="rId19"/>
    <p:sldId id="291" r:id="rId20"/>
    <p:sldId id="283" r:id="rId21"/>
    <p:sldId id="292" r:id="rId22"/>
    <p:sldId id="295" r:id="rId23"/>
    <p:sldId id="285" r:id="rId24"/>
    <p:sldId id="300" r:id="rId25"/>
    <p:sldId id="286" r:id="rId26"/>
    <p:sldId id="304" r:id="rId27"/>
    <p:sldId id="293" r:id="rId28"/>
    <p:sldId id="307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3300"/>
    <a:srgbClr val="009900"/>
    <a:srgbClr val="CC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5AC7-B5AC-419C-8DDB-E76FA8EA47B3}" type="datetimeFigureOut">
              <a:rPr lang="sr-Latn-CS" smtClean="0"/>
              <a:pPr/>
              <a:t>27.06.16.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5C12-C8E3-4769-9E5C-07BD2C01316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erlin Sans FB" pitchFamily="34" charset="0"/>
              </a:rPr>
              <a:t>Projekt</a:t>
            </a:r>
            <a:br>
              <a:rPr lang="hr-HR" dirty="0" smtClean="0">
                <a:latin typeface="Berlin Sans FB" pitchFamily="34" charset="0"/>
              </a:rPr>
            </a:br>
            <a:r>
              <a:rPr lang="hr-HR" sz="7300" b="1" dirty="0" smtClean="0">
                <a:latin typeface="Berlin Sans FB" pitchFamily="34" charset="0"/>
              </a:rPr>
              <a:t>10 dana bez ekrana</a:t>
            </a:r>
            <a:endParaRPr lang="hr-HR" sz="7300" b="1" dirty="0"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315416"/>
            <a:ext cx="10580967" cy="74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4186808" cy="3384376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...pozvali </a:t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braću </a:t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na igru...</a:t>
            </a:r>
            <a:endParaRPr lang="hr-H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384376" cy="599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287563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-72008" y="1"/>
            <a:ext cx="9396536" cy="7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Comic Sans MS" pitchFamily="66" charset="0"/>
              </a:rPr>
              <a:t>...uvježbavali nogometne tehnike...</a:t>
            </a:r>
            <a:endParaRPr lang="hr-HR" sz="44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337775" cy="57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...družili se sa svojom ekipom...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484784"/>
            <a:ext cx="8892480" cy="50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...sportski navijali...</a:t>
            </a:r>
            <a:endParaRPr lang="hr-HR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7750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...igrali za svoju momčad...</a:t>
            </a:r>
            <a:endParaRPr lang="hr-HR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50433"/>
            <a:ext cx="7031852" cy="527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700808"/>
            <a:ext cx="3682752" cy="2650306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...na polici odabrali zanimljivu knjigu...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44156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...stvarali...</a:t>
            </a:r>
            <a:endParaRPr lang="hr-H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816424" cy="508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980728"/>
            <a:ext cx="2915816" cy="4594522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...igrali društvene igre...</a:t>
            </a:r>
            <a:endParaRPr lang="hr-HR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96752"/>
            <a:ext cx="2758313" cy="48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952328" cy="49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9289032" cy="2016224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Comic Sans MS" pitchFamily="66" charset="0"/>
              </a:rPr>
              <a:t>...kroz igru razvijali </a:t>
            </a:r>
            <a:br>
              <a:rPr lang="hr-HR" sz="4000" dirty="0" smtClean="0">
                <a:latin typeface="Comic Sans MS" pitchFamily="66" charset="0"/>
              </a:rPr>
            </a:br>
            <a:r>
              <a:rPr lang="hr-HR" sz="4000" dirty="0" smtClean="0">
                <a:latin typeface="Comic Sans MS" pitchFamily="66" charset="0"/>
              </a:rPr>
              <a:t>logičko razmišljanje</a:t>
            </a:r>
            <a:endParaRPr lang="hr-HR" sz="4000" dirty="0">
              <a:latin typeface="Comic Sans MS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91321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83152" cy="2218258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...vozili se po dvorištu...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88632" cy="42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bg1">
              <a:alpha val="29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sz="44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Ciljevi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potaknuti učenike na bolju komunikaciju s roditeljima i vršnjacima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ukazati im na činjenicu da vrijeme provedeno ispred ekrana mogu provesti na mnogo kreativniji način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potaknuti učenike na pokušaj stvaranja kritičkog stava prema pojedinim medijskim sadržajima</a:t>
            </a:r>
          </a:p>
          <a:p>
            <a:pPr>
              <a:buNone/>
            </a:pPr>
            <a:r>
              <a:rPr lang="hr-HR" sz="44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Trajanje</a:t>
            </a:r>
          </a:p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10 dana</a:t>
            </a:r>
          </a:p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od 10. travnja do 19. travnja (3. a)</a:t>
            </a:r>
          </a:p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od 24. veljače do 4. ožujka (3. b)</a:t>
            </a:r>
            <a:endParaRPr lang="hr-HR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176464" cy="313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208" y="836712"/>
            <a:ext cx="4042792" cy="114300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...mirisali cvijeće...</a:t>
            </a:r>
            <a:endParaRPr lang="hr-HR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880320" cy="38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6"/>
            <a:ext cx="2448272" cy="43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...poistovjetili se s likovima iz mašte...</a:t>
            </a:r>
            <a:endParaRPr lang="hr-HR" sz="4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059385" cy="54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...posvetili vrijeme mlađoj braći...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744416" cy="2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49723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930226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...brinuli o životinjama...</a:t>
            </a:r>
            <a:endParaRPr lang="hr-H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64197"/>
            <a:ext cx="8775642" cy="495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980728"/>
            <a:ext cx="4258816" cy="401845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...pokazali ljubav kućnim ljubimcima...</a:t>
            </a:r>
            <a:endParaRPr lang="hr-HR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407024"/>
            <a:ext cx="4211513" cy="56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...ljuljali se pod krošnjom drveta...</a:t>
            </a:r>
            <a:endParaRPr lang="hr-HR" sz="4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59186"/>
            <a:ext cx="3109790" cy="55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...sagradili kućicu na drvetu...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41306"/>
            <a:ext cx="3183932" cy="52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621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...uz priču za laku noć </a:t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utonuli u san.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2880320" cy="47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141" y="1772816"/>
            <a:ext cx="26841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a-IN" sz="4400" dirty="0" smtClean="0">
                <a:solidFill>
                  <a:srgbClr val="009900"/>
                </a:solidFill>
                <a:latin typeface="Comic Sans MS"/>
                <a:cs typeface="Comic Sans MS"/>
              </a:rPr>
              <a:t>Hvala na pažnji!</a:t>
            </a:r>
          </a:p>
          <a:p>
            <a:pPr marL="0" indent="0" algn="ctr">
              <a:buNone/>
            </a:pPr>
            <a:endParaRPr lang="en-US" sz="4400" dirty="0">
              <a:solidFill>
                <a:srgbClr val="0099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420888"/>
            <a:ext cx="4403328" cy="36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6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bg1">
              <a:alpha val="29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4400" dirty="0" smtClean="0">
                <a:latin typeface="Berlin Sans FB" pitchFamily="34" charset="0"/>
              </a:rPr>
              <a:t>Učenici su</a:t>
            </a:r>
          </a:p>
          <a:p>
            <a:r>
              <a:rPr lang="hr-HR" sz="36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se trudili provoditi što manje vremena pred ekranom</a:t>
            </a:r>
          </a:p>
          <a:p>
            <a:r>
              <a:rPr lang="hr-HR" sz="36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svakodnevno bilježili bodove za nekorištenje ekrana</a:t>
            </a:r>
          </a:p>
          <a:p>
            <a:r>
              <a:rPr lang="hr-HR" sz="3600" dirty="0" smtClean="0">
                <a:solidFill>
                  <a:srgbClr val="002060"/>
                </a:solidFill>
                <a:latin typeface="Berlin Sans FB" pitchFamily="34" charset="0"/>
              </a:rPr>
              <a:t>svakodnevno bilježili druge aktivnosti kojima su se bavili</a:t>
            </a:r>
          </a:p>
          <a:p>
            <a:r>
              <a:rPr lang="hr-HR" sz="3600" dirty="0" smtClean="0">
                <a:solidFill>
                  <a:srgbClr val="FF0000"/>
                </a:solidFill>
                <a:latin typeface="Berlin Sans FB" pitchFamily="34" charset="0"/>
              </a:rPr>
              <a:t>iznijeli svoje mišljenje o projektu i njegovoj uspješnosti</a:t>
            </a:r>
          </a:p>
          <a:p>
            <a:pPr>
              <a:buNone/>
            </a:pPr>
            <a:endParaRPr lang="hr-HR" sz="4400" dirty="0" smtClean="0">
              <a:latin typeface="Berlin Sans FB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bg1">
              <a:alpha val="29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4400" dirty="0" smtClean="0">
                <a:latin typeface="Berlin Sans FB" pitchFamily="34" charset="0"/>
              </a:rPr>
              <a:t>Roditelji su</a:t>
            </a:r>
          </a:p>
          <a:p>
            <a:r>
              <a:rPr lang="hr-HR" sz="36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</a:rPr>
              <a:t>poticali svoje dijete na bavljenje alternativnim aktivnostima</a:t>
            </a:r>
          </a:p>
          <a:p>
            <a:r>
              <a:rPr lang="hr-HR" sz="36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kontrolirali vrijeme svog djeteta provedeno pred ekranom</a:t>
            </a:r>
          </a:p>
          <a:p>
            <a:r>
              <a:rPr lang="hr-HR" sz="3600" dirty="0" smtClean="0">
                <a:solidFill>
                  <a:srgbClr val="002060"/>
                </a:solidFill>
                <a:latin typeface="Berlin Sans FB" pitchFamily="34" charset="0"/>
              </a:rPr>
              <a:t>svojim potpisom potvrdili ukupnost zabilježenih bodova</a:t>
            </a:r>
          </a:p>
          <a:p>
            <a:r>
              <a:rPr lang="hr-HR" sz="3600" dirty="0" smtClean="0">
                <a:solidFill>
                  <a:srgbClr val="FF0000"/>
                </a:solidFill>
                <a:latin typeface="Berlin Sans FB" pitchFamily="34" charset="0"/>
              </a:rPr>
              <a:t>iznijeli svoje mišljenje o projektu i njegovoj uspješnosti</a:t>
            </a:r>
          </a:p>
          <a:p>
            <a:pPr>
              <a:buNone/>
            </a:pPr>
            <a:endParaRPr lang="hr-HR" sz="4400" dirty="0" smtClean="0">
              <a:latin typeface="Berlin Sans FB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latin typeface="Comic Sans MS" pitchFamily="66" charset="0"/>
              </a:rPr>
              <a:t>Umjesto korištenja ekrana </a:t>
            </a:r>
            <a:br>
              <a:rPr lang="hr-HR" dirty="0" smtClean="0">
                <a:latin typeface="Comic Sans MS" pitchFamily="66" charset="0"/>
              </a:rPr>
            </a:br>
            <a:r>
              <a:rPr lang="hr-HR" dirty="0" smtClean="0">
                <a:latin typeface="Comic Sans MS" pitchFamily="66" charset="0"/>
              </a:rPr>
              <a:t>učenici su...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88232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>...razveselili mame u kuhinji...</a:t>
            </a:r>
            <a:endParaRPr lang="hr-H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1"/>
            <a:ext cx="3024336" cy="5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72786"/>
            <a:ext cx="2808312" cy="49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...istraživali puteljke na dva kotača...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1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384376" cy="60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784" y="1988840"/>
            <a:ext cx="4773216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...potrčali u prirodu...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5266928" cy="24811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>
                <a:solidFill>
                  <a:srgbClr val="002060"/>
                </a:solidFill>
                <a:latin typeface="Comic Sans MS" pitchFamily="66" charset="0"/>
              </a:rPr>
              <a:t>...dodavali i hvatali loptu...</a:t>
            </a:r>
            <a:endParaRPr lang="hr-HR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37694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3203848" cy="56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338</Words>
  <Application>Microsoft Macintosh PowerPoint</Application>
  <PresentationFormat>On-screen Show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Projekt 10 dana bez ekrana</vt:lpstr>
      <vt:lpstr>PowerPoint Presentation</vt:lpstr>
      <vt:lpstr>PowerPoint Presentation</vt:lpstr>
      <vt:lpstr>PowerPoint Presentation</vt:lpstr>
      <vt:lpstr>Umjesto korištenja ekrana  učenici su...</vt:lpstr>
      <vt:lpstr>...razveselili mame u kuhinji...</vt:lpstr>
      <vt:lpstr>...istraživali puteljke na dva kotača...</vt:lpstr>
      <vt:lpstr>...potrčali u prirodu...</vt:lpstr>
      <vt:lpstr>PowerPoint Presentation</vt:lpstr>
      <vt:lpstr>...pozvali  braću  na igru...</vt:lpstr>
      <vt:lpstr>PowerPoint Presentation</vt:lpstr>
      <vt:lpstr>...družili se sa svojom ekipom...</vt:lpstr>
      <vt:lpstr>...sportski navijali...</vt:lpstr>
      <vt:lpstr>...igrali za svoju momčad...</vt:lpstr>
      <vt:lpstr>...na polici odabrali zanimljivu knjigu...</vt:lpstr>
      <vt:lpstr>...stvarali...</vt:lpstr>
      <vt:lpstr>...igrali društvene igre...</vt:lpstr>
      <vt:lpstr>...kroz igru razvijali  logičko razmišljanje</vt:lpstr>
      <vt:lpstr>...vozili se po dvorištu...</vt:lpstr>
      <vt:lpstr>...mirisali cvijeće...</vt:lpstr>
      <vt:lpstr>PowerPoint Presentation</vt:lpstr>
      <vt:lpstr>...posvetili vrijeme mlađoj braći...</vt:lpstr>
      <vt:lpstr>...brinuli o životinjama...</vt:lpstr>
      <vt:lpstr>...pokazali ljubav kućnim ljubimcima...</vt:lpstr>
      <vt:lpstr>PowerPoint Presentation</vt:lpstr>
      <vt:lpstr>...sagradili kućicu na drvetu...</vt:lpstr>
      <vt:lpstr>...uz priču za laku noć  utonuli u san.</vt:lpstr>
      <vt:lpstr>PowerPoint Presentation</vt:lpstr>
    </vt:vector>
  </TitlesOfParts>
  <Company>Lectra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Željka Vuk</dc:creator>
  <cp:lastModifiedBy>Bosnjak</cp:lastModifiedBy>
  <cp:revision>59</cp:revision>
  <dcterms:created xsi:type="dcterms:W3CDTF">2016-03-30T06:54:07Z</dcterms:created>
  <dcterms:modified xsi:type="dcterms:W3CDTF">2016-06-27T20:32:30Z</dcterms:modified>
</cp:coreProperties>
</file>