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0" r:id="rId9"/>
    <p:sldId id="278" r:id="rId10"/>
    <p:sldId id="271" r:id="rId11"/>
    <p:sldId id="280" r:id="rId12"/>
    <p:sldId id="281" r:id="rId13"/>
    <p:sldId id="283" r:id="rId14"/>
    <p:sldId id="285" r:id="rId15"/>
    <p:sldId id="288" r:id="rId16"/>
    <p:sldId id="290" r:id="rId17"/>
    <p:sldId id="291" r:id="rId18"/>
    <p:sldId id="26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AA4FE4-5D6B-45AF-B6C5-7CE2885EFDD0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DED7C8-1501-42BE-B725-D117DE827C8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jigsawplanet.com/?rc=play&amp;pid=38f301617dd6&amp;fbclid=IwAR1nj4CiMywwL2dzdr9VuDi4bAzVgmR5SjymyEbcnh8oih1sx3Byu2m2ovQ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51419" y="2528368"/>
            <a:ext cx="4835235" cy="1702160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NOĆ KNJIGE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(22. travnja 2020.)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11154" y="4587341"/>
            <a:ext cx="4413071" cy="1260629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  <a:latin typeface="Comic Sans MS" pitchFamily="66" charset="0"/>
              </a:rPr>
              <a:t>Prezentaciju izradila:</a:t>
            </a:r>
          </a:p>
          <a:p>
            <a:r>
              <a:rPr lang="hr-HR" sz="2400" b="1" dirty="0" smtClean="0">
                <a:solidFill>
                  <a:srgbClr val="C00000"/>
                </a:solidFill>
                <a:latin typeface="Comic Sans MS" pitchFamily="66" charset="0"/>
              </a:rPr>
              <a:t>dr. sc. Samanta Paronić, knjižničarka</a:t>
            </a:r>
            <a:endParaRPr lang="hr-H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Samanta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9" y="3710856"/>
            <a:ext cx="504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anta\Downloads\World-Book-Night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0"/>
            <a:ext cx="4655127" cy="22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2" y="55420"/>
            <a:ext cx="8894928" cy="6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55420"/>
            <a:ext cx="921376" cy="25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9755" y="265647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</a:t>
            </a:r>
            <a:r>
              <a:rPr lang="hr-H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Bookface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7816" y="1719312"/>
            <a:ext cx="6268948" cy="419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Upute: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odaberite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neku knjigu sa zanimljivim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motivom na naslovnici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– može biti prikazana neka osoba, dio tijela,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predmeti, različiti motivi...</a:t>
            </a: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postavite se iza knjige tako da se ostatkom tijela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prilagodite naslovnici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kao da ste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„spojeni”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s motivom na knjizi</a:t>
            </a: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Samanta\Downloads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r="16183" b="13842"/>
          <a:stretch/>
        </p:blipFill>
        <p:spPr bwMode="auto">
          <a:xfrm>
            <a:off x="7758546" y="2674794"/>
            <a:ext cx="3131127" cy="155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48" y="315597"/>
            <a:ext cx="2174503" cy="1143000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Primjeri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Samanta\Downloads\fb_image_58eb7b1c05c5c_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32" y="489667"/>
            <a:ext cx="549318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anta\Downloads\910880e7ce894d649e8097b7bd006aef.base.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34" y="368867"/>
            <a:ext cx="285957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anta\Downloads\IMG_1390-e1551297665239-34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9" y="3467521"/>
            <a:ext cx="2476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anta\Downloads\dc93de5272b77bb636a3e8a55f2674c3--bookface-librari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/>
          <a:stretch/>
        </p:blipFill>
        <p:spPr bwMode="auto">
          <a:xfrm>
            <a:off x="8825324" y="3467521"/>
            <a:ext cx="265622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manta\Downloads\Screen_Shot_2017-04-26_at_12.19.27_P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r="6024"/>
          <a:stretch/>
        </p:blipFill>
        <p:spPr bwMode="auto">
          <a:xfrm>
            <a:off x="3408208" y="3467521"/>
            <a:ext cx="2895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manta\Desktop\OŠ KRNICA - KNJIŽNICA\ONLINE MATERIJALI\Noć knjige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70" y="3467521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88600" y="140705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Hrptostih ili hrptopriča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2399" y="1458190"/>
            <a:ext cx="6005709" cy="4693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Upute: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odaberite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nekoliko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naslova knjiga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po želji</a:t>
            </a: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naslovi ili ključne riječi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iz odabranih naslova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neka vam posluže kao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asocijacije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koje ćete dalje dopunjavati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povezivati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s drugim riječima koje vam padnu na pamet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tako da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dobijete smisleni niz</a:t>
            </a: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od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odabranih različitih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naslova osmisliti šaljivi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stih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pjesmicu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pričicu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hr-HR" b="1" dirty="0">
                <a:solidFill>
                  <a:srgbClr val="C00000"/>
                </a:solidFill>
                <a:latin typeface="Comic Sans MS" pitchFamily="66" charset="0"/>
              </a:rPr>
              <a:t>niz povezanih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rečenica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...</a:t>
            </a: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076" name="Picture 4" descr="C:\Users\Samanta\Desktop\OŠ KRNICA - KNJIŽNICA\ONLINE MATERIJALI\Noć knji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64" y="3173166"/>
            <a:ext cx="259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manta\Downloads\glavni-dijelovi-knjige-l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32904" r="17738" b="10138"/>
          <a:stretch/>
        </p:blipFill>
        <p:spPr bwMode="auto">
          <a:xfrm>
            <a:off x="8186863" y="872839"/>
            <a:ext cx="3048000" cy="2050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138054" y="1427019"/>
            <a:ext cx="581304" cy="4294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50184" y="1288472"/>
            <a:ext cx="1260764" cy="339437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8570" y="265647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Slagalica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413" y="1539203"/>
            <a:ext cx="9524769" cy="4833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600" b="1" dirty="0" smtClean="0">
                <a:solidFill>
                  <a:srgbClr val="C00000"/>
                </a:solidFill>
                <a:latin typeface="Comic Sans MS" pitchFamily="66" charset="0"/>
              </a:rPr>
              <a:t>Upute: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slagalica se nalazi na poveznici (kopirajte je):</a:t>
            </a:r>
          </a:p>
          <a:p>
            <a:pPr marL="0" indent="0">
              <a:buNone/>
            </a:pPr>
            <a:r>
              <a:rPr lang="hr-HR" u="sng" dirty="0" smtClean="0">
                <a:latin typeface="Comic Sans MS" pitchFamily="66" charset="0"/>
                <a:hlinkClick r:id="rId2"/>
              </a:rPr>
              <a:t>https://www.jigsawplanet.com/?rc=play&amp;pid=38f301617dd6&amp;fbclid=IwAR1nj4CiMywwL2dzdr9VuDi4bAzVgmR5SjymyEbcnh8oih1sx3Byu2m2ovQ</a:t>
            </a:r>
            <a:endParaRPr lang="hr-HR" u="sng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složite 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sve dijelove slagalice (ikonice u donjem lijevom kutu služe kao pomoć) 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 otkriva se fotografija </a:t>
            </a:r>
          </a:p>
          <a:p>
            <a:pPr indent="-342900">
              <a:buFont typeface="Wingdings" pitchFamily="2" charset="2"/>
              <a:buChar char="v"/>
            </a:pP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spojite 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riječi pored vašeg </a:t>
            </a:r>
            <a:r>
              <a:rPr lang="hr-HR" sz="2600" b="1" dirty="0" smtClean="0">
                <a:solidFill>
                  <a:srgbClr val="C00000"/>
                </a:solidFill>
                <a:latin typeface="Comic Sans MS" pitchFamily="66" charset="0"/>
              </a:rPr>
              <a:t>mjeseca i dana rođenja 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tako da dobijete </a:t>
            </a:r>
            <a:r>
              <a:rPr lang="hr-HR" sz="2600" b="1" dirty="0" smtClean="0">
                <a:solidFill>
                  <a:srgbClr val="C00000"/>
                </a:solidFill>
                <a:latin typeface="Comic Sans MS" pitchFamily="66" charset="0"/>
              </a:rPr>
              <a:t>naslov krimića</a:t>
            </a:r>
          </a:p>
          <a:p>
            <a:pPr indent="-342900">
              <a:buFont typeface="Wingdings" pitchFamily="2" charset="2"/>
              <a:buChar char="v"/>
            </a:pP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osmislite </a:t>
            </a:r>
            <a:r>
              <a:rPr lang="hr-HR" sz="2600" b="1" dirty="0" smtClean="0">
                <a:solidFill>
                  <a:srgbClr val="C00000"/>
                </a:solidFill>
                <a:latin typeface="Comic Sans MS" pitchFamily="66" charset="0"/>
              </a:rPr>
              <a:t>naslovnicu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 tog krimića: likovno </a:t>
            </a:r>
            <a:r>
              <a:rPr lang="hr-HR" sz="2600" b="1" dirty="0" smtClean="0">
                <a:solidFill>
                  <a:srgbClr val="C00000"/>
                </a:solidFill>
                <a:latin typeface="Comic Sans MS" pitchFamily="66" charset="0"/>
              </a:rPr>
              <a:t>naslikajte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ili </a:t>
            </a:r>
            <a:r>
              <a:rPr lang="hr-HR" sz="2600" dirty="0" smtClean="0">
                <a:solidFill>
                  <a:schemeClr val="accent1"/>
                </a:solidFill>
                <a:latin typeface="Comic Sans MS" pitchFamily="66" charset="0"/>
              </a:rPr>
              <a:t>osmislite </a:t>
            </a:r>
            <a:r>
              <a:rPr lang="hr-HR" sz="2600" b="1" dirty="0" smtClean="0">
                <a:solidFill>
                  <a:srgbClr val="C00000"/>
                </a:solidFill>
                <a:latin typeface="Comic Sans MS" pitchFamily="66" charset="0"/>
              </a:rPr>
              <a:t>kratku pričicu</a:t>
            </a:r>
            <a:endParaRPr lang="hr-HR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Samanta\Downloads\7-tips-to-use-puzzle-games-in-elearn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66" y="365414"/>
            <a:ext cx="385043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9755" y="265647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Crtež najdražeg lika ili prizora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7816" y="1719312"/>
            <a:ext cx="6268948" cy="419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Upute: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odaberite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bilo koju knjigu koja vam se svidjela (domaća ili strana)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naslikajte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najdražeg lika/likove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motiv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ili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događaj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iz knjige</a:t>
            </a: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Samanta\Download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403003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manta\Downloads\84bffd8e32cbd00b9c4b9693ff5e1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 bwMode="auto">
          <a:xfrm>
            <a:off x="5069244" y="3776482"/>
            <a:ext cx="2643187" cy="27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amanta\Downloads\61185-Gandalf-drawing-The_Lord_of_the_Rings-748x1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11" y="1845990"/>
            <a:ext cx="2552417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28" y="4966854"/>
            <a:ext cx="581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6473" y="99392"/>
            <a:ext cx="6836807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Strip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9997" y="1255184"/>
            <a:ext cx="6268948" cy="419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Upute: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odaberite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bilo koju knjigu koja vam se svidjela (domaća ili strana)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izradite strip neke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situacije iz knjige</a:t>
            </a:r>
            <a:endParaRPr lang="hr-H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28" y="4966854"/>
            <a:ext cx="581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Samanta\Downloads\sholmes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6598" r="2423" b="7453"/>
          <a:stretch/>
        </p:blipFill>
        <p:spPr bwMode="auto">
          <a:xfrm>
            <a:off x="1731815" y="3588328"/>
            <a:ext cx="8617527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anta\Downloads\s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58" y="375377"/>
            <a:ext cx="9216371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3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3564" y="689447"/>
            <a:ext cx="6982691" cy="5586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indent="-342900" algn="just">
              <a:buFont typeface="Wingdings" pitchFamily="2" charset="2"/>
              <a:buChar char="v"/>
            </a:pP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Odaberite </a:t>
            </a:r>
            <a:r>
              <a:rPr lang="hr-HR" sz="2200" b="1" dirty="0" smtClean="0">
                <a:solidFill>
                  <a:srgbClr val="C00000"/>
                </a:solidFill>
                <a:latin typeface="Comic Sans MS" pitchFamily="66" charset="0"/>
              </a:rPr>
              <a:t>jedan</a:t>
            </a: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 od ponuđenih kreativnih izazova.</a:t>
            </a:r>
          </a:p>
          <a:p>
            <a:pPr indent="-342900" algn="just">
              <a:buFont typeface="Wingdings" pitchFamily="2" charset="2"/>
              <a:buChar char="v"/>
            </a:pP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Svoj </a:t>
            </a:r>
            <a:r>
              <a:rPr lang="hr-HR" sz="2200" dirty="0">
                <a:solidFill>
                  <a:schemeClr val="accent1"/>
                </a:solidFill>
                <a:latin typeface="Comic Sans MS" pitchFamily="66" charset="0"/>
              </a:rPr>
              <a:t>odabir </a:t>
            </a:r>
            <a:r>
              <a:rPr lang="hr-HR" sz="2200" b="1" dirty="0">
                <a:solidFill>
                  <a:srgbClr val="C00000"/>
                </a:solidFill>
                <a:latin typeface="Comic Sans MS" pitchFamily="66" charset="0"/>
              </a:rPr>
              <a:t>uslikajte i pošaljite </a:t>
            </a:r>
            <a:r>
              <a:rPr lang="hr-HR" sz="2200" dirty="0">
                <a:solidFill>
                  <a:schemeClr val="accent1"/>
                </a:solidFill>
                <a:latin typeface="Comic Sans MS" pitchFamily="66" charset="0"/>
              </a:rPr>
              <a:t>nam na </a:t>
            </a:r>
            <a:r>
              <a:rPr lang="hr-HR" sz="2200" b="1" dirty="0">
                <a:solidFill>
                  <a:srgbClr val="C00000"/>
                </a:solidFill>
                <a:latin typeface="Comic Sans MS" pitchFamily="66" charset="0"/>
              </a:rPr>
              <a:t>kanal Knjižničarka </a:t>
            </a:r>
            <a:r>
              <a:rPr lang="hr-HR" sz="2200" dirty="0">
                <a:solidFill>
                  <a:schemeClr val="accent1"/>
                </a:solidFill>
                <a:latin typeface="Comic Sans MS" pitchFamily="66" charset="0"/>
              </a:rPr>
              <a:t>u virtualnoj učionici u Teamsu</a:t>
            </a: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. Ako odaberete izradu </a:t>
            </a:r>
            <a:r>
              <a:rPr lang="hr-HR" sz="2200" i="1" dirty="0" smtClean="0">
                <a:solidFill>
                  <a:schemeClr val="accent1"/>
                </a:solidFill>
                <a:latin typeface="Comic Sans MS" pitchFamily="66" charset="0"/>
              </a:rPr>
              <a:t>Facebook </a:t>
            </a: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profila, pošaljite nam </a:t>
            </a:r>
            <a:r>
              <a:rPr lang="hr-HR" sz="2200" b="1" dirty="0" smtClean="0">
                <a:solidFill>
                  <a:srgbClr val="C00000"/>
                </a:solidFill>
                <a:latin typeface="Comic Sans MS" pitchFamily="66" charset="0"/>
              </a:rPr>
              <a:t>poveznicu</a:t>
            </a: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 (</a:t>
            </a:r>
            <a:r>
              <a:rPr lang="hr-HR" sz="2200" i="1" dirty="0" smtClean="0">
                <a:solidFill>
                  <a:schemeClr val="accent1"/>
                </a:solidFill>
                <a:latin typeface="Comic Sans MS" pitchFamily="66" charset="0"/>
              </a:rPr>
              <a:t>link</a:t>
            </a:r>
            <a:r>
              <a:rPr lang="hr-HR" sz="2200" dirty="0" smtClean="0">
                <a:solidFill>
                  <a:schemeClr val="accent1"/>
                </a:solidFill>
                <a:latin typeface="Comic Sans MS" pitchFamily="66" charset="0"/>
              </a:rPr>
              <a:t>) sa svojim uratkom.</a:t>
            </a:r>
          </a:p>
          <a:p>
            <a:pPr marL="0" indent="0" algn="just">
              <a:buNone/>
            </a:pPr>
            <a:endParaRPr lang="hr-HR" sz="2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hr-HR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hr-HR" sz="2200" b="1" dirty="0" smtClean="0">
                <a:solidFill>
                  <a:srgbClr val="C00000"/>
                </a:solidFill>
                <a:latin typeface="Comic Sans MS" pitchFamily="66" charset="0"/>
              </a:rPr>
              <a:t>ŽELIMO </a:t>
            </a:r>
            <a:r>
              <a:rPr lang="hr-HR" sz="2200" b="1" dirty="0">
                <a:solidFill>
                  <a:srgbClr val="C00000"/>
                </a:solidFill>
                <a:latin typeface="Comic Sans MS" pitchFamily="66" charset="0"/>
              </a:rPr>
              <a:t>VAM UGODAN I KREATIVAN RAD.</a:t>
            </a:r>
          </a:p>
          <a:p>
            <a:pPr marL="0" indent="0" algn="ctr">
              <a:buNone/>
            </a:pPr>
            <a:r>
              <a:rPr lang="hr-HR" sz="2200" b="1" dirty="0">
                <a:solidFill>
                  <a:srgbClr val="C00000"/>
                </a:solidFill>
                <a:latin typeface="Comic Sans MS" pitchFamily="66" charset="0"/>
              </a:rPr>
              <a:t>BUDITE MAŠTOVITI I ZABAVITE SE!</a:t>
            </a:r>
          </a:p>
          <a:p>
            <a:pPr marL="0" indent="0" algn="ctr">
              <a:buNone/>
            </a:pPr>
            <a:endParaRPr lang="hr-HR" sz="22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hr-HR" sz="2200" b="1" dirty="0" smtClean="0">
                <a:solidFill>
                  <a:schemeClr val="accent1"/>
                </a:solidFill>
                <a:latin typeface="Comic Sans MS" pitchFamily="66" charset="0"/>
              </a:rPr>
              <a:t>RADUJEMO SE VAŠIM RADOVIMA KOJE ĆEMO NA KRAJU IZLOŽITI U NAŠOJ ŠKOLI!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3074" name="Picture 2" descr="C:\Users\Samanta\Downloads\unname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1"/>
          <a:stretch/>
        </p:blipFill>
        <p:spPr bwMode="auto">
          <a:xfrm>
            <a:off x="8981092" y="799675"/>
            <a:ext cx="19655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anta\Downloads\599620_332956096783886_116387171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63" y="2930418"/>
            <a:ext cx="2770076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5507" y="514370"/>
            <a:ext cx="10515600" cy="5581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Dragi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učenici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u suradnji s nastavnicom Vedranom Štefančić, pozivam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vas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da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se zajedno priključimo obilježavanju manifestacije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NOĆ KNJIGE 2020.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Vrijeme koje je pred nama idealno je za druženje s knjigom i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čitanje, stoga iskoristite svoju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maštovitost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Vaša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je školska knjižničarka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za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vas osmislila nekoliko </a:t>
            </a:r>
            <a:r>
              <a:rPr lang="hr-HR" b="1" dirty="0">
                <a:solidFill>
                  <a:srgbClr val="C00000"/>
                </a:solidFill>
                <a:latin typeface="Comic Sans MS" pitchFamily="66" charset="0"/>
              </a:rPr>
              <a:t>kreativnih izazova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i poziva vas na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zajednički </a:t>
            </a:r>
            <a:r>
              <a:rPr lang="hr-HR" b="1" dirty="0">
                <a:solidFill>
                  <a:srgbClr val="C00000"/>
                </a:solidFill>
                <a:latin typeface="Comic Sans MS" pitchFamily="66" charset="0"/>
              </a:rPr>
              <a:t>knjižni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tulum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Pripremite se jeeer...  Krećemo!</a:t>
            </a: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70" y="4562355"/>
            <a:ext cx="323875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hr-H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Facebook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profil vaše najdraže knjige ili najdražeg autora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7816" y="2481312"/>
            <a:ext cx="7441324" cy="350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Prisjetite se svoje najdraže knjige koju ste ikad pročitali (naravno, ne mora biti lektira, nego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bilo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koja knjiga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). Jednostavno vas je oborila s nogu i niste je mogli prestati čitati.</a:t>
            </a:r>
          </a:p>
          <a:p>
            <a:pPr marL="0" indent="0">
              <a:buNone/>
            </a:pP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Vaš je zadatak osmisliti </a:t>
            </a:r>
            <a:r>
              <a:rPr lang="hr-HR" i="1" dirty="0">
                <a:solidFill>
                  <a:schemeClr val="accent1"/>
                </a:solidFill>
                <a:latin typeface="Comic Sans MS" pitchFamily="66" charset="0"/>
              </a:rPr>
              <a:t>F</a:t>
            </a:r>
            <a:r>
              <a:rPr lang="hr-HR" i="1" dirty="0" smtClean="0">
                <a:solidFill>
                  <a:schemeClr val="accent1"/>
                </a:solidFill>
                <a:latin typeface="Comic Sans MS" pitchFamily="66" charset="0"/>
              </a:rPr>
              <a:t>acebook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profil vaše najdraže knjige ili najdražeg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autora/autorice.</a:t>
            </a: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Kako ćete to učiniti?</a:t>
            </a: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Samanta\Download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90" y="2776701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1320" y="712344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Izrada </a:t>
            </a:r>
            <a:r>
              <a:rPr lang="hr-H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hr-H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acebook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profila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91323" y="2323652"/>
            <a:ext cx="9498350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Imate li profil na društvenim mrežama?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Ako imate, znate kako izgleda </a:t>
            </a:r>
            <a:r>
              <a:rPr lang="hr-HR" i="1" dirty="0">
                <a:solidFill>
                  <a:schemeClr val="accent1"/>
                </a:solidFill>
                <a:latin typeface="Comic Sans MS" pitchFamily="66" charset="0"/>
              </a:rPr>
              <a:t>Facebook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profil, a ako nemate, pitajte ukućane da vam pokažu kako izgleda.</a:t>
            </a:r>
            <a:endParaRPr lang="hr-HR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hr-HR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Osoba koja ima svoj profil na društvenim mrežama iznosi osnovne podatke o sebi, mjestu stanovanja, hobijima, interesima, objavljuje svoje fotografije,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videozapise, citate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 sl.</a:t>
            </a:r>
          </a:p>
        </p:txBody>
      </p:sp>
    </p:spTree>
    <p:extLst>
      <p:ext uri="{BB962C8B-B14F-4D97-AF65-F5344CB8AC3E}">
        <p14:creationId xmlns:p14="http://schemas.microsoft.com/office/powerpoint/2010/main" val="8749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5555" y="680820"/>
            <a:ext cx="9366325" cy="1143000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Profil najdraže knjige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9792" y="2078289"/>
            <a:ext cx="6712153" cy="4101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accent5"/>
                </a:solidFill>
                <a:latin typeface="Comic Sans MS" pitchFamily="66" charset="0"/>
              </a:rPr>
              <a:t>	</a:t>
            </a:r>
            <a:r>
              <a:rPr lang="hr-HR" b="1" dirty="0" smtClean="0">
                <a:solidFill>
                  <a:schemeClr val="accent1"/>
                </a:solidFill>
                <a:latin typeface="Comic Sans MS" pitchFamily="66" charset="0"/>
              </a:rPr>
              <a:t>Natuknice kojima se možete voditi:</a:t>
            </a:r>
          </a:p>
          <a:p>
            <a:pPr marL="0" indent="0">
              <a:buNone/>
            </a:pPr>
            <a:endParaRPr lang="hr-HR" b="1" dirty="0" smtClean="0">
              <a:solidFill>
                <a:schemeClr val="accent5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autor/autorica</a:t>
            </a:r>
            <a:r>
              <a:rPr lang="hr-HR" dirty="0" smtClean="0">
                <a:solidFill>
                  <a:schemeClr val="accent5"/>
                </a:solidFill>
                <a:latin typeface="Comic Sans MS" pitchFamily="66" charset="0"/>
              </a:rPr>
              <a:t>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omiljene knjige</a:t>
            </a: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likovi</a:t>
            </a:r>
            <a:endParaRPr lang="hr-HR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fotografije</a:t>
            </a:r>
            <a:r>
              <a:rPr lang="hr-HR" b="1" dirty="0" smtClean="0">
                <a:solidFill>
                  <a:schemeClr val="accent5"/>
                </a:solidFill>
                <a:latin typeface="Comic Sans MS" pitchFamily="66" charset="0"/>
              </a:rPr>
              <a:t> </a:t>
            </a:r>
            <a:r>
              <a:rPr lang="hr-HR" dirty="0">
                <a:solidFill>
                  <a:schemeClr val="accent1"/>
                </a:solidFill>
                <a:latin typeface="Comic Sans MS" pitchFamily="66" charset="0"/>
              </a:rPr>
              <a:t>ili</a:t>
            </a:r>
            <a:r>
              <a:rPr lang="hr-HR" b="1" dirty="0" smtClean="0">
                <a:solidFill>
                  <a:schemeClr val="accent5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videozapisi</a:t>
            </a: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zanimljivosti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smiješne zgode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ili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citati</a:t>
            </a:r>
            <a:r>
              <a:rPr lang="hr-HR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najvažnije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poruke</a:t>
            </a:r>
            <a:r>
              <a:rPr lang="hr-HR" b="1" dirty="0" smtClean="0">
                <a:solidFill>
                  <a:schemeClr val="accent5"/>
                </a:solidFill>
                <a:latin typeface="Comic Sans MS" pitchFamily="66" charset="0"/>
              </a:rPr>
              <a:t>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namijenjene čitateljima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zanimljivi detalji na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mrežnim stranicama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 knjizi</a:t>
            </a:r>
          </a:p>
        </p:txBody>
      </p:sp>
      <p:sp>
        <p:nvSpPr>
          <p:cNvPr id="4" name="Curved Down Arrow 3"/>
          <p:cNvSpPr/>
          <p:nvPr/>
        </p:nvSpPr>
        <p:spPr>
          <a:xfrm>
            <a:off x="945931" y="1858361"/>
            <a:ext cx="1056289" cy="5044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6" name="Picture 2" descr="C:\Users\Samanta\Downloads\1_-T8oo_JoKkMxfnPKLt_Ci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2110609"/>
            <a:ext cx="3605151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5555" y="680820"/>
            <a:ext cx="9366325" cy="1143000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Profil najdražeg autora/autorice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9792" y="2078289"/>
            <a:ext cx="6712153" cy="4101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accent5"/>
                </a:solidFill>
                <a:latin typeface="Comic Sans MS" pitchFamily="66" charset="0"/>
              </a:rPr>
              <a:t>	</a:t>
            </a:r>
            <a:r>
              <a:rPr lang="hr-HR" b="1" dirty="0" smtClean="0">
                <a:solidFill>
                  <a:schemeClr val="accent1"/>
                </a:solidFill>
                <a:latin typeface="Comic Sans MS" pitchFamily="66" charset="0"/>
              </a:rPr>
              <a:t>Natuknice kojima se možete voditi:</a:t>
            </a:r>
          </a:p>
          <a:p>
            <a:pPr marL="0" indent="0">
              <a:buNone/>
            </a:pPr>
            <a:endParaRPr lang="hr-HR" b="1" dirty="0" smtClean="0">
              <a:solidFill>
                <a:schemeClr val="accent5"/>
              </a:solidFill>
              <a:latin typeface="Comic Sans MS" pitchFamily="66" charset="0"/>
            </a:endParaRP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biografski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 podaci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poznata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djela</a:t>
            </a: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fotografije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</a:t>
            </a:r>
            <a:r>
              <a:rPr lang="hr-HR" b="1" dirty="0" smtClean="0">
                <a:solidFill>
                  <a:schemeClr val="accent5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videozapisi</a:t>
            </a:r>
          </a:p>
          <a:p>
            <a:pPr indent="-342900">
              <a:buFont typeface="Wingdings" pitchFamily="2" charset="2"/>
              <a:buChar char="v"/>
            </a:pP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zanimljivosti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citati</a:t>
            </a:r>
            <a:r>
              <a:rPr lang="hr-HR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objave na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mrežnim stranicama 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o autoru</a:t>
            </a:r>
          </a:p>
          <a:p>
            <a:pPr indent="-34290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novinski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članci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intervjui</a:t>
            </a:r>
            <a:r>
              <a:rPr lang="hr-HR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latin typeface="Comic Sans MS" pitchFamily="66" charset="0"/>
              </a:rPr>
              <a:t>događanja</a:t>
            </a:r>
          </a:p>
        </p:txBody>
      </p:sp>
      <p:sp>
        <p:nvSpPr>
          <p:cNvPr id="4" name="Curved Down Arrow 3"/>
          <p:cNvSpPr/>
          <p:nvPr/>
        </p:nvSpPr>
        <p:spPr>
          <a:xfrm>
            <a:off x="945931" y="1858361"/>
            <a:ext cx="1056289" cy="5044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7" name="Picture 2" descr="C:\Users\Samanta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33" y="2362857"/>
            <a:ext cx="25488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 </a:t>
            </a:r>
            <a:r>
              <a:rPr lang="hr-H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profila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7582" y="2144279"/>
            <a:ext cx="10515600" cy="3785466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1759527" y="3713014"/>
            <a:ext cx="1814946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5209310" y="3713014"/>
            <a:ext cx="1814946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8811486" y="3713014"/>
            <a:ext cx="1814946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1662545" y="4815273"/>
            <a:ext cx="2022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MEŠA</a:t>
            </a:r>
          </a:p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SELIMOVIĆ</a:t>
            </a:r>
          </a:p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(književnik)</a:t>
            </a:r>
            <a:endParaRPr lang="hr-HR" sz="20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547" y="4773708"/>
            <a:ext cx="2660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MIRO</a:t>
            </a:r>
          </a:p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GAVRAN</a:t>
            </a:r>
          </a:p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(dramatičar, romanopisac i pripovjedač)</a:t>
            </a:r>
            <a:endParaRPr lang="hr-HR" sz="20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7577" y="4773702"/>
            <a:ext cx="202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>
                <a:solidFill>
                  <a:schemeClr val="accent1"/>
                </a:solidFill>
                <a:latin typeface="Comic Sans MS" pitchFamily="66" charset="0"/>
              </a:rPr>
              <a:t>MALI PRINC</a:t>
            </a:r>
          </a:p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Comic Sans MS" pitchFamily="66" charset="0"/>
              </a:rPr>
              <a:t>(knjiga)</a:t>
            </a:r>
            <a:endParaRPr lang="hr-HR" sz="20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manta\Downloads\Captur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152401"/>
            <a:ext cx="8977746" cy="656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152401"/>
            <a:ext cx="921376" cy="2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27707"/>
            <a:ext cx="8465127" cy="68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4"/>
          <a:stretch/>
        </p:blipFill>
        <p:spPr bwMode="auto">
          <a:xfrm>
            <a:off x="3837709" y="374063"/>
            <a:ext cx="3782291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10" y="5195452"/>
            <a:ext cx="3744000" cy="163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68" y="5153887"/>
            <a:ext cx="2753999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34" y="89225"/>
            <a:ext cx="921376" cy="1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530</TotalTime>
  <Words>522</Words>
  <Application>Microsoft Office PowerPoint</Application>
  <PresentationFormat>Custom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NOĆ KNJIGE (22. travnja 2020.)</vt:lpstr>
      <vt:lpstr>PowerPoint Presentation</vt:lpstr>
      <vt:lpstr>1. Facebook profil vaše najdraže knjige ili najdražeg autora</vt:lpstr>
      <vt:lpstr>Izrada Facebook profila</vt:lpstr>
      <vt:lpstr>Profil najdraže knjige</vt:lpstr>
      <vt:lpstr>Profil najdražeg autora/autorice</vt:lpstr>
      <vt:lpstr>Primjeri Facebook profila</vt:lpstr>
      <vt:lpstr>PowerPoint Presentation</vt:lpstr>
      <vt:lpstr>PowerPoint Presentation</vt:lpstr>
      <vt:lpstr>PowerPoint Presentation</vt:lpstr>
      <vt:lpstr>2. Bookface</vt:lpstr>
      <vt:lpstr>Primjeri</vt:lpstr>
      <vt:lpstr>3. Hrptostih ili hrptopriča</vt:lpstr>
      <vt:lpstr>4. Slagalica</vt:lpstr>
      <vt:lpstr>5. Crtež najdražeg lika ili prizora</vt:lpstr>
      <vt:lpstr>6. Strip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Instagram ili facebook profil?</dc:title>
  <dc:creator>Korisnik</dc:creator>
  <cp:lastModifiedBy>Samanta Paronić</cp:lastModifiedBy>
  <cp:revision>38</cp:revision>
  <dcterms:created xsi:type="dcterms:W3CDTF">2020-04-02T18:02:11Z</dcterms:created>
  <dcterms:modified xsi:type="dcterms:W3CDTF">2020-04-20T18:57:18Z</dcterms:modified>
</cp:coreProperties>
</file>