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5" r:id="rId5"/>
    <p:sldId id="258" r:id="rId6"/>
    <p:sldId id="260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92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16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86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653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32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14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4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09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1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97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6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022A-A003-4313-A7D3-F11F1718816F}" type="datetimeFigureOut">
              <a:rPr lang="hr-HR" smtClean="0"/>
              <a:t>1.4.2017.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6114D-3677-4110-BEFB-168D867CF2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51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5.jp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Priča o </a:t>
            </a:r>
            <a:r>
              <a:rPr lang="hr-HR" dirty="0" smtClean="0"/>
              <a:t>radosti, igri i mašti - </a:t>
            </a:r>
            <a:r>
              <a:rPr lang="hr-HR" dirty="0"/>
              <a:t/>
            </a:r>
            <a:br>
              <a:rPr lang="hr-HR" dirty="0"/>
            </a:br>
            <a:r>
              <a:rPr lang="hr-HR" sz="4000" dirty="0" smtClean="0">
                <a:solidFill>
                  <a:srgbClr val="FF0000"/>
                </a:solidFill>
              </a:rPr>
              <a:t>Ekološka priča </a:t>
            </a:r>
            <a:endParaRPr lang="hr-HR" sz="6600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Ili </a:t>
            </a:r>
          </a:p>
          <a:p>
            <a:r>
              <a:rPr lang="hr-HR" sz="2800" dirty="0" smtClean="0"/>
              <a:t>Kako je </a:t>
            </a:r>
            <a:r>
              <a:rPr lang="hr-HR" sz="2800" dirty="0" err="1" smtClean="0"/>
              <a:t>Bljakun</a:t>
            </a:r>
            <a:r>
              <a:rPr lang="hr-HR" sz="2800" dirty="0"/>
              <a:t> </a:t>
            </a:r>
            <a:r>
              <a:rPr lang="hr-HR" sz="2800" dirty="0" smtClean="0"/>
              <a:t>zagadio ljepotu</a:t>
            </a:r>
            <a:endParaRPr lang="hr-HR" sz="2800" dirty="0"/>
          </a:p>
        </p:txBody>
      </p:sp>
      <p:pic>
        <p:nvPicPr>
          <p:cNvPr id="4" name="vo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9695" y="5901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1307691" y="1563330"/>
            <a:ext cx="7325032" cy="491612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Ekipa iz petog razreda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3" name="Pravokutnik 22"/>
          <p:cNvSpPr/>
          <p:nvPr/>
        </p:nvSpPr>
        <p:spPr>
          <a:xfrm rot="20419230">
            <a:off x="85864" y="853272"/>
            <a:ext cx="5227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Junaci naše priče:</a:t>
            </a:r>
            <a:endParaRPr lang="hr-HR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52" y="347840"/>
            <a:ext cx="3483390" cy="432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kstniOkvir 25"/>
          <p:cNvSpPr txBox="1"/>
          <p:nvPr/>
        </p:nvSpPr>
        <p:spPr>
          <a:xfrm rot="19961790">
            <a:off x="9582211" y="2445207"/>
            <a:ext cx="151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Ovo je </a:t>
            </a:r>
            <a:r>
              <a:rPr lang="hr-HR" dirty="0" err="1" smtClean="0">
                <a:solidFill>
                  <a:srgbClr val="FF0000"/>
                </a:solidFill>
              </a:rPr>
              <a:t>Bljakun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ručno 1"/>
          <p:cNvSpPr/>
          <p:nvPr/>
        </p:nvSpPr>
        <p:spPr>
          <a:xfrm>
            <a:off x="5233872" y="2315139"/>
            <a:ext cx="1101956" cy="4106487"/>
          </a:xfrm>
          <a:custGeom>
            <a:avLst/>
            <a:gdLst>
              <a:gd name="connsiteX0" fmla="*/ 386157 w 1101956"/>
              <a:gd name="connsiteY0" fmla="*/ 0 h 4106487"/>
              <a:gd name="connsiteX1" fmla="*/ 194964 w 1101956"/>
              <a:gd name="connsiteY1" fmla="*/ 1155469 h 4106487"/>
              <a:gd name="connsiteX2" fmla="*/ 1101051 w 1101956"/>
              <a:gd name="connsiteY2" fmla="*/ 2078182 h 4106487"/>
              <a:gd name="connsiteX3" fmla="*/ 3771 w 1101956"/>
              <a:gd name="connsiteY3" fmla="*/ 3266902 h 4106487"/>
              <a:gd name="connsiteX4" fmla="*/ 810106 w 1101956"/>
              <a:gd name="connsiteY4" fmla="*/ 4106487 h 410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956" h="4106487">
                <a:moveTo>
                  <a:pt x="386157" y="0"/>
                </a:moveTo>
                <a:cubicBezTo>
                  <a:pt x="230986" y="404552"/>
                  <a:pt x="75815" y="809105"/>
                  <a:pt x="194964" y="1155469"/>
                </a:cubicBezTo>
                <a:cubicBezTo>
                  <a:pt x="314113" y="1501833"/>
                  <a:pt x="1132916" y="1726277"/>
                  <a:pt x="1101051" y="2078182"/>
                </a:cubicBezTo>
                <a:cubicBezTo>
                  <a:pt x="1069186" y="2430087"/>
                  <a:pt x="52262" y="2928851"/>
                  <a:pt x="3771" y="3266902"/>
                </a:cubicBezTo>
                <a:cubicBezTo>
                  <a:pt x="-44720" y="3604953"/>
                  <a:pt x="382693" y="3855720"/>
                  <a:pt x="810106" y="41064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/>
          <p:cNvSpPr/>
          <p:nvPr/>
        </p:nvSpPr>
        <p:spPr>
          <a:xfrm>
            <a:off x="3024927" y="1687483"/>
            <a:ext cx="1696701" cy="137160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Antonija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3407218" y="3596639"/>
            <a:ext cx="1696701" cy="137160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Vana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6507960" y="4547061"/>
            <a:ext cx="1696701" cy="1371601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Petra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8" name="Elipsa 7"/>
          <p:cNvSpPr/>
          <p:nvPr/>
        </p:nvSpPr>
        <p:spPr>
          <a:xfrm>
            <a:off x="6616477" y="2373283"/>
            <a:ext cx="1696701" cy="13716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000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5626812" y="943538"/>
            <a:ext cx="1696701" cy="1371601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 Maja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1" name="Prostoručno 10"/>
          <p:cNvSpPr/>
          <p:nvPr/>
        </p:nvSpPr>
        <p:spPr>
          <a:xfrm>
            <a:off x="5868785" y="3241850"/>
            <a:ext cx="806335" cy="665132"/>
          </a:xfrm>
          <a:custGeom>
            <a:avLst/>
            <a:gdLst>
              <a:gd name="connsiteX0" fmla="*/ 0 w 681644"/>
              <a:gd name="connsiteY0" fmla="*/ 540441 h 540441"/>
              <a:gd name="connsiteX1" fmla="*/ 332509 w 681644"/>
              <a:gd name="connsiteY1" fmla="*/ 49990 h 540441"/>
              <a:gd name="connsiteX2" fmla="*/ 681644 w 681644"/>
              <a:gd name="connsiteY2" fmla="*/ 41677 h 54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644" h="540441">
                <a:moveTo>
                  <a:pt x="0" y="540441"/>
                </a:moveTo>
                <a:cubicBezTo>
                  <a:pt x="109451" y="336779"/>
                  <a:pt x="218902" y="133117"/>
                  <a:pt x="332509" y="49990"/>
                </a:cubicBezTo>
                <a:cubicBezTo>
                  <a:pt x="446116" y="-33137"/>
                  <a:pt x="563880" y="4270"/>
                  <a:pt x="681644" y="416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ostoručno 11"/>
          <p:cNvSpPr/>
          <p:nvPr/>
        </p:nvSpPr>
        <p:spPr>
          <a:xfrm>
            <a:off x="5079076" y="4164406"/>
            <a:ext cx="789709" cy="765041"/>
          </a:xfrm>
          <a:custGeom>
            <a:avLst/>
            <a:gdLst>
              <a:gd name="connsiteX0" fmla="*/ 789709 w 789709"/>
              <a:gd name="connsiteY0" fmla="*/ 765041 h 765041"/>
              <a:gd name="connsiteX1" fmla="*/ 498764 w 789709"/>
              <a:gd name="connsiteY1" fmla="*/ 75085 h 765041"/>
              <a:gd name="connsiteX2" fmla="*/ 0 w 789709"/>
              <a:gd name="connsiteY2" fmla="*/ 50147 h 76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709" h="765041">
                <a:moveTo>
                  <a:pt x="789709" y="765041"/>
                </a:moveTo>
                <a:cubicBezTo>
                  <a:pt x="710045" y="479637"/>
                  <a:pt x="630382" y="194234"/>
                  <a:pt x="498764" y="75085"/>
                </a:cubicBezTo>
                <a:cubicBezTo>
                  <a:pt x="367146" y="-44064"/>
                  <a:pt x="183573" y="3041"/>
                  <a:pt x="0" y="501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ostoručno 12"/>
          <p:cNvSpPr/>
          <p:nvPr/>
        </p:nvSpPr>
        <p:spPr>
          <a:xfrm>
            <a:off x="6142761" y="4646815"/>
            <a:ext cx="413721" cy="453276"/>
          </a:xfrm>
          <a:custGeom>
            <a:avLst/>
            <a:gdLst>
              <a:gd name="connsiteX0" fmla="*/ 33595 w 413721"/>
              <a:gd name="connsiteY0" fmla="*/ 0 h 453276"/>
              <a:gd name="connsiteX1" fmla="*/ 33595 w 413721"/>
              <a:gd name="connsiteY1" fmla="*/ 423949 h 453276"/>
              <a:gd name="connsiteX2" fmla="*/ 382730 w 413721"/>
              <a:gd name="connsiteY2" fmla="*/ 415636 h 453276"/>
              <a:gd name="connsiteX3" fmla="*/ 374417 w 413721"/>
              <a:gd name="connsiteY3" fmla="*/ 407323 h 45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721" h="453276">
                <a:moveTo>
                  <a:pt x="33595" y="0"/>
                </a:moveTo>
                <a:cubicBezTo>
                  <a:pt x="4500" y="177338"/>
                  <a:pt x="-24594" y="354676"/>
                  <a:pt x="33595" y="423949"/>
                </a:cubicBezTo>
                <a:cubicBezTo>
                  <a:pt x="91784" y="493222"/>
                  <a:pt x="325926" y="418407"/>
                  <a:pt x="382730" y="415636"/>
                </a:cubicBezTo>
                <a:cubicBezTo>
                  <a:pt x="439534" y="412865"/>
                  <a:pt x="406975" y="410094"/>
                  <a:pt x="374417" y="4073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Prostoručno 19"/>
          <p:cNvSpPr/>
          <p:nvPr/>
        </p:nvSpPr>
        <p:spPr>
          <a:xfrm>
            <a:off x="4640826" y="2674374"/>
            <a:ext cx="812322" cy="523497"/>
          </a:xfrm>
          <a:custGeom>
            <a:avLst/>
            <a:gdLst>
              <a:gd name="connsiteX0" fmla="*/ 0 w 845574"/>
              <a:gd name="connsiteY0" fmla="*/ 0 h 523497"/>
              <a:gd name="connsiteX1" fmla="*/ 304800 w 845574"/>
              <a:gd name="connsiteY1" fmla="*/ 521110 h 523497"/>
              <a:gd name="connsiteX2" fmla="*/ 845574 w 845574"/>
              <a:gd name="connsiteY2" fmla="*/ 206478 h 523497"/>
              <a:gd name="connsiteX3" fmla="*/ 845574 w 845574"/>
              <a:gd name="connsiteY3" fmla="*/ 206478 h 52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574" h="523497">
                <a:moveTo>
                  <a:pt x="0" y="0"/>
                </a:moveTo>
                <a:cubicBezTo>
                  <a:pt x="81935" y="243348"/>
                  <a:pt x="163871" y="486697"/>
                  <a:pt x="304800" y="521110"/>
                </a:cubicBezTo>
                <a:cubicBezTo>
                  <a:pt x="445729" y="555523"/>
                  <a:pt x="845574" y="206478"/>
                  <a:pt x="845574" y="206478"/>
                </a:cubicBezTo>
                <a:lnTo>
                  <a:pt x="845574" y="20647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Elipsa 20"/>
          <p:cNvSpPr/>
          <p:nvPr/>
        </p:nvSpPr>
        <p:spPr>
          <a:xfrm>
            <a:off x="6608813" y="2373283"/>
            <a:ext cx="1696701" cy="1371601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Lana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Elipsasti oblačić 2"/>
          <p:cNvSpPr/>
          <p:nvPr/>
        </p:nvSpPr>
        <p:spPr>
          <a:xfrm>
            <a:off x="7045939" y="232801"/>
            <a:ext cx="2534477" cy="1014152"/>
          </a:xfrm>
          <a:prstGeom prst="wedgeEllipseCallout">
            <a:avLst>
              <a:gd name="adj1" fmla="val -41168"/>
              <a:gd name="adj2" fmla="val 60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To nije bila bara,</a:t>
            </a:r>
          </a:p>
          <a:p>
            <a:pPr algn="ctr"/>
            <a:r>
              <a:rPr lang="pl-PL" dirty="0"/>
              <a:t>to je bio naš drugi dom!</a:t>
            </a:r>
          </a:p>
        </p:txBody>
      </p:sp>
      <p:sp>
        <p:nvSpPr>
          <p:cNvPr id="5" name="Elipsasti oblačić 4"/>
          <p:cNvSpPr/>
          <p:nvPr/>
        </p:nvSpPr>
        <p:spPr>
          <a:xfrm>
            <a:off x="889462" y="989215"/>
            <a:ext cx="2135465" cy="1230283"/>
          </a:xfrm>
          <a:prstGeom prst="wedgeEllipseCallout">
            <a:avLst>
              <a:gd name="adj1" fmla="val 52739"/>
              <a:gd name="adj2" fmla="val 51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Čistile, uređivale, nadograđivale…</a:t>
            </a:r>
          </a:p>
        </p:txBody>
      </p:sp>
      <p:sp>
        <p:nvSpPr>
          <p:cNvPr id="10" name="Elipsasti oblačić 9"/>
          <p:cNvSpPr/>
          <p:nvPr/>
        </p:nvSpPr>
        <p:spPr>
          <a:xfrm>
            <a:off x="8033078" y="1425677"/>
            <a:ext cx="1976162" cy="1248697"/>
          </a:xfrm>
          <a:prstGeom prst="wedgeEllipseCallout">
            <a:avLst>
              <a:gd name="adj1" fmla="val -42089"/>
              <a:gd name="adj2" fmla="val 63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Mi smo donosile </a:t>
            </a:r>
            <a:r>
              <a:rPr lang="hr-HR" dirty="0"/>
              <a:t>hranu, vodu, slatkiše…</a:t>
            </a:r>
          </a:p>
        </p:txBody>
      </p:sp>
      <p:sp>
        <p:nvSpPr>
          <p:cNvPr id="14" name="Elipsasti oblačić 13"/>
          <p:cNvSpPr/>
          <p:nvPr/>
        </p:nvSpPr>
        <p:spPr>
          <a:xfrm>
            <a:off x="1512916" y="3333404"/>
            <a:ext cx="1787237" cy="1213657"/>
          </a:xfrm>
          <a:prstGeom prst="wedgeEllipseCallout">
            <a:avLst>
              <a:gd name="adj1" fmla="val 57772"/>
              <a:gd name="adj2" fmla="val 426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Donosile ribe i punoglavce</a:t>
            </a:r>
          </a:p>
        </p:txBody>
      </p:sp>
      <p:sp>
        <p:nvSpPr>
          <p:cNvPr id="15" name="Elipsasti oblačić 14"/>
          <p:cNvSpPr/>
          <p:nvPr/>
        </p:nvSpPr>
        <p:spPr>
          <a:xfrm>
            <a:off x="7880465" y="3744884"/>
            <a:ext cx="1895302" cy="993371"/>
          </a:xfrm>
          <a:prstGeom prst="wedgeEllipseCallout">
            <a:avLst>
              <a:gd name="adj1" fmla="val -40570"/>
              <a:gd name="adj2" fmla="val 717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Slušale ptičji pjev i šum vjetra…</a:t>
            </a:r>
          </a:p>
        </p:txBody>
      </p:sp>
      <p:sp>
        <p:nvSpPr>
          <p:cNvPr id="16" name="Obični oblačić 15"/>
          <p:cNvSpPr/>
          <p:nvPr/>
        </p:nvSpPr>
        <p:spPr>
          <a:xfrm>
            <a:off x="9903442" y="257695"/>
            <a:ext cx="2166638" cy="1587731"/>
          </a:xfrm>
          <a:prstGeom prst="cloudCallout">
            <a:avLst>
              <a:gd name="adj1" fmla="val -10474"/>
              <a:gd name="adj2" fmla="val 7820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I </a:t>
            </a:r>
            <a:r>
              <a:rPr lang="hr-HR" dirty="0" err="1" smtClean="0"/>
              <a:t>jo</a:t>
            </a:r>
            <a:r>
              <a:rPr lang="hr-HR" dirty="0" smtClean="0"/>
              <a:t> ću </a:t>
            </a:r>
            <a:r>
              <a:rPr lang="hr-HR" dirty="0" err="1" smtClean="0"/>
              <a:t>ništo</a:t>
            </a:r>
            <a:r>
              <a:rPr lang="hr-HR" dirty="0" smtClean="0"/>
              <a:t> </a:t>
            </a:r>
            <a:r>
              <a:rPr lang="hr-HR" dirty="0" err="1" smtClean="0"/>
              <a:t>donit</a:t>
            </a:r>
            <a:r>
              <a:rPr lang="hr-HR" dirty="0" smtClean="0"/>
              <a:t>: </a:t>
            </a:r>
          </a:p>
          <a:p>
            <a:pPr algn="ctr"/>
            <a:r>
              <a:rPr lang="hr-HR" dirty="0" smtClean="0"/>
              <a:t>he, he, he</a:t>
            </a:r>
            <a:endParaRPr lang="hr-HR" dirty="0"/>
          </a:p>
        </p:txBody>
      </p:sp>
      <p:sp>
        <p:nvSpPr>
          <p:cNvPr id="17" name="Elipsasti oblačić 16"/>
          <p:cNvSpPr/>
          <p:nvPr/>
        </p:nvSpPr>
        <p:spPr>
          <a:xfrm>
            <a:off x="1980745" y="-37407"/>
            <a:ext cx="1909157" cy="1088967"/>
          </a:xfrm>
          <a:prstGeom prst="wedgeEllipseCallout">
            <a:avLst>
              <a:gd name="adj1" fmla="val 51446"/>
              <a:gd name="adj2" fmla="val 55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Maštale, stvarale </a:t>
            </a:r>
            <a:r>
              <a:rPr lang="hr-HR" dirty="0"/>
              <a:t>i </a:t>
            </a:r>
            <a:r>
              <a:rPr lang="hr-HR" dirty="0" smtClean="0"/>
              <a:t>otkrivale </a:t>
            </a:r>
            <a:r>
              <a:rPr lang="hr-HR" dirty="0"/>
              <a:t>tajne</a:t>
            </a: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217" y="2167164"/>
            <a:ext cx="2312299" cy="286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Elipsa 23"/>
          <p:cNvSpPr/>
          <p:nvPr/>
        </p:nvSpPr>
        <p:spPr>
          <a:xfrm>
            <a:off x="3949198" y="331330"/>
            <a:ext cx="1696701" cy="1371601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endParaRPr lang="hr-HR" dirty="0">
              <a:solidFill>
                <a:srgbClr val="FF0000"/>
              </a:solidFill>
            </a:endParaRPr>
          </a:p>
          <a:p>
            <a:pPr algn="ctr"/>
            <a:endParaRPr lang="hr-HR" dirty="0" smtClean="0">
              <a:solidFill>
                <a:srgbClr val="FF0000"/>
              </a:solidFill>
            </a:endParaRP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Matea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9" name="Prostoručno 18"/>
          <p:cNvSpPr/>
          <p:nvPr/>
        </p:nvSpPr>
        <p:spPr>
          <a:xfrm>
            <a:off x="5042190" y="1645920"/>
            <a:ext cx="568901" cy="673331"/>
          </a:xfrm>
          <a:custGeom>
            <a:avLst/>
            <a:gdLst>
              <a:gd name="connsiteX0" fmla="*/ 568901 w 568901"/>
              <a:gd name="connsiteY0" fmla="*/ 673331 h 673331"/>
              <a:gd name="connsiteX1" fmla="*/ 28574 w 568901"/>
              <a:gd name="connsiteY1" fmla="*/ 282633 h 673331"/>
              <a:gd name="connsiteX2" fmla="*/ 70137 w 568901"/>
              <a:gd name="connsiteY2" fmla="*/ 8313 h 673331"/>
              <a:gd name="connsiteX3" fmla="*/ 70137 w 568901"/>
              <a:gd name="connsiteY3" fmla="*/ 8313 h 673331"/>
              <a:gd name="connsiteX4" fmla="*/ 61825 w 568901"/>
              <a:gd name="connsiteY4" fmla="*/ 0 h 67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01" h="673331">
                <a:moveTo>
                  <a:pt x="568901" y="673331"/>
                </a:moveTo>
                <a:cubicBezTo>
                  <a:pt x="340301" y="533400"/>
                  <a:pt x="111701" y="393469"/>
                  <a:pt x="28574" y="282633"/>
                </a:cubicBezTo>
                <a:cubicBezTo>
                  <a:pt x="-54553" y="171797"/>
                  <a:pt x="70137" y="8313"/>
                  <a:pt x="70137" y="8313"/>
                </a:cubicBezTo>
                <a:lnTo>
                  <a:pt x="70137" y="8313"/>
                </a:lnTo>
                <a:lnTo>
                  <a:pt x="618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Prostoručno 22"/>
          <p:cNvSpPr/>
          <p:nvPr/>
        </p:nvSpPr>
        <p:spPr>
          <a:xfrm>
            <a:off x="5611092" y="2053069"/>
            <a:ext cx="166254" cy="291119"/>
          </a:xfrm>
          <a:custGeom>
            <a:avLst/>
            <a:gdLst>
              <a:gd name="connsiteX0" fmla="*/ 0 w 149629"/>
              <a:gd name="connsiteY0" fmla="*/ 257868 h 257868"/>
              <a:gd name="connsiteX1" fmla="*/ 58189 w 149629"/>
              <a:gd name="connsiteY1" fmla="*/ 41737 h 257868"/>
              <a:gd name="connsiteX2" fmla="*/ 149629 w 149629"/>
              <a:gd name="connsiteY2" fmla="*/ 174 h 25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629" h="257868">
                <a:moveTo>
                  <a:pt x="0" y="257868"/>
                </a:moveTo>
                <a:cubicBezTo>
                  <a:pt x="16625" y="171277"/>
                  <a:pt x="33251" y="84686"/>
                  <a:pt x="58189" y="41737"/>
                </a:cubicBezTo>
                <a:cubicBezTo>
                  <a:pt x="83127" y="-1212"/>
                  <a:pt x="116378" y="-519"/>
                  <a:pt x="149629" y="17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kstniOkvir 26"/>
          <p:cNvSpPr txBox="1"/>
          <p:nvPr/>
        </p:nvSpPr>
        <p:spPr>
          <a:xfrm>
            <a:off x="659757" y="5602147"/>
            <a:ext cx="359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Sinkronizacija s prijelazom!!!!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4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884903" y="98324"/>
            <a:ext cx="1081548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„To nije bila bara,</a:t>
            </a:r>
          </a:p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 je bio naš drugi dom!</a:t>
            </a:r>
          </a:p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Čistile, uređivale, nadograđivale…</a:t>
            </a:r>
          </a:p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Donosile hranu, vodu, slatkiše…</a:t>
            </a:r>
          </a:p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Donosile ribe i punoglavce, </a:t>
            </a:r>
          </a:p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Slušale ptičji pjev i šum vjetra…</a:t>
            </a:r>
          </a:p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Maštale, stvarale i otkrivale tajne”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58" y="98324"/>
            <a:ext cx="5524255" cy="685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niOkvir 3"/>
          <p:cNvSpPr txBox="1"/>
          <p:nvPr/>
        </p:nvSpPr>
        <p:spPr>
          <a:xfrm rot="19766323">
            <a:off x="4751576" y="1925178"/>
            <a:ext cx="4191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rgbClr val="FF0000"/>
                </a:solidFill>
              </a:rPr>
              <a:t>A onda se je pojavio  On  i napravio lom</a:t>
            </a:r>
            <a:endParaRPr lang="hr-HR" sz="4400" b="1" dirty="0">
              <a:solidFill>
                <a:srgbClr val="FF0000"/>
              </a:solidFill>
            </a:endParaRPr>
          </a:p>
        </p:txBody>
      </p:sp>
      <p:sp>
        <p:nvSpPr>
          <p:cNvPr id="5" name="Eksplozija 1 4"/>
          <p:cNvSpPr/>
          <p:nvPr/>
        </p:nvSpPr>
        <p:spPr>
          <a:xfrm>
            <a:off x="8095129" y="2312894"/>
            <a:ext cx="537883" cy="50202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2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4" y="-88387"/>
            <a:ext cx="11062294" cy="673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552" y="1447885"/>
            <a:ext cx="2512802" cy="3120201"/>
          </a:xfrm>
          <a:prstGeom prst="rect">
            <a:avLst/>
          </a:prstGeom>
        </p:spPr>
      </p:pic>
      <p:sp>
        <p:nvSpPr>
          <p:cNvPr id="4" name="Eksplozija 2 3"/>
          <p:cNvSpPr/>
          <p:nvPr/>
        </p:nvSpPr>
        <p:spPr>
          <a:xfrm>
            <a:off x="3325091" y="281420"/>
            <a:ext cx="6961928" cy="5186194"/>
          </a:xfrm>
          <a:prstGeom prst="irregularSeal2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ksplozija 2 4"/>
          <p:cNvSpPr/>
          <p:nvPr/>
        </p:nvSpPr>
        <p:spPr>
          <a:xfrm>
            <a:off x="852676" y="130794"/>
            <a:ext cx="4222866" cy="3682538"/>
          </a:xfrm>
          <a:prstGeom prst="irregularSeal2">
            <a:avLst/>
          </a:prstGeom>
          <a:blipFill>
            <a:blip r:embed="rId9"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ksplozija 2 5"/>
          <p:cNvSpPr/>
          <p:nvPr/>
        </p:nvSpPr>
        <p:spPr>
          <a:xfrm>
            <a:off x="7517855" y="3175462"/>
            <a:ext cx="4222866" cy="3682538"/>
          </a:xfrm>
          <a:prstGeom prst="irregularSeal2">
            <a:avLst/>
          </a:prstGeom>
          <a:blipFill>
            <a:blip r:embed="rId10"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150471" y="6644918"/>
            <a:ext cx="563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Sinkronizacija trajanja slajda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08" y="321390"/>
            <a:ext cx="8130951" cy="6098213"/>
          </a:xfrm>
          <a:prstGeom prst="rect">
            <a:avLst/>
          </a:prstGeom>
        </p:spPr>
      </p:pic>
      <p:sp>
        <p:nvSpPr>
          <p:cNvPr id="4" name="Srce 3"/>
          <p:cNvSpPr/>
          <p:nvPr/>
        </p:nvSpPr>
        <p:spPr>
          <a:xfrm>
            <a:off x="6545663" y="2938984"/>
            <a:ext cx="3982064" cy="3175819"/>
          </a:xfrm>
          <a:prstGeom prst="hear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Srce 2"/>
          <p:cNvSpPr/>
          <p:nvPr/>
        </p:nvSpPr>
        <p:spPr>
          <a:xfrm>
            <a:off x="8013289" y="452898"/>
            <a:ext cx="3982064" cy="3175819"/>
          </a:xfrm>
          <a:prstGeom prst="hear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rce 4"/>
          <p:cNvSpPr/>
          <p:nvPr/>
        </p:nvSpPr>
        <p:spPr>
          <a:xfrm>
            <a:off x="1303923" y="452898"/>
            <a:ext cx="3982064" cy="3175819"/>
          </a:xfrm>
          <a:prstGeom prst="hear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kstniOkvir 1"/>
          <p:cNvSpPr txBox="1"/>
          <p:nvPr/>
        </p:nvSpPr>
        <p:spPr>
          <a:xfrm>
            <a:off x="714227" y="1168522"/>
            <a:ext cx="808616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prstMaterial="metal"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Evo nam vrijednih ruku, radosnih srdaca, velike volje i ljubavi…</a:t>
            </a:r>
            <a:endParaRPr lang="hr-H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0">
        <p14:prism isInverted="1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3.7037E-6 L -3.75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502920"/>
            <a:ext cx="7802880" cy="5852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lipsa 2"/>
          <p:cNvSpPr/>
          <p:nvPr/>
        </p:nvSpPr>
        <p:spPr>
          <a:xfrm>
            <a:off x="1434353" y="4742330"/>
            <a:ext cx="3092823" cy="184673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/>
          <p:cNvSpPr/>
          <p:nvPr/>
        </p:nvSpPr>
        <p:spPr>
          <a:xfrm>
            <a:off x="8704729" y="717177"/>
            <a:ext cx="3092823" cy="1846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Vodoravni svitak 4"/>
          <p:cNvSpPr/>
          <p:nvPr/>
        </p:nvSpPr>
        <p:spPr>
          <a:xfrm>
            <a:off x="654424" y="654424"/>
            <a:ext cx="3263152" cy="1290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To nije bila bara, to je bio naš drugi dom!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390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00">
        <p14:prism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44 -0.0007 -0.01055 -0.00463 -0.01328 -0.00834 C -0.01537 -0.01135 -0.01901 -0.01852 -0.01901 -0.01852 C -0.01927 -0.02014 -0.01927 -0.02222 -0.01993 -0.02361 C -0.02071 -0.02523 -0.02188 -0.0257 -0.02279 -0.02685 C -0.02344 -0.02801 -0.02409 -0.02917 -0.02474 -0.03033 C -0.02565 -0.03241 -0.02657 -0.03496 -0.02748 -0.03704 C -0.02813 -0.0382 -0.02891 -0.03912 -0.02943 -0.04051 C -0.03073 -0.04375 -0.0319 -0.04722 -0.03321 -0.0507 C -0.03386 -0.05232 -0.03438 -0.05417 -0.03516 -0.05556 L -0.03698 -0.05903 C -0.03802 -0.06482 -0.03802 -0.06505 -0.03985 -0.07084 C -0.0405 -0.07269 -0.04128 -0.07408 -0.0418 -0.07593 C -0.04258 -0.07871 -0.0431 -0.08148 -0.04362 -0.08426 C -0.04414 -0.08658 -0.04414 -0.08889 -0.04467 -0.09121 C -0.04506 -0.09306 -0.04584 -0.09445 -0.04649 -0.09607 C -0.04896 -0.1088 -0.04571 -0.09329 -0.04935 -0.10625 C -0.04987 -0.10787 -0.04987 -0.10972 -0.05026 -0.11135 C -0.05196 -0.11806 -0.05222 -0.1169 -0.05313 -0.12315 C -0.05352 -0.12593 -0.05378 -0.12871 -0.05417 -0.13148 C -0.0543 -0.13334 -0.05482 -0.13496 -0.05508 -0.13658 C -0.05573 -0.14213 -0.05599 -0.14815 -0.0569 -0.15347 C -0.05756 -0.15695 -0.05834 -0.16019 -0.05886 -0.16366 C -0.05912 -0.16597 -0.05938 -0.16829 -0.05977 -0.17037 C -0.06029 -0.17338 -0.06107 -0.17593 -0.06172 -0.17894 C -0.06198 -0.18102 -0.06289 -0.1926 -0.06355 -0.19584 C -0.06407 -0.19769 -0.06485 -0.19908 -0.0655 -0.2007 C -0.06576 -0.20301 -0.06667 -0.21019 -0.06745 -0.2125 C -0.06797 -0.21435 -0.06888 -0.21574 -0.06927 -0.2176 C -0.07071 -0.22315 -0.07162 -0.22917 -0.07305 -0.23449 C -0.0737 -0.23681 -0.07448 -0.23889 -0.075 -0.24121 C -0.07982 -0.26713 -0.0737 -0.24375 -0.07969 -0.26482 C -0.08008 -0.26783 -0.07995 -0.27084 -0.08073 -0.27338 C -0.08125 -0.275 -0.08295 -0.275 -0.0836 -0.27662 C -0.0849 -0.28079 -0.08542 -0.28565 -0.08633 -0.29028 C -0.08672 -0.2919 -0.08711 -0.29352 -0.08737 -0.29537 C -0.08959 -0.3132 -0.08711 -0.29908 -0.0892 -0.31042 C -0.08828 -0.42199 -0.09467 -0.38426 -0.08633 -0.42871 L -0.08633 -0.42871 C -0.08516 -0.43727 -0.0862 -0.43334 -0.0836 -0.44051 C -0.08334 -0.44236 -0.08243 -0.4544 -0.08164 -0.45741 C -0.08086 -0.46042 -0.07956 -0.46273 -0.07878 -0.46574 C -0.078 -0.46898 -0.07761 -0.47246 -0.07696 -0.47593 C -0.07631 -0.47871 -0.07565 -0.48148 -0.075 -0.48426 C -0.07461 -0.48588 -0.07448 -0.48773 -0.07409 -0.48935 C -0.07292 -0.49283 -0.07136 -0.49607 -0.07019 -0.49954 C -0.0668 -0.50972 -0.07006 -0.50324 -0.06641 -0.50972 C -0.06381 -0.52361 -0.0681 -0.50185 -0.06081 -0.52824 C -0.05847 -0.53635 -0.0599 -0.5331 -0.0569 -0.53843 C -0.05209 -0.56435 -0.05769 -0.5375 -0.05313 -0.55347 C -0.05274 -0.5551 -0.05274 -0.55695 -0.05222 -0.55857 C -0.05065 -0.5632 -0.04935 -0.56528 -0.0474 -0.56875 C -0.04714 -0.57037 -0.04714 -0.57222 -0.04649 -0.57385 C -0.04519 -0.57685 -0.04336 -0.5794 -0.0418 -0.58218 L -0.03894 -0.58727 C -0.03828 -0.58843 -0.0375 -0.58935 -0.03698 -0.59074 C -0.0349 -0.5963 -0.03451 -0.59653 -0.03321 -0.60417 C -0.03282 -0.60695 -0.03282 -0.60996 -0.0323 -0.6125 C -0.03151 -0.61621 -0.03034 -0.61922 -0.02943 -0.62269 C -0.02683 -0.64977 -0.03099 -0.6132 -0.02474 -0.64468 C -0.02396 -0.64838 -0.02435 -0.65255 -0.0237 -0.65648 C -0.02305 -0.65996 -0.02162 -0.66297 -0.02084 -0.66667 C -0.01472 -0.69792 -0.02175 -0.67361 -0.0142 -0.69699 C -0.01355 -0.70209 -0.01342 -0.70741 -0.01237 -0.71204 C -0.01172 -0.71482 -0.01016 -0.71644 -0.00951 -0.71898 C -0.00586 -0.73287 -0.0073 -0.7338 -0.00469 -0.74769 L -0.00378 -0.75255 C 0.0013 -0.75209 0.00638 -0.75209 0.01145 -0.75093 C 0.01341 -0.75047 0.0151 -0.74815 0.01705 -0.74769 C 0.02526 -0.74514 0.02083 -0.7463 0.03033 -0.74422 L 0.08359 -0.74584 C 0.09075 -0.7463 0.08789 -0.74838 0.09492 -0.75093 L 0.09974 -0.75255 C 0.10963 -0.76158 0.09583 -0.75023 0.1177 -0.75764 C 0.11979 -0.75834 0.12135 -0.76227 0.12343 -0.76273 C 0.13033 -0.76459 0.13737 -0.76389 0.14427 -0.76435 C 0.16211 -0.77709 0.14583 -0.76667 0.19075 -0.76945 C 0.19492 -0.76968 0.19908 -0.7706 0.20312 -0.7713 C 0.21263 -0.77246 0.22213 -0.77408 0.23164 -0.77454 C 0.25221 -0.7757 0.27278 -0.7757 0.29336 -0.77616 L 0.33606 -0.77454 C 0.35234 -0.77361 0.34661 -0.77292 0.3608 -0.7713 C 0.36705 -0.77037 0.37343 -0.77014 0.37968 -0.76945 C 0.38424 -0.76829 0.38528 -0.76806 0.38919 -0.76621 C 0.39244 -0.76459 0.39557 -0.7625 0.39869 -0.76111 C 0.40026 -0.76042 0.40195 -0.76019 0.40351 -0.75949 C 0.40729 -0.75741 0.41093 -0.75394 0.41484 -0.75255 C 0.42395 -0.74954 0.4151 -0.75232 0.42721 -0.74931 C 0.44661 -0.74445 0.43242 -0.74722 0.44908 -0.74422 C 0.45156 -0.74306 0.45403 -0.74167 0.45664 -0.74074 C 0.45911 -0.74005 0.46172 -0.73982 0.46419 -0.73912 C 0.4664 -0.73866 0.46862 -0.73797 0.47083 -0.7375 C 0.47408 -0.73681 0.47721 -0.73658 0.48033 -0.73588 C 0.48385 -0.73496 0.48724 -0.73334 0.49075 -0.73241 C 0.49427 -0.73148 0.49778 -0.73172 0.5013 -0.73079 C 0.51172 -0.72778 0.522 -0.72222 0.53255 -0.7206 C 0.53606 -0.71991 0.53958 -0.71968 0.54297 -0.71898 C 0.5513 -0.7169 0.5677 -0.71204 0.5677 -0.71204 C 0.58645 -0.70116 0.57916 -0.70602 0.58958 -0.69861 L 0.59804 -0.68357 C 0.60065 -0.67894 0.60364 -0.67523 0.60573 -0.66991 C 0.6082 -0.6632 0.61041 -0.65602 0.61328 -0.64977 C 0.64283 -0.58611 0.60612 -0.67385 0.63229 -0.6125 C 0.63554 -0.60486 0.63828 -0.59653 0.64179 -0.58889 C 0.66015 -0.54885 0.65195 -0.57176 0.66263 -0.54514 C 0.66393 -0.54167 0.66523 -0.53843 0.6664 -0.53496 C 0.66901 -0.52709 0.67174 -0.51945 0.67395 -0.51135 C 0.68007 -0.48959 0.68164 -0.48287 0.68541 -0.46574 C 0.68737 -0.44468 0.68489 -0.46736 0.6901 -0.43704 C 0.69166 -0.42871 0.69257 -0.42014 0.69401 -0.41181 C 0.70182 -0.36574 0.69088 -0.44051 0.69961 -0.37801 C 0.70208 -0.32616 0.69882 -0.39097 0.70247 -0.33588 C 0.70299 -0.32917 0.70312 -0.32222 0.70351 -0.31551 C 0.70286 -0.28519 0.70286 -0.25463 0.70156 -0.22431 C 0.7013 -0.21968 0.69948 -0.21551 0.69869 -0.21088 C 0.69609 -0.19468 0.7 -0.20625 0.69492 -0.19398 C 0.6931 -0.17431 0.69492 -0.19236 0.69297 -0.17709 C 0.6927 -0.17431 0.69257 -0.1713 0.69205 -0.16875 C 0.69101 -0.16412 0.68945 -0.15972 0.68828 -0.15533 C 0.68789 -0.15371 0.68776 -0.15185 0.68737 -0.15023 C 0.68645 -0.14676 0.68528 -0.14352 0.6845 -0.14005 C 0.68411 -0.13843 0.68398 -0.13658 0.68346 -0.13496 C 0.68216 -0.13079 0.6802 -0.12732 0.67877 -0.12315 C 0.67799 -0.12107 0.6776 -0.11852 0.67682 -0.11644 C 0.67565 -0.11297 0.67435 -0.10972 0.67304 -0.10625 C 0.67278 -0.10463 0.67252 -0.10278 0.67213 -0.10116 C 0.67161 -0.09931 0.67083 -0.09792 0.67018 -0.09607 C 0.66927 -0.09329 0.66823 -0.09074 0.66731 -0.08773 C 0.66666 -0.08496 0.6664 -0.08195 0.66549 -0.07917 C 0.66471 -0.07732 0.66354 -0.07593 0.66263 -0.07431 C 0.66158 -0.07199 0.6608 -0.06968 0.65976 -0.06736 C 0.65924 -0.06621 0.65833 -0.06551 0.65794 -0.06412 C 0.65716 -0.06204 0.65677 -0.05949 0.65599 -0.05741 C 0.6552 -0.05486 0.65416 -0.05278 0.65312 -0.0507 C 0.6526 -0.04931 0.65169 -0.04861 0.6513 -0.04722 C 0.65039 -0.04514 0.65039 -0.04213 0.64935 -0.04051 C 0.6483 -0.03866 0.64661 -0.03866 0.64557 -0.03704 C 0.64375 -0.03472 0.6427 -0.03079 0.64075 -0.02871 C 0.63919 -0.02685 0.63763 -0.02523 0.63606 -0.02361 C 0.63476 -0.02246 0.63346 -0.02153 0.63229 -0.02014 C 0.62877 -0.01644 0.62304 -0.00625 0.61992 -0.0051 L 0.6151 -0.00324 C 0.59622 0.01365 0.62565 -0.01204 0.60755 0.00162 C 0.60651 0.00254 0.60573 0.0044 0.60468 0.00509 C 0.60325 0.00602 0.60156 0.00602 0.6 0.00671 C 0.58789 0.01227 0.59856 0.0081 0.58763 0.01365 C 0.58515 0.01481 0.58255 0.01528 0.58007 0.0169 C 0.57252 0.02176 0.57096 0.025 0.56393 0.03032 C 0.54257 0.04699 0.54869 0.04398 0.53737 0.04907 C 0.53606 0.05069 0.53489 0.05278 0.53346 0.05393 C 0.52773 0.05972 0.5302 0.05555 0.525 0.05903 C 0.52369 0.05995 0.52252 0.06157 0.52122 0.0625 C 0.51836 0.06435 0.51549 0.06597 0.51263 0.06759 L 0.5069 0.07083 C 0.50599 0.07153 0.50507 0.07222 0.50403 0.07268 C 0.49414 0.07546 0.50273 0.07315 0.49075 0.07592 C 0.48854 0.07662 0.48632 0.07708 0.48411 0.07778 C 0.48255 0.07824 0.48099 0.0794 0.47942 0.0794 C 0.45286 0.08032 0.4263 0.08055 0.39961 0.08102 C 0.39283 0.08518 0.40091 0.08078 0.38737 0.08449 C 0.38632 0.08472 0.38541 0.08565 0.3845 0.08611 C 0.36901 0.09352 0.38268 0.08541 0.37304 0.09282 C 0.36979 0.09537 0.36953 0.09421 0.36549 0.09629 C 0.36354 0.09722 0.36185 0.0993 0.35976 0.09953 C 0.35638 0.10023 0.35286 0.10046 0.34935 0.10139 C 0.34557 0.10208 0.34179 0.10463 0.33802 0.10463 L 0.28099 0.10648 C 0.26927 0.10578 0.25755 0.10578 0.24583 0.10463 C 0.24492 0.10463 0.24401 0.10347 0.24297 0.10301 C 0.2414 0.10231 0.23984 0.10162 0.23828 0.10139 C 0.22565 0.09861 0.23073 0.10092 0.21927 0.09791 C 0.2177 0.09745 0.21614 0.09676 0.21458 0.09629 C 0.21172 0.0956 0.20885 0.09514 0.20599 0.09444 C 0.20273 0.09398 0.19518 0.09213 0.19179 0.0912 C 0.19023 0.09074 0.18854 0.09028 0.18698 0.08958 C 0.18502 0.08865 0.18138 0.08611 0.18138 0.08611 C 0.17474 0.07824 0.1806 0.08403 0.16614 0.08102 C 0.16393 0.08055 0.1582 0.07685 0.15664 0.07592 C 0.1483 0.06481 0.15208 0.06759 0.14622 0.06412 C 0.13776 0.05301 0.14687 0.06365 0.13854 0.0574 C 0.12942 0.05046 0.14283 0.05717 0.1319 0.05231 C 0.13033 0.05069 0.1289 0.04884 0.12721 0.04722 C 0.12435 0.04467 0.1194 0.04444 0.11679 0.04398 C 0.11523 0.04213 0.11367 0.04028 0.11198 0.03889 C 0.11106 0.03796 0.11015 0.03773 0.10911 0.03727 C 0.10664 0.03541 0.10416 0.03379 0.10156 0.03217 C 0.10065 0.03148 0.09961 0.03125 0.09869 0.03032 C 0.09414 0.02639 0.09778 0.02754 0.0931 0.02546 C 0.08997 0.02407 0.08567 0.02291 0.08255 0.02199 C 0.08099 0.02153 0.07942 0.02106 0.07786 0.02037 C 0.075 0.01875 0.07226 0.01643 0.06927 0.01528 L 0.06549 0.01365 C 0.06458 0.0125 0.06354 0.01134 0.06263 0.01018 C 0.06067 0.0074 0.05898 0.00416 0.0569 0.00162 C 0.05612 0.00069 0.05507 0.00069 0.05416 0 C 0.05312 -0.00116 0.05208 -0.00185 0.0513 -0.00324 C 0.05052 -0.00486 0.05026 -0.00718 0.04935 -0.00834 C 0.04856 -0.00949 0.04752 -0.00949 0.04648 -0.01019 C 0.0431 -0.01806 0.04479 -0.01482 0.04179 -0.02014 L 0.04557 -0.03033 L 0.0332 -0.03033 " pathEditMode="relative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2.5E-6 1.48148E-6 C 0.00234 0.00301 0.00599 0.0044 0.00729 0.00903 C 0.00781 0.01088 0.00807 0.01273 0.00872 0.01435 C 0.01289 0.02268 0.01146 0.01643 0.01393 0.02222 C 0.01445 0.02338 0.01484 0.02477 0.01536 0.02616 C 0.01588 0.02708 0.0164 0.02778 0.01692 0.0287 C 0.01745 0.02986 0.01784 0.03125 0.01836 0.03264 C 0.01875 0.03356 0.0194 0.03426 0.01979 0.03518 C 0.02057 0.0368 0.02122 0.03889 0.022 0.04051 C 0.02344 0.04329 0.02526 0.04514 0.02643 0.04838 C 0.03008 0.05787 0.02591 0.04745 0.02942 0.05486 C 0.03021 0.05648 0.03086 0.05833 0.03151 0.05995 C 0.03203 0.06134 0.03255 0.06273 0.03307 0.06389 C 0.03489 0.06805 0.0345 0.06505 0.03594 0.0706 C 0.04192 0.09167 0.03398 0.06481 0.03815 0.08217 C 0.03854 0.0838 0.03919 0.08495 0.03971 0.08611 C 0.03984 0.08842 0.03997 0.09074 0.04036 0.09282 C 0.04101 0.0956 0.04297 0.09861 0.04401 0.10046 C 0.04479 0.10579 0.04557 0.11088 0.04622 0.1162 C 0.04661 0.11852 0.04674 0.1206 0.047 0.12268 C 0.04726 0.12407 0.04752 0.12546 0.04778 0.12662 C 0.04804 0.12847 0.04817 0.13032 0.04844 0.13194 C 0.04896 0.13426 0.04961 0.13611 0.05 0.13842 C 0.05026 0.14051 0.05182 0.15278 0.05221 0.15671 C 0.05312 0.16643 0.05195 0.16227 0.05442 0.16852 C 0.05482 0.17685 0.05508 0.18518 0.05586 0.19329 C 0.05599 0.1956 0.05638 0.19768 0.05664 0.2 C 0.05638 0.22222 0.05625 0.24444 0.05586 0.26667 C 0.05573 0.26967 0.05534 0.27268 0.05508 0.27569 C 0.05482 0.2787 0.05403 0.2868 0.05364 0.29005 C 0.05325 0.29329 0.0526 0.29606 0.05221 0.2993 C 0.05182 0.30139 0.05169 0.3037 0.05143 0.30579 C 0.0513 0.30717 0.05091 0.30833 0.05065 0.30972 C 0.05039 0.3118 0.05039 0.31412 0.05 0.3162 C 0.04935 0.31898 0.04844 0.32153 0.04778 0.32407 C 0.04726 0.32801 0.04687 0.33194 0.04622 0.33588 C 0.04362 0.35324 0.04596 0.33356 0.04336 0.35278 C 0.04271 0.35717 0.04232 0.36157 0.04192 0.36597 C 0.04166 0.36805 0.04127 0.37014 0.04114 0.37245 C 0.04088 0.37685 0.04088 0.38125 0.04036 0.38542 C 0.03971 0.39213 0.03919 0.39259 0.0375 0.39722 C 0.03567 0.40995 0.03789 0.39421 0.03594 0.40903 C 0.03581 0.41088 0.03541 0.4125 0.03528 0.41435 C 0.03294 0.43217 0.03581 0.4125 0.03372 0.42477 C 0.03346 0.42639 0.03346 0.42824 0.03307 0.42986 C 0.03268 0.43148 0.03203 0.43264 0.03151 0.4338 C 0.03034 0.44282 0.03151 0.43565 0.02942 0.44444 C 0.02877 0.44653 0.02851 0.44884 0.02786 0.45092 C 0.02734 0.45278 0.0263 0.45417 0.02565 0.45602 C 0.02513 0.45787 0.02474 0.45972 0.02422 0.46134 C 0.02122 0.47037 0.02174 0.46782 0.01836 0.47569 C 0.01784 0.47708 0.01745 0.47847 0.01692 0.47963 C 0.01627 0.48079 0.01536 0.48125 0.01471 0.48217 C 0.00781 0.49305 0.0138 0.48542 0.00872 0.49143 C 0.00807 0.49305 0.00742 0.49514 0.00651 0.49653 C 0.00169 0.50532 0.00429 0.49838 0.00065 0.50579 C -0.00013 0.50741 -0.00065 0.50949 -0.00156 0.51111 C -0.00248 0.51296 -0.00352 0.51435 -0.00443 0.5162 C -0.00508 0.51736 -0.00534 0.51898 -0.00599 0.52014 C -0.00703 0.52245 -0.00834 0.52454 -0.00964 0.52662 C -0.01055 0.52847 -0.01185 0.52986 -0.0125 0.53194 C -0.01667 0.54421 -0.0125 0.53287 -0.01914 0.5463 C -0.02461 0.55717 -0.01459 0.54074 -0.02357 0.55671 C -0.02422 0.55787 -0.025 0.55856 -0.02578 0.55949 C -0.02656 0.56157 -0.02709 0.56389 -0.028 0.56597 C -0.02982 0.56991 -0.03164 0.57199 -0.03386 0.575 C -0.03724 0.59005 -0.03321 0.57569 -0.0375 0.58426 C -0.05274 0.61412 -0.03386 0.58102 -0.04571 0.6 C -0.04688 0.60208 -0.04792 0.60463 -0.04935 0.60648 C -0.05052 0.6081 -0.053 0.61134 -0.05443 0.61296 C -0.05547 0.61389 -0.05651 0.61458 -0.05742 0.61551 C -0.07071 0.63032 -0.04714 0.60625 -0.06472 0.62338 C -0.06602 0.62477 -0.06719 0.62639 -0.06849 0.62731 C -0.07005 0.62847 -0.07188 0.6287 -0.07357 0.62986 C -0.07761 0.63264 -0.08138 0.63657 -0.08542 0.63912 C -0.08998 0.64213 -0.09479 0.64352 -0.09935 0.64699 C -0.10391 0.65046 -0.10794 0.65625 -0.11263 0.65995 C -0.11641 0.66319 -0.12044 0.66505 -0.12435 0.66782 C -0.14128 0.67986 -0.12826 0.67106 -0.14193 0.68217 C -0.14544 0.68495 -0.1487 0.68796 -0.15235 0.69005 L -0.15886 0.69398 C -0.16758 0.70509 -0.16068 0.69838 -0.17357 0.70324 C -0.18125 0.70602 -0.17487 0.70625 -0.18386 0.70833 C -0.1875 0.70926 -0.19128 0.70926 -0.19492 0.70972 C -0.19662 0.71065 -0.19831 0.7118 -0.20013 0.71227 C -0.20209 0.71296 -0.20404 0.71366 -0.20599 0.71366 L -0.28099 0.71227 C -0.28125 0.71227 -0.29896 0.71065 -0.30156 0.70972 C -0.30365 0.70903 -0.30534 0.70648 -0.30742 0.70579 C -0.31159 0.70463 -0.31576 0.70463 -0.31992 0.7044 L -0.37435 0.70324 L -0.39935 0.69792 C -0.40378 0.69699 -0.40821 0.69699 -0.41263 0.69537 C -0.42292 0.69167 -0.41745 0.69305 -0.42878 0.69143 C -0.45156 0.68125 -0.42318 0.69305 -0.44714 0.68611 C -0.45482 0.68403 -0.46992 0.67824 -0.46992 0.67824 C -0.47292 0.67569 -0.47565 0.67245 -0.47878 0.6706 C -0.48672 0.66574 -0.49492 0.6625 -0.50313 0.6588 C -0.50521 0.65764 -0.50742 0.65671 -0.50964 0.65602 C -0.51433 0.65486 -0.51901 0.6544 -0.5237 0.65347 C -0.52787 0.65278 -0.53659 0.65046 -0.53985 0.64954 C -0.54258 0.64884 -0.54518 0.64792 -0.54792 0.64699 C -0.55065 0.64514 -0.55326 0.64329 -0.55599 0.64167 C -0.55742 0.64097 -0.55912 0.64143 -0.56042 0.64051 C -0.56406 0.6375 -0.56719 0.6331 -0.57071 0.62986 C -0.57696 0.62477 -0.57852 0.62755 -0.58464 0.62083 C -0.59232 0.61273 -0.60052 0.60579 -0.60677 0.59467 C -0.61159 0.58611 -0.60768 0.59282 -0.61927 0.57639 C -0.63138 0.55926 -0.62331 0.5706 -0.63906 0.54768 L -0.65977 0.51759 C -0.66367 0.51157 -0.6681 0.50625 -0.67149 0.4993 C -0.67683 0.48796 -0.68268 0.47662 -0.68698 0.46389 C -0.68946 0.45648 -0.69115 0.44815 -0.69349 0.44051 C -0.6944 0.43773 -0.69571 0.43542 -0.69649 0.43264 C -0.70104 0.41528 -0.69948 0.4162 -0.70313 0.39861 C -0.70651 0.38241 -0.70794 0.37963 -0.71198 0.36458 C -0.7194 0.33657 -0.70847 0.37338 -0.72227 0.3294 C -0.72448 0.30092 -0.72058 0.34537 -0.72591 0.30717 C -0.72696 0.2993 -0.72735 0.29143 -0.72813 0.28356 C -0.72943 0.24907 -0.73073 0.22685 -0.72813 0.18542 C -0.72735 0.17245 -0.72357 0.16018 -0.72149 0.14768 C -0.71797 0.12639 -0.72123 0.12917 -0.71263 0.09653 C -0.71068 0.08912 -0.7086 0.08194 -0.70677 0.0743 C -0.70547 0.06875 -0.70456 0.06296 -0.70313 0.05741 C -0.70183 0.05255 -0.69987 0.04815 -0.6987 0.04305 C -0.69714 0.0368 -0.69701 0.0294 -0.69505 0.02338 C -0.68985 0.0081 -0.68334 -0.00533 -0.67735 -0.01968 C -0.66979 -0.03796 -0.67487 -0.02546 -0.66563 -0.04329 C -0.66055 -0.05301 -0.66693 -0.04491 -0.65821 -0.05764 C -0.6461 -0.07523 -0.65026 -0.06852 -0.63841 -0.07986 C -0.62162 -0.09607 -0.63685 -0.08495 -0.61042 -0.10347 C -0.60873 -0.10463 -0.60703 -0.10486 -0.60534 -0.10602 C -0.60209 -0.1081 -0.59883 -0.11019 -0.59571 -0.1125 C -0.58659 -0.11921 -0.59649 -0.11366 -0.58464 -0.12292 C -0.57865 -0.12778 -0.57513 -0.12732 -0.56849 -0.13079 C -0.5513 -0.13982 -0.57058 -0.13449 -0.54349 -0.14398 C -0.52669 -0.14977 -0.52305 -0.14722 -0.50742 -0.1544 C -0.5 -0.15764 -0.49297 -0.16343 -0.48542 -0.1662 L -0.47435 -0.17014 C -0.4724 -0.17083 -0.47044 -0.17222 -0.46849 -0.17269 C -0.46537 -0.17338 -0.46211 -0.17361 -0.45899 -0.17384 L -0.32292 -0.1713 C -0.31068 -0.17037 -0.29896 -0.16181 -0.28685 -0.15949 L -0.26485 -0.15556 C -0.25456 -0.15116 -0.2612 -0.15347 -0.24571 -0.15162 C -0.23281 -0.15046 -0.23672 -0.15093 -0.22578 -0.14908 C -0.18516 -0.13241 -0.23503 -0.15232 -0.21107 -0.14398 C -0.20912 -0.14329 -0.20716 -0.1419 -0.20521 -0.1412 C -0.19857 -0.13889 -0.19193 -0.13704 -0.18542 -0.13472 C -0.18438 -0.13449 -0.18347 -0.1338 -0.18242 -0.13333 C -0.17513 -0.13102 -0.17813 -0.13287 -0.16914 -0.13079 C -0.16276 -0.1294 -0.15638 -0.12755 -0.15013 -0.1257 C -0.13125 -0.11945 -0.14154 -0.12153 -0.12136 -0.11111 C -0.08399 -0.09213 -0.09584 -0.10833 -0.0405 -0.06412 C -0.03334 -0.05857 -0.02643 -0.05255 -0.01914 -0.04722 C -0.00169 -0.03426 -0.0181 -0.05278 0.00729 -0.02616 C 0.01393 -0.01945 0.02096 -0.0088 0.02721 1.48148E-6 C 0.02982 0.0081 0.03307 0.01597 0.03528 0.02477 C 0.03776 0.03518 0.03906 0.04653 0.04114 0.05741 C 0.04974 0.10347 0.04023 0.0493 0.04778 0.09282 C 0.05 0.12847 0.04648 0.07824 0.05065 0.11759 C 0.05143 0.12454 0.05169 0.13148 0.05221 0.13842 C 0.05234 0.14676 0.05247 0.15509 0.05286 0.16319 C 0.05325 0.17153 0.05429 0.17986 0.05442 0.18819 C 0.05456 0.25949 0.05469 0.33102 0.05364 0.40255 C 0.05351 0.4125 0.04648 0.45393 0.04557 0.45995 C 0.04427 0.46852 0.04284 0.48125 0.04114 0.48889 C 0.03945 0.49606 0.03737 0.50301 0.03528 0.50972 C 0.03099 0.52292 0.02747 0.53727 0.022 0.54884 C 0.01536 0.56296 0.0125 0.57037 0.00429 0.58287 C -0.02097 0.62245 -0.00078 0.59005 -0.0155 0.60903 C -0.025 0.6213 -0.04076 0.64699 -0.04935 0.65347 L -0.08542 0.68102 C -0.09076 0.68495 -0.09623 0.68842 -0.10156 0.69282 C -0.10847 0.69838 -0.11511 0.70486 -0.12214 0.70972 C -0.12448 0.71134 -0.12709 0.71088 -0.12943 0.71227 C -0.18724 0.74537 -0.11302 0.70694 -0.15599 0.72662 C -0.1599 0.72847 -0.16367 0.73148 -0.16771 0.73333 C -0.17813 0.73796 -0.1806 0.73727 -0.19128 0.73842 C -0.19597 0.73981 -0.20052 0.74236 -0.20521 0.74236 C -0.26068 0.74282 -0.31563 0.75185 -0.36992 0.73588 C -0.38373 0.73171 -0.40156 0.72454 -0.41406 0.71875 C -0.41628 0.71782 -0.41849 0.71597 -0.42071 0.71505 C -0.42318 0.71389 -0.42565 0.71342 -0.428 0.71227 C -0.43867 0.70764 -0.43867 0.70648 -0.44935 0.70046 C -0.45677 0.69653 -0.46433 0.69398 -0.47149 0.68889 L -0.50235 0.66667 L -0.50964 0.66134 C -0.52357 0.64167 -0.50065 0.67407 -0.51849 0.64954 C -0.52005 0.64745 -0.52136 0.64514 -0.52292 0.64305 C -0.53112 0.63241 -0.53959 0.62222 -0.54792 0.61157 C -0.54961 0.60949 -0.55143 0.60741 -0.55313 0.60509 C -0.55534 0.60208 -0.55742 0.59907 -0.55964 0.59606 L -0.56927 0.58287 C -0.57175 0.5794 -0.57409 0.57592 -0.57656 0.57245 C -0.57891 0.56921 -0.5918 0.55208 -0.59427 0.54768 C -0.5974 0.5419 -0.60052 0.53611 -0.60378 0.53055 C -0.61289 0.51528 -0.6013 0.5419 -0.61784 0.50717 C -0.62396 0.49398 -0.62917 0.4794 -0.63542 0.46667 C -0.63985 0.45764 -0.64714 0.44444 -0.65013 0.43264 C -0.66849 0.35995 -0.6474 0.43356 -0.66341 0.36458 C -0.66654 0.35116 -0.66979 0.33796 -0.67227 0.32407 C -0.67331 0.31759 -0.67435 0.31111 -0.67513 0.3044 C -0.67709 0.28889 -0.68034 0.25741 -0.68034 0.25741 C -0.6806 0.25092 -0.68047 0.24421 -0.68099 0.23773 C -0.68151 0.23194 -0.68321 0.22662 -0.68321 0.22083 C -0.68347 0.19606 -0.68294 0.17106 -0.68177 0.1463 C -0.68151 0.14167 -0.67774 0.12824 -0.67656 0.12268 C -0.67344 0.10787 -0.67526 0.11134 -0.67005 0.09537 C -0.66849 0.09074 -0.66641 0.0868 -0.66485 0.08217 C -0.66224 0.075 -0.66003 0.06736 -0.65755 0.05995 C -0.65339 0.04815 -0.65586 0.05625 -0.65156 0.0456 C -0.64935 0.04005 -0.6474 0.03403 -0.64505 0.0287 C -0.64206 0.02199 -0.63959 0.01991 -0.6362 0.01435 C -0.61992 -0.0125 -0.64662 0.02847 -0.62149 -0.00787 C -0.62071 -0.00903 -0.62018 -0.01088 -0.61927 -0.01181 C -0.61107 -0.02176 -0.6013 -0.03287 -0.59206 -0.04051 C -0.575 -0.05509 -0.56979 -0.05718 -0.55156 -0.0706 L -0.53399 -0.0838 C -0.52409 -0.0912 -0.51927 -0.09583 -0.50899 -0.10208 C -0.50482 -0.10463 -0.50065 -0.10625 -0.49649 -0.10857 C -0.49206 -0.11111 -0.48763 -0.11412 -0.48321 -0.11644 C -0.47591 -0.12014 -0.46849 -0.12315 -0.4612 -0.12685 C -0.44987 -0.13264 -0.45925 -0.12986 -0.4487 -0.13218 C -0.44466 -0.13426 -0.44089 -0.13658 -0.43685 -0.13866 C -0.43294 -0.14051 -0.42904 -0.1419 -0.42513 -0.14398 C -0.41472 -0.14954 -0.4155 -0.15116 -0.40521 -0.15556 C -0.40143 -0.15741 -0.3974 -0.1581 -0.39349 -0.15949 C -0.39128 -0.16042 -0.38906 -0.16158 -0.38685 -0.16227 C -0.38347 -0.16296 -0.37995 -0.16296 -0.37656 -0.16343 C -0.36289 -0.16783 -0.37396 -0.16482 -0.35821 -0.16736 L -0.328 -0.17269 L -0.178 -0.1662 C -0.17487 -0.16597 -0.17227 -0.16204 -0.16914 -0.16088 C -0.16459 -0.15903 -0.1599 -0.15833 -0.15521 -0.15695 L -0.13099 -0.14005 C -0.12487 -0.13565 -0.11146 -0.12685 -0.10664 -0.12292 C -0.08099 -0.10232 -0.09089 -0.10833 -0.078 -0.1007 L -0.0655 -0.08634 C -0.0638 -0.08426 -0.0599 -0.08009 -0.05821 -0.07732 C -0.05742 -0.07593 -0.05677 -0.07454 -0.05599 -0.07338 C -0.05261 -0.06829 -0.0487 -0.06435 -0.04571 -0.05903 C -0.04271 -0.0537 -0.03998 -0.04815 -0.03685 -0.04329 C -0.02513 -0.02477 -0.02005 -0.01736 -0.00742 0.01042 C -0.00664 0.01204 0.00625 0.03796 0.00872 0.04838 C 0.01224 0.06204 0.02122 0.10185 0.025 0.12153 L 0.03528 0.175 C 0.03672 0.19259 0.03828 0.20995 0.03971 0.22731 C 0.04127 0.24722 0.03932 0.23125 0.04192 0.24954 C 0.04505 0.29676 0.04635 0.30301 0.04258 0.36458 C 0.04075 0.39514 0.03854 0.39467 0.03229 0.41435 C 0.01666 0.46366 0.04049 0.39352 0.01172 0.47708 C 0.00364 0.50046 -0.0013 0.51458 -0.0125 0.53727 C -0.01771 0.54745 -0.0237 0.55648 -0.02943 0.56597 C -0.03308 0.57176 -0.03646 0.57801 -0.0405 0.58287 C -0.05274 0.59815 -0.06706 0.61713 -0.08021 0.62731 L -0.10378 0.6456 C -0.10677 0.64815 -0.10951 0.65116 -0.11263 0.65347 C -0.13229 0.66829 -0.15196 0.68356 -0.17214 0.69653 C -0.17487 0.69838 -0.17761 0.69977 -0.18021 0.70185 C -0.18594 0.70625 -0.19141 0.7118 -0.19714 0.7162 C -0.21029 0.72616 -0.22318 0.73773 -0.23685 0.74491 C -0.23933 0.7463 -0.2418 0.74745 -0.24414 0.74884 C -0.24896 0.75185 -0.25339 0.75555 -0.25821 0.7581 C -0.26367 0.76088 -0.26953 0.76227 -0.27513 0.76458 C -0.28216 0.76759 -0.29844 0.77616 -0.30521 0.77778 C -0.32188 0.78125 -0.35521 0.78565 -0.35521 0.78565 C -0.37097 0.7838 -0.38672 0.78449 -0.40235 0.78032 C -0.40768 0.77893 -0.41198 0.77199 -0.41706 0.76852 C -0.42279 0.76458 -0.42904 0.7625 -0.43464 0.7581 C -0.44714 0.74815 -0.45912 0.73588 -0.47149 0.72546 C -0.47748 0.72014 -0.48399 0.71667 -0.48985 0.71111 C -0.49453 0.70648 -0.4987 0.70069 -0.50313 0.69537 C -0.51172 0.68472 -0.51888 0.67222 -0.52591 0.65741 C -0.52852 0.65185 -0.53112 0.64583 -0.53399 0.64051 C -0.54961 0.61065 -0.54531 0.625 -0.55899 0.5868 C -0.57448 0.54329 -0.56159 0.58125 -0.57513 0.53588 C -0.5931 0.47569 -0.59219 0.48657 -0.60378 0.42986 C -0.60456 0.42616 -0.60456 0.42199 -0.60534 0.41829 C -0.60886 0.39815 -0.61628 0.3581 -0.61628 0.3581 C -0.61784 0.33842 -0.61927 0.31875 -0.62071 0.2993 C -0.62188 0.28356 -0.6237 0.26805 -0.62435 0.25208 L -0.62656 0.20393 C -0.62539 0.16643 -0.62578 0.1287 -0.62292 0.09143 C -0.62162 0.0743 -0.61784 0.05787 -0.61406 0.04167 C -0.60925 0.02037 -0.60638 -0.00301 -0.59935 -0.02222 C -0.59427 -0.03634 -0.58568 -0.06204 -0.57878 -0.07593 C -0.56901 -0.0956 -0.54896 -0.12755 -0.53763 -0.13866 C -0.53138 -0.14491 -0.52175 -0.15556 -0.51406 -0.15949 C -0.51146 -0.16111 -0.50873 -0.16111 -0.50599 -0.16227 C -0.49115 -0.16852 -0.5069 -0.16505 -0.48763 -0.16736 L -0.21185 -0.16482 C -0.18893 -0.16412 -0.1931 -0.16111 -0.17878 -0.15695 C -0.17071 -0.15463 -0.16263 -0.15232 -0.15443 -0.15046 C -0.1388 -0.14676 -0.12878 -0.14699 -0.11328 -0.14005 C -0.09818 -0.1331 -0.08321 -0.12523 -0.06849 -0.11644 C -0.06628 -0.11505 -0.06406 -0.11366 -0.06185 -0.1125 C -0.05573 -0.10972 -0.04909 -0.10949 -0.04349 -0.10463 C -0.03581 -0.09815 -0.02761 -0.09329 -0.02071 -0.08495 C -0.01784 -0.08171 -0.01901 -0.08357 -0.01693 -0.07986 C -0.01524 -0.07083 -0.01745 -0.08148 -0.01328 -0.06667 C -0.0112 -0.05949 -0.00938 -0.05185 -0.00742 -0.04445 C -0.00482 -0.03495 -0.0069 -0.04398 -0.00443 -0.03287 C -0.00417 -0.02315 -0.00443 -0.01366 -0.00378 -0.00394 C -0.00365 -0.00255 -0.00065 -0.0007 -2.5E-6 1.48148E-6 Z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914400" y="510804"/>
            <a:ext cx="10515600" cy="1325563"/>
          </a:xfrm>
        </p:spPr>
        <p:txBody>
          <a:bodyPr/>
          <a:lstStyle/>
          <a:p>
            <a:pPr algn="ctr"/>
            <a:r>
              <a:rPr lang="hr-HR" dirty="0" smtClean="0"/>
              <a:t>Eko aktivnosti učenika OŠ Vladimira Nazora – </a:t>
            </a:r>
            <a:r>
              <a:rPr lang="hr-HR" dirty="0" err="1" smtClean="0"/>
              <a:t>Postira</a:t>
            </a:r>
            <a:r>
              <a:rPr lang="hr-HR" dirty="0" smtClean="0"/>
              <a:t> na lokalitetu Šantića voda</a:t>
            </a:r>
            <a:endParaRPr lang="hr-HR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Tekst: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smtClean="0"/>
              <a:t>Učenici petoga razreda:</a:t>
            </a:r>
          </a:p>
          <a:p>
            <a:r>
              <a:rPr lang="hr-HR" dirty="0"/>
              <a:t>Matea Gospodnetić </a:t>
            </a:r>
            <a:endParaRPr lang="hr-HR" dirty="0" smtClean="0"/>
          </a:p>
          <a:p>
            <a:r>
              <a:rPr lang="hr-HR" dirty="0" smtClean="0"/>
              <a:t>Maja </a:t>
            </a:r>
            <a:r>
              <a:rPr lang="hr-HR" dirty="0" err="1" smtClean="0"/>
              <a:t>Buljević</a:t>
            </a:r>
            <a:endParaRPr lang="hr-HR" dirty="0" smtClean="0"/>
          </a:p>
          <a:p>
            <a:r>
              <a:rPr lang="hr-HR" dirty="0" smtClean="0"/>
              <a:t>Vana </a:t>
            </a:r>
            <a:r>
              <a:rPr lang="hr-HR" dirty="0" err="1" smtClean="0"/>
              <a:t>Martinić</a:t>
            </a:r>
            <a:endParaRPr lang="hr-HR" dirty="0" smtClean="0"/>
          </a:p>
          <a:p>
            <a:r>
              <a:rPr lang="hr-HR" dirty="0" smtClean="0"/>
              <a:t>Lana </a:t>
            </a:r>
            <a:r>
              <a:rPr lang="hr-HR" dirty="0" err="1" smtClean="0"/>
              <a:t>Kusanović</a:t>
            </a:r>
            <a:endParaRPr lang="hr-HR" dirty="0" smtClean="0"/>
          </a:p>
          <a:p>
            <a:r>
              <a:rPr lang="hr-HR" dirty="0" smtClean="0"/>
              <a:t>Petra Dominis</a:t>
            </a:r>
          </a:p>
          <a:p>
            <a:r>
              <a:rPr lang="hr-HR" dirty="0" smtClean="0"/>
              <a:t>Antonija </a:t>
            </a:r>
            <a:r>
              <a:rPr lang="hr-HR" dirty="0" err="1" smtClean="0"/>
              <a:t>Kuščić</a:t>
            </a:r>
            <a:endParaRPr lang="hr-HR" dirty="0" smtClean="0"/>
          </a:p>
          <a:p>
            <a:r>
              <a:rPr lang="hr-HR" dirty="0" smtClean="0"/>
              <a:t>Ana </a:t>
            </a:r>
            <a:r>
              <a:rPr lang="hr-HR" dirty="0" err="1" smtClean="0"/>
              <a:t>Nejašmić</a:t>
            </a:r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8" name="Rezervirano mjesto teksta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Fotografije:</a:t>
            </a:r>
            <a:endParaRPr lang="hr-HR" dirty="0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Senka Zrilić</a:t>
            </a:r>
          </a:p>
          <a:p>
            <a:r>
              <a:rPr lang="hr-HR" dirty="0" err="1" smtClean="0"/>
              <a:t>Žan</a:t>
            </a:r>
            <a:r>
              <a:rPr lang="hr-HR" dirty="0" smtClean="0"/>
              <a:t> </a:t>
            </a:r>
            <a:r>
              <a:rPr lang="hr-HR" dirty="0" err="1" smtClean="0"/>
              <a:t>Ravlić</a:t>
            </a:r>
            <a:endParaRPr lang="hr-HR" dirty="0" smtClean="0"/>
          </a:p>
          <a:p>
            <a:r>
              <a:rPr lang="hr-HR" dirty="0" smtClean="0"/>
              <a:t>Eko patrole učenika trećeg i sedmog razreda</a:t>
            </a:r>
          </a:p>
          <a:p>
            <a:r>
              <a:rPr lang="hr-HR" b="1" dirty="0" smtClean="0"/>
              <a:t>Zahvala</a:t>
            </a:r>
            <a:r>
              <a:rPr lang="hr-HR" dirty="0" smtClean="0"/>
              <a:t>:</a:t>
            </a:r>
          </a:p>
          <a:p>
            <a:r>
              <a:rPr lang="hr-HR" dirty="0" smtClean="0"/>
              <a:t>Općini </a:t>
            </a:r>
            <a:r>
              <a:rPr lang="hr-HR" dirty="0" err="1" smtClean="0"/>
              <a:t>Postira</a:t>
            </a:r>
            <a:r>
              <a:rPr lang="hr-HR" dirty="0"/>
              <a:t> </a:t>
            </a:r>
            <a:r>
              <a:rPr lang="hr-HR" dirty="0" smtClean="0"/>
              <a:t>i Neni Biliću</a:t>
            </a:r>
          </a:p>
          <a:p>
            <a:r>
              <a:rPr lang="hr-HR" dirty="0" smtClean="0"/>
              <a:t>Nataši </a:t>
            </a:r>
            <a:r>
              <a:rPr lang="hr-HR" dirty="0" err="1"/>
              <a:t>P</a:t>
            </a:r>
            <a:r>
              <a:rPr lang="hr-HR" dirty="0" err="1" smtClean="0"/>
              <a:t>ralija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38" y="3399314"/>
            <a:ext cx="2677662" cy="3169880"/>
          </a:xfrm>
          <a:prstGeom prst="rect">
            <a:avLst/>
          </a:prstGeom>
        </p:spPr>
      </p:pic>
      <p:sp>
        <p:nvSpPr>
          <p:cNvPr id="3" name="Elipsasti oblačić 2"/>
          <p:cNvSpPr/>
          <p:nvPr/>
        </p:nvSpPr>
        <p:spPr>
          <a:xfrm>
            <a:off x="4380806" y="2660279"/>
            <a:ext cx="1828699" cy="86321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Sramim se!</a:t>
            </a:r>
          </a:p>
          <a:p>
            <a:pPr algn="ctr"/>
            <a:r>
              <a:rPr lang="hr-HR" dirty="0" smtClean="0">
                <a:solidFill>
                  <a:srgbClr val="FF0000"/>
                </a:solidFill>
              </a:rPr>
              <a:t>Što sam zagadio...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14:shred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453902"/>
            <a:ext cx="10515600" cy="1325563"/>
          </a:xfrm>
        </p:spPr>
        <p:txBody>
          <a:bodyPr/>
          <a:lstStyle/>
          <a:p>
            <a:pPr algn="ctr"/>
            <a:r>
              <a:rPr lang="hr-HR" dirty="0" smtClean="0"/>
              <a:t>Eto kako je to bilo</a:t>
            </a:r>
            <a:r>
              <a:rPr lang="hr-HR" dirty="0" smtClean="0"/>
              <a:t>!</a:t>
            </a:r>
            <a:br>
              <a:rPr lang="hr-HR" dirty="0" smtClean="0"/>
            </a:br>
            <a:r>
              <a:rPr lang="hr-HR" sz="1200" dirty="0" smtClean="0"/>
              <a:t>ožujka, 2017. </a:t>
            </a:r>
            <a:r>
              <a:rPr lang="hr-HR" sz="1200" dirty="0" err="1" smtClean="0"/>
              <a:t>Žan</a:t>
            </a:r>
            <a:r>
              <a:rPr lang="hr-HR" sz="1200" dirty="0" smtClean="0"/>
              <a:t> </a:t>
            </a:r>
            <a:r>
              <a:rPr lang="hr-HR" sz="1200" dirty="0" err="1" smtClean="0"/>
              <a:t>Ravlić</a:t>
            </a:r>
            <a:endParaRPr lang="hr-HR" sz="12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58" y="3988747"/>
            <a:ext cx="4136888" cy="207962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53" y="3988747"/>
            <a:ext cx="3831221" cy="21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6000">
        <p15:prstTrans prst="curtains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241</Words>
  <Application>Microsoft Office PowerPoint</Application>
  <PresentationFormat>Široki zaslon</PresentationFormat>
  <Paragraphs>79</Paragraphs>
  <Slides>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sustava Office</vt:lpstr>
      <vt:lpstr>Priča o radosti, igri i mašti -  Ekološka priča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Eko aktivnosti učenika OŠ Vladimira Nazora – Postira na lokalitetu Šantića voda</vt:lpstr>
      <vt:lpstr>Eto kako je to bilo! ožujka, 2017. Žan Ravlić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Priča o odrastanju</dc:title>
  <dc:creator>Windows korisnik</dc:creator>
  <cp:lastModifiedBy>Windows korisnik</cp:lastModifiedBy>
  <cp:revision>50</cp:revision>
  <dcterms:created xsi:type="dcterms:W3CDTF">2017-03-24T07:35:34Z</dcterms:created>
  <dcterms:modified xsi:type="dcterms:W3CDTF">2017-04-01T17:36:39Z</dcterms:modified>
</cp:coreProperties>
</file>