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8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70" r:id="rId10"/>
    <p:sldId id="289" r:id="rId11"/>
    <p:sldId id="290" r:id="rId12"/>
    <p:sldId id="291" r:id="rId13"/>
    <p:sldId id="281" r:id="rId14"/>
    <p:sldId id="272" r:id="rId15"/>
    <p:sldId id="284" r:id="rId16"/>
    <p:sldId id="274" r:id="rId17"/>
    <p:sldId id="275" r:id="rId18"/>
    <p:sldId id="278" r:id="rId19"/>
    <p:sldId id="287" r:id="rId20"/>
    <p:sldId id="288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7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2211A-72C8-435A-B689-78DB8991B234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A4CF3-7802-4348-94A2-9734412E3E5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A4CF3-7802-4348-94A2-9734412E3E58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753D9-B23D-4090-A1A9-27A9CEAFA5AE}" type="datetimeFigureOut">
              <a:rPr lang="hr-HR" smtClean="0"/>
              <a:pPr/>
              <a:t>16.3.2014.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8379-D9C3-421E-858E-499F7BE0F18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9672" y="-531440"/>
            <a:ext cx="6336704" cy="3168352"/>
          </a:xfrm>
        </p:spPr>
        <p:txBody>
          <a:bodyPr>
            <a:normAutofit/>
          </a:bodyPr>
          <a:lstStyle/>
          <a:p>
            <a:r>
              <a:rPr lang="hr-HR" sz="7200" dirty="0" smtClean="0">
                <a:solidFill>
                  <a:srgbClr val="0070C0"/>
                </a:solidFill>
              </a:rPr>
              <a:t>JADRANSKO</a:t>
            </a:r>
            <a:br>
              <a:rPr lang="hr-HR" sz="7200" dirty="0" smtClean="0">
                <a:solidFill>
                  <a:srgbClr val="0070C0"/>
                </a:solidFill>
              </a:rPr>
            </a:br>
            <a:r>
              <a:rPr lang="hr-HR" sz="7200" dirty="0" smtClean="0">
                <a:solidFill>
                  <a:srgbClr val="0070C0"/>
                </a:solidFill>
              </a:rPr>
              <a:t>MORE</a:t>
            </a:r>
            <a:endParaRPr lang="hr-HR" sz="72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http://regionalni.com/upload/publish/3720/thumb/dupin_650x36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36912"/>
            <a:ext cx="597666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Morski konjic</a:t>
            </a:r>
          </a:p>
          <a:p>
            <a:pPr>
              <a:buNone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Veličine od 2.5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cm-patuljaste,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25 cm-velike vrste.</a:t>
            </a:r>
          </a:p>
          <a:p>
            <a:pPr>
              <a:buNone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Ženka jajašca odlaže u trbušnu šupljinu mužjaka.</a:t>
            </a:r>
          </a:p>
          <a:p>
            <a:pPr>
              <a:buNone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http://www.morskisvijet.hr/sve-o-moru/moji-prijatelji/morski-konjic/lead/photo/media/1869/morski_konj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20888"/>
            <a:ext cx="5976664" cy="4176464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QTEhUUExQVFhUWGBgaGBcXFxcYFxwYFxgXHBwXGhcYHCggGBwlHBUXITEiJSkrLi4uFx8zODMsNygtLisBCgoKDg0OGxAQGywkICQsLCwsLCwsLCwsLCwsLCwsLCwsLCwsLCwsLCwsLCwsLCwsLCwsLiwsLCwsLCwsLCwsLP/AABEIAPoAyAMBIgACEQEDEQH/xAAbAAACAgMBAAAAAAAAAAAAAAAFBgMEAQIHAP/EADoQAAEDAgUCBQIDBwQCAwAAAAEAAhEDIQQFEjFBBlETImFxgTKRQqHwFGKxwdHh8RUjM1Jyggdjkv/EABoBAAIDAQEAAAAAAAAAAAAAAAMEAQIFBgD/xAArEQACAgEEAgIBAwQDAAAAAAABAgADEQQSITEFQRMiUTJxgSNCYfAUkfH/2gAMAwEAAhEDEQA/ALmT1bkIjiW2QTL36Xx6o84WXLagbbMygihnxOlAtcpi6jZYpZC19OcpGk6nnEj2W1N5j5Xmjut6lKLhGMtiPPSOI1U47WV3wXF8NBMHYCf8IJ0SSXaQL9kx57Vc1hZTcbzMCx/enntHEBYzaVm1TEdQy/YCAswyoNeX1XtbT3hpaXn91o2n12G91mhmlCuzw3Cnhy29MtBOqx8j3TMbea6FY6iQ3S5x1i8Hte/v88oHisKSA4eXTvJA/mtQU8YkFUHfMs58Sx0WMcgyOORuFUwOKPf5RGtS10HsfZ7AHMm5LeW+15Ht6oJgyR6KpX64/EFYuIwtqbqjmjdTSp6LliuJHwkAcNmLr3FanSciGAJlTBoVnD0jK0C/EZWsQvQdZYxT4AWGiAsY42hY/byxlF1UhHMrfraRygTWgq5kjyypE2KJqVzWfyJSxcrLc6Kl1bxT4ghXMzwGpsjdUcBUnylJVWbvuPXcrpz2JNTryLqXCuVXEUdBtsVYwWy9qMFNwhtUSUlt75avLVi8kQcRDMr47D6Hzwi+GfLVHXZ4jJWmVusQeFq2sXryexKr+II6npeWUmTddE6kozSJ7Ln1QXWnoH3VxlOptTKeco6XoVKenxHeO5kiXAU2uhrrACTAcJk8oLlmRPphteuwtpANcBZxcDdoibA/vRMgco9k2Ipl1V4DmvrAkkODm3JcWw7cm0gGd04wPqMIARzGHL8oZgKQ06X1XD/ccHRadmzsPi6F0uq6bWO8WnJneb8+llD/AKnSqAMh4hwb53NPmgSA6YAE7TyEKzXKxI1Hy6pJaRHePU/wQ9zZ/EYWtAuDzLZzbxNRIotkfiJc4zAERpEjvvdA6lWXaqgkat5uCeAdo7GyuVsvptgtsbXBHY2ABkcfdVcPg/E1Fom5g8ebVpF/Zx+T2TAOYIrCmV0BiQHg+FENbcucNJmTJ806tp5Wma9EHQ+qxwa4XFFo1B3fQ6ZGx8sH0VnKW+G12qA0H6uCYE7b8/msZh1Y5gboJIBs71/WyVssweRDfDvXiKVB1lKQi2LzmljIBYylXa4XaAGvDpkvPDpvJnn4GOpkGDYjcGx+QkbFK8zOes1tgwXVbBRDCvFlWxTbrbDvEj0TB+yRhTgZhVUszf8AkrdNUM2FgkKh95DwdTxV0Tw9WbpcL7ozl7pCcvQbcwQJxOhZNVFWnHKBZnRNKrIWchxeh3oUYz6gH09QCwEPwX49GQDsbMqgioxVcHUuRyguW5roeWG3ZGsNROoO4KPdWa8qevUO53rgS0HQvLTECCvJYLmIEQjhnQYOxWadEiqAPxEAe5MKm2siVCqPK+J0kGO8GYlabDa2T0e54jBhXMem6hYQS2XDaf6i/wAJIo9B1nO0uqUqci0u1Ov2a3c788J36hziodJog3E37JOxPULx5bHcwbgH/sPaU/pgqZCDj95oJRhc57lfq2nUFQudT0ho8t4bpGzQDYAAC3MJaeWARSc4hzhZxBIsNy0AbzFhb5gpjc1NQjW9xtYRIi/r7fn8+e3SLMM2LXiGaIjSQQ2SZL522aQd1oAjEgjmaPzEtFPU1rtA5G0xvG+3PdYq1paC4uMyR5oPv6+1lnGYJ1ODTJex12hxDrA9thfeN5VRtN1MSfEaROlwDoD2lpJk/T9TTbYkd1AwZfcRI8ZmbjMv1EncmLmL+nF059O4ZzMOamg6XugHTBMWHe88dzElJFHyO1lrYMw1w1BonYauR3KIjqeoBoD9LSRA4AGw+4BJ7r3Q4kqPzGOuxtWmWsOnSTsSZ7j8kqY5rpsPKO/J9u4lEcLj9Qc5rranOIg2LjxPHZC35wW1XaLlx5Goepg77T6IZA/mFDcYlWtDRMmZ+fujWDx/7QzS7/kpgAbkvaJ3PdoA9w70Q8ZU4DWXEtI8pcCLXJj8/stcFjGUnhwJOkiS0D537j0O6q9QK4MC324MmxjJCr4UHUiualpc4sEMPmaDvDrx8THwhWEd50qhIQj8Sidcw1SbZCs6d90YYLJfz5x1ADe6U0vNk9YMCDCBMorl7VRw+HndHsNRA22TeocBYIKZZoApmy+trbpKANb2V7K6+h1+SsW9PkQkdiHKbq4HzjKNNTV8o/lVUPYAdxui2bYIVGahdKmFrGlVvsd0NbTqKsexAJ+IZzLDGASvInjAH0pHZeQabPrzANwcRc1EEg8IjleIuWqHNcP+MfKotfBBW+QtqTxEZizUCwkgcEbj2QbqLBik0Op2vewM/dFqFXU0EKTNaHiUiPRZtdz12rnqStjYxmc4qZhUJ+o/kD37fqFL+3VALOKr1KcOI7LQhdFjiWLHPcK4fOKo/FP/AJAHv/VXKeZNqnRUYyDyLEG95n1+UDYYWG1CHA9lGOOIxWSRzHCvkFJzGCAG8jv87oVj8BSpRpptg8kSfzTDg6mqmCEKzzVohjdTybD+JPoJHyQsmjU3Nd8bGFPEA57XApsEH6j9NrD+6FYdjnEaKWmewufUnclEs2o1i/yk+Vrbi894Df4eihqYisOXkcbj79pC2cYGJZAMcybFZBiHUvEJe5rXaZMwJuPYGfaygp5O78TT/wCt5PayrYnE1xAa54E6rExI29+VE/HVD5nPcXc3I/IWXs8dSjYz3GzPcsqU6FB7wYfTgSI+kxH2g/4SxlwdrJ4TFQzuu/DGlUeS2QIJkgCD39t+xS/g2/7h3SjEfYQZ4buMNPb7IZmNK8q81/CqY9I6cYeG4OJWsFdwskIW5yJZeZRbx9cz1h4hXDtWMQ6OYK3At6IZWPn3SNY3EyaTlSI8dP4vWzQdwgfVGA0HUFXy3HljgR8ptxtIV6U+izjnT3h/RgXCqwIgDLMYTT0ryqUagpu0m0LyNdXhsqODzF768tkQy4eZzDtKD4rD6XEccFMHVOGNOoKkfr1VHE0/Ebq5WlRbhQ3oybFwZrlFWPKUYo8tS0yyO4etIBCX1if3CBIwYnZ9lxbVJAsboQ5t0+Z9QloclfFYbstTS6jfWMyyjMHOH5qN4vZTXlavaZAAJnYC5nsANz6LQHUbHEZumMSSNHP6/utM2dU1OcJLaYi2xcYuL3G36KlwnT1ZlNwYQamnU7TPkEwBOxJ0nbtzKWMzNUBpGrSJGp2q9/XgG3+UvXpVW02Dsy+cyBuEfeSZIJPMnt77rYOqeYBzh3N+OLW/woW4is0z6WMHb+Slo5hUA+lpBE3G0TvayZ2mEJEhrZhVENcWvbvBuZPyDz/lYpYoEw9m+8GCfXkSPZefmVKtU/4/BmAQ0l3/ALCeYm191YwOGFQlzXNJY2QJINu1t/bsrkRfJ9w2+mNIDTLY8thI9CeTM9kKpUv9w/CNltrzI3neQLk/KG6f9xYi2bneDRssZtN1ri6cwvVD59lZxNKymsHcIynfMEGkr2W01G5sq1gGxf8AJXvzsMJYoxCbm29EDxph3KY2skKlisskyVm0Wqp5laFJHEGsem7pnMPwOS1jKGkArbD4gthwtCjUVi5MCLWKQ20w31Rl0HxANv4LyN4Os3EUfWF5KUa74l2OORJBxwYd6owuqmQkfL62kljl0bPqZNJ2neFy8OJM8ytOqrG9fWZDcqJdxeHgys4GrBg8q1R87PVUMWNF1CHcNjdwBGYVxDNTCErtbqBHIsmTBV9QQDMafh1Z4cvaUbWav33KoeZRdgSXW9vdZxOFfSEhpLjaQCd/wtI5MkHvt3kpUxGlmppGp1hyQOXb2PAn1VLCdSPpkveGuFMDSCCBqdA9piT8FbunUlMtGQxPcFuzGthiNL3F9SNXmJ8oADG9p3+47KGt1Q4tc19MGSCCDsLyACPbnhTZrjqNYyW6CTMjaREgfdaVcFQLWOaW8agXcmbieIHPor8dkRoDAxmaDNqNSp56TmtOwaYAHABIPA90UpYnBmjVFQup1J8kiRBuSA2O38FVqZWxrb1KYBgwHB3B5A3uZ91BjsjGpopvY+AJ0ukX79t90Qc9QT8DmHulum6dRpPiUyzxGktkX0hw1XiPr22N1LmPTfgNbWZdkgSNJaNt9jebW4QEZdVo+VzXN1zLHAgHSbEd4JV+ji3+DUpPqmGvboZYtgA6jI2uRzxCDqGIU8QbdZBk7nTJ7yUPI/3EQoiQqlYeZc/UfsYtWftNG09VWFPnDDTbO4FuOdrHdU/2gsqghWcdV8SBFhdalDIqjPcYbJPEH4Qkq/hVik0cbq42lF/uh3kbTGF5EtUxCuOdZVad9lKXLn25MLS2FgrNNihzPpRHNHWQ7DbfP6/Xqn6R9MxfVfrBhfpjMDTfpOxXkKqVNKyou8et7b55gJ2Jhc0RuPVJuZ5W9tQuDfIb/wBlcy/qMg6a9uzht8pgOIaWzYg/Kylt1OjfbYMj/eoYoG6ilhTpK2zTDAtkIvVw1N5PhuE9lA/DkAgiybXU5YPFbKisW8nrQSxEMXhKdQg1XEMaCTG5gbTxPdCsTS0VJ4RnDNLwQAZg7fYE9m33Wsq5uR19xMDDSjWxuFc0sIGt30z9M7AeU29pVLOKGHMMpPljZNxzaTt6D7co3WyDD0KviViXuY0OY24AG2uAZcR/1Nr99qVPL8O+WkEG93X35lpE/wBtitvOeAY+g94it/o7HNhrmuO40kGSfQXHKip5DxBgbniRE+baxI27+qLV+mGh0sfAGwkXM8Tx+rqGp088GPFaTe5c0RtaSfUj4KqIYjjqR4Pp97gdIkNj8bDx25mDttshJy6sC4s1iSdgb/unv/ZEsVgKlJpOq8AAt5+RuoGZniqYDQdrzYnm09lcdcwZ74kmWvxIqAte5xAAGoEtEE7g2AEn80SxuHjgC5MDYaiSY9JKxl9Kuage5zzM6mw6xv8AVA72+Vpm78RS0irT0SSWgQQ5ux2k87SIlvdKaqmyxgFOBAMDLGDYTsCYE2BNuT7BQ4kIbh8dVY51RocHA2Ol0Nkgkb8wLX2THiprUhiABe1QCIDuDYCJnn7lZeo05oIb0YMVcbgYsYr6x79wN/U2CsYidIMGODG8RMHncfdR4xl5/X6/oo8U7yiUxUc7YU9TVteDKutx0/KEB91PRddGsUESawTG3CiWrzl7LLtU9Sl9lzjHDkGMVccQTjWSENayCjdeieUOxFPlOUv9cT2oTK5mrsIHCV5WcMfKvJ6qw7e5dEDKDGPCaW1NDwHNPdGjlTqfmoHy8sdt8JbzzymRvKZsjzLxKU8wsnyi2KBYvXseoGtypxK9PLab36jqY7sCrteg5ov5x+f91TOMLCZEiUToVw9vlKyrLLVwx5EYL7ot5xgS5utoJ/iqWUYkkOYDpcYAt6gnb/xA43TfoPogb8kLXmqHAEGfT5Wt47yS52v/ABFrNPj7LM4unTo1nftFUuYKem8ASY/6jtq/uhVLEYdz3Nd5ezhDmkehG6JdT5e2s1jiS7WAQAQA0kEmPLO/cpdq5Y2l5vp+bW/8ib8/ddchIOZTPEsYrKGOfLajTJkDXDSORvubbevyPb04/iowkf8A2NNo3iL77+ykxeH1XaHSNt2uBHbRO8/kqAwjr6Rqj3JG/YCCf16WIHoSVc47m+YZZUpf8bnOAEyQQD7C8qChjaxIDWN1CRO5cTyQ7+AA3W/+o4ikQWv1QRDXSRbvPF4t6r2H6nxAqF40sNrNaIsLRN/zVS2BLjJkmOr4sEteag9GtcBvB9l7E4QhrNQH4h5uTb/sYtP9drWMN1c9ztVemx+5EtLbmOQfREsZn2Hr0I0+HVa+aYnyiY1avSAOOFXcMyrA4ivVoNbZ9Nw4LtMEQbg6fVMfTOAPh1G03+JTcNmySOLDmIbIEoFVrk1HuH1F5MEAOMlx3Etc6/czBujWVP01fGYQNTCHAWO+8e/B2SuvANJ/7nqly2ICxg7/AK3VfEtlo7ornVF8+LLSHuNwR9Q3BbMg8m3Ko+HZJVnAErt9QeGRdYbIurFZ4CrudKYLkwu2M/TuIkeqYn0hKTunakOjm3808sZIXO68bLZI4MH4mjZAcamytRslXM2Q5RpHycQ+NykTTAGV5RYcxP5BZThLA8GV07AJgw51DiAVD01mXhVNJ+koVmuJl5Wxw5LQ7aFqPSr17G9xFjh8idAzBgcJbeVQw9Y03QCo+mMy8Vmkm4W+Z0iLrm1qNTmh412MiHKOJCmIa5rmkCTsljLMwDpYd1tSzrQ/Q/bgoa6S2m7dWORzPE5HMJVcIdDQQHeHNo4mRBvcif8A8/cLiaocSKopmYB0NeHCeDvI7EdpvZM1PETdt/5oDmWD8N7XNlzTAg2aYi7okzvbnhdN4zyP/IXDcMOxBumIDxGGNC7XESfKZPwTP1b/AJ+oUFXqV9AGn4TS1w3cHB3ySbG/b+1zMXuezS38JMhkvYY3Bc2AQbc8KHJnYYvP7VpZAtAOkm8nUZBtBHBkbrZ7ED0YMxGftiSw8/vbgXmP5qp/qNN7mmnSe1sDcgk9727ei2xmLw/75beDpj797QtRmNAEBoe5sCTABPeFWFzNMLi6RMOdHfd0C824IU9ZtJtZvhnXSiQ76dRAnSDEEzAVTMcia576lNxhxLgwxMG8W9yFBhqIAgkb3aZBg72j0F54FigpYrE7ZUtngy9RcLNe0ibgtGkX9Isd/wCqvUmOp4hwY/y6bk8zG60wNMPBLjZm3cb/AGVjLCHiq4vEiwB3cAePg/klta30MLVwwMo4/cgGxM7yOYPrv+ar1qsNU2LE34/X3VSsyWpCvkDMCrZ5EosBeVcZSgLTDtgKVz5TTE5wIwhGJLgKul6fsqq6m+y5wx0Gf8p46crg2WP5OvK7oTAMYn4eQlLqDDxKfWMBalvqLCyCsbR3YsxLIYlYR8lYUtDCQTC8txyuYiwYEyDNzFQ/1RjLIdSKEdTN8/yVdyOraFt3D+kDKsPtNMtxRpVfSU+GqKrJ9EgY+hFWUz5FXIEb2WZ5SgOgtXsQ1JxxB+KpFlQOG3K0zh2oB3IRrMaPPdBcfTsq6a8WbW9yXGBLmUZoWgAmyacNVD2kTAI3sY9RPIXNaWI0mEdyrHFrt7FD1ekNb/NTww5glfHBlnqLLagLRpGgCGhoIaBeB2Jjg3tvCVa51vDXAgzv5YJ2s0fTebey6fSrB7IJ/eG+4g9/T+PdJXUGXCTcNeCZkEMBB4NtBP70C1vTZ0GsGoqDex2PwZJEgz3pjwSA97GtcHEEm0tiWz324QGhSYIOoOE3DYkETuOEUbl9ao3XW11GtA0lxcdLRFoiQIPPos5TkQ8YlplhhgLv3vp+bX357J1myJKiTY9ob4ZaNOps3IPJ2/ugWKJNa5EGBbiwifXdO9DNMJVnDEggNsQ10077z6H7pWp4EO1ltRkmO4+nd0n4SAxW5J9ypGDN8M7Q8NnzFw1EXgOME+nBV7F0mtAAiB29o/ktfEYG/wC2DJ3nsP6rDLhZ2qvLnjqVstwu0e4OxeygH0q1ihZVR9Kms8CRT1IGNUFd0KXXCw5sp4HBjGOJG1/dMPTmLhwE7IFpHp9lYy9+h4KX1VYdCJKMROx4B0tUGbYXU0rTp+vqYPhFMQyWlcOxNdsLnBnLqkteQsKzn1LTWXl0a/ZQZ503HMHdQ0/NIVfLHlpCvZyZfCq0mAcrohzXgxVxky9mDZg9kRyt0FUMQJapMvftCUf7VESyRpe2RCBZlhyBKMUHSAt61MPaVgpYabP8Qw+wnO8bTkyN1dymrwVbxeELHyLHugzXaKnuulyt1XEVdI7YHEkc2Rephm1gZsXWLhpaYvNy25ud+w+V3AvBA7olhsXp32K51bbNNduT+R+ZRG/tMp5lnDmYd9MscX3bOklpAgaiT9RETIMkcWsh49jyRD3S0WMlvuBN9+y6fjabarSWjzkjVAMuA5gXJEbc+uyROqnlxGikaZG/0kQbQIMxIIki8brq6b0vQWJ/P+IYccGCMDqoPbVa4NI7mNokb332F0ezXAkA1mEOY6HHYFuu9xtuYt9kqw4wHulreCdp7cgmBPsE1dP1mud+y1YMaoDhp0mJ8pAkG5KmxdwnmWV8I+R7K1Rcoa9Dw6haNQHGuJ9bgAEeqkpi6wr02kgxR5FjRvCpURYhFMUzynsqNBliorb6wmnPcF1aZmy0NSBdE3MlUMZQ7LQV8nEaK8ZlH9rjlWqGL7qpVw0Tz68cKuSQjsoYQIJE7H0XitTU4rl3/wAd4vhdRYuD8pV8d5EZJyAZz7rqhDg4LyM9bYaacrC2PH3A0DMvjPMRM0qHxTef8qqa3mC1xxLqrj2K9jcO5sagQSARIiQdjfcLqlAwIuTGHDeZl+FBgXwSFDkWKmxU9WlpqT3SP6WKmUXuHsFUV+nU/ug+FqIhTdysPVpyYZTgyHN6UiQlXGYedtwnKs3U2EnZsxzTbumvF2n9OepawZEt5NWiyOPbIMJTwtSIKa8I7U1R5KvYwsETsT3K+Exeklp34RijTp1x5h5oIAkBpm8e8gH3HqUuZ0CwaxwruRYptRsj5VUuagfPX0exDIwdYoZ/hB4xsWtBAIFyfNcgRExIvGyoU6WgST5gC8G+x7ntAtHK6tj8CyoPpGvvaHWiHdjtdcyzLIqlN7m1B9Jgn0neVt6fV13ruUwm3MZOnM3FaiaT6jWOJjzAEhto0kzc3m4U2cZd4DwNQcHCRwYnYifz54SRgntL2z9M3JkcHmDz/NdHZm1HEFlKs1092WBJG+nkgcD80PVVK447lHoLrkQMWS0yqdCnvui9XDOpyHA7kAwQHAGJE8RB+QoGUljplWKmLVHa0D4i0qhVKI4sDUZv+So1AtNY7nIxBeNJIt6/r1VJ7TdGKjZVd9FNK2BiLssOdC1IqfIXZcO6WhcN6ffoqA+y7PlmIBpgrk/PV/1A0YQZSV+p6YNJ0rCqdT1i6mQF5D0IIq7h1DATlr71D7lF8TSL2gkkwABN7DYeyFMu8+6ZKLQWrs7mK4iijMWcLW8OoE1VmhzQeUrZphyH2TJkdUuZHIQdUBtFggujLFB2yIUHoeRpdCtYdyyNUMjMLme/bND4JsruJy9tQagEv59IuN0X6azLW2Dul9RSy1C+v+YetsnaYvY/CaDsiGQYsHykotneABEx7JOLHUng3sU3TauroKnuUtXEc8xwgc0jhJWXYo4auWGdJNk+ZLi2V2C90q9bZTHmA22KS0Nm1209vuLbdpyI7YGsHNtsq2ZYJlZrqdSxc3S2pyD2cdiJi52ugvRWaa26HHZNeJpBwSfyWaLUEf6Yz2MicyzPKP2eWu3nSRHPBBN4P9EAxVV2sGbtjSRI27LpuP0lppVRLCQQ7dzCOY3cI4+yTeoMnNKq/lgPlcNix2xadj/ldPpdSLV3D/yTv3/vD/TucUsS0U69QsqNcYOkQdQaATG4GkdvqVjEUdDiDvsffZJ2ShjagLiZuW7wImx5m1r8J6r4pmIwwqsu8OIc5ohhPMjg7e6W1oG8OB12fzBXUYG6KeZDzlDnq9mBkqgTKOh4kgyKFo8x+r8KdwtdRvajgypEtZbh7gyuj5FVLxp4C5xg60QF1Ppahppjuuf8w2FyYetgBxNs7pAUnT2WVp1TWikV5JaFSa8xhW4nLKdKKh90yYcWQ/NaWmsfVE8Obd5XX3tuUGKIMGCs4ocwp+m2k6jIAaBMmDfgDlXcZRlqHYak1umCZvqHHpCpkPURKWLgxhxtL8Q+VDhiYVyk7XTVLDCCQVjAHYVPYll6kObslqB5XmBpvERFgbAbe2/umfHUZakjH+QkLQ8ftsqKGQ3BBnUMFWFRo5KGZtlUgmED6SzmfKTsnZxDm+65/UVWaO7A6jikMuZz/LcS/DV4vpPCfsZRZiKPe1kt57lgNwr/AEpjraHbhH1eLqxqE/UO4BkxxFKm11CtJkQV0fLcQKjAe4QLqvKNXnaPdb9Nh9MAPsDcAkT76ZkD1IU6oHWUC1R9h3KLxxLOa4TnhR5VhhiqVXC1XENbD2H/AK3uPaSPzRqq1tRtoKx0/l/hufVIEEaWnnfzW+117xLsbfjP8wbgqcicd6iwJpVC14LCCYBna32B3+eUX6Cxn/Lhy+GvA0t/CXj3G8RCm68eH4hxHaCbR5ffZa//AB/hw6vJAMNMWG/BnvutvUMBQ2YcgtKuYUyHEdiqelHs/oRUJQarTsg6d9yAwWJTq1OyhFWdlFi2umyzRp2TpwBmDOYSymkXVAF2DKGaWALn/SOWy4OIsukfS1cp5e4O4QRlEwv7xX63xwDIHqspZ61xsvgLC1/G6VRQMytlhU4EsdUUPNI7qtlNYkQjGdUtTjb9Sh1PCkEei0kYGvBkf3Zl92yomjdXWGVlzEtu2wjDIm+X1NJgqzXoQdQQzEOLb9kXwFcVG+qQ1Slf6g6PcEvBxNnU7e6S+p8DyE8BqEZvhw4Qq+Pv2WwpXIiLlxLXSLXXSsjxwez7JFbhtJKKZXizTcBwVq+S0wvryOxKVPtOI8VaWoQUBdh3U6gLQYTBhHhzZW4YA5r5jSZnf8vuuX09prfY3R4MaPUmzHW3RTbvUZd2xBsYPYb/AGXPsTm7KQe0y6o0n6SIJnl25GyZOu8y0s8JtN5nzCoP+hA2O6QaGGDp87WvtHiXbbe4m+266qtUqG1BwIsoO2M2QdWs1ta/U0E7kzz7TbumzP8AP2U4AOmJ22g7fM/wXP8AB5QGkOfVY4sNtJNy2CJJi0/wVTOcf4htIYePX0BUqFDFgOT7niv5g3OcWatRzzIc77e4C6j0LkT8PQd4zYqOdNyCdIaI225slXonpMV5qVi5oBGgd43meLALrNULD8vqwUNSHruULHM591VhYdKWXM7p86ooy1JVaiRwr+Nt3VgQgH1g+vhhutsty8veBFlM8zZOHS2U2khNam41J/mQoBML5JlvhtFlbxtYaTdZxuI8NqRM0z8+JE2XPpp3vszGFxnJkGd5fqdJNv6ry1xmY+W915blPyhcCesNW6MONguKjbSlS4weZ3us0uU1niL5wZWdSgrcMt6KxVUZ2CBZmEzB+LbIhVMixhbULCiOL/X5IEP+YI9SCyoqfxBPHfT2QvMKcIthvoCqZlssCglbsQq9RSx9OHAqiRdG8YP4n+SE1uF1VLErgwTrzGDJccQACUwa53SVlv1fP9E3YfZc/wCTpVLMj3GkH1kWZ5c3ENa1zywsDtB4M3j5SvmnTNdpaNHjapgt3t3PHHom+px8/wAkbw+yCPJWVKPcG52zloySq1wa9gpgiZJ1TP4hBg+3CY8g6UpMcXvPin8IM6QO+nk/wXup7VgOI/ki2UHyN9kxrNVb8QIOMwO7mEcKzQRpEDsEbBkShJ2CI4T6VjVnJIPsSj95gXOKc7pdxmXgjy7ppzYW+6A4Q3P67o+msZFyIxSMiKP7MRVAXRcqedA7x2SnmA87ff8AmmfLfoHsmtdczoDLbAIM6mxmlq5nj8YXPlPnWP0n5XN+Vo+KrHx7oDUuRgSd+JJG68qr/wCn815awQRAkk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data:image/jpeg;base64,/9j/4AAQSkZJRgABAQAAAQABAAD/2wCEAAkGBxQTEhUUExQVFhUWGBgaGBcXFxcYFxwYFxgXHBwXGhcYHCggGBwlHBUXITEiJSkrLi4uFx8zODMsNygtLisBCgoKDg0OGxAQGywkICQsLCwsLCwsLCwsLCwsLCwsLCwsLCwsLCwsLCwsLCwsLCwsLCwsLiwsLCwsLCwsLCwsLP/AABEIAPoAyAMBIgACEQEDEQH/xAAbAAACAgMBAAAAAAAAAAAAAAAFBgMEAQIHAP/EADoQAAEDAgUCBQIDBwQCAwAAAAEAAhEDIQQFEjFBBlETImFxgTKRQqHwFGKxwdHh8RUjM1Jyggdjkv/EABoBAAIDAQEAAAAAAAAAAAAAAAMEAQIFBgD/xAArEQACAgEEAgIBAwQDAAAAAAABAgADEQQSITEFQRMiUTJxgSNCYfAUkfH/2gAMAwEAAhEDEQA/ALmT1bkIjiW2QTL36Xx6o84WXLagbbMygihnxOlAtcpi6jZYpZC19OcpGk6nnEj2W1N5j5Xmjut6lKLhGMtiPPSOI1U47WV3wXF8NBMHYCf8IJ0SSXaQL9kx57Vc1hZTcbzMCx/enntHEBYzaVm1TEdQy/YCAswyoNeX1XtbT3hpaXn91o2n12G91mhmlCuzw3Cnhy29MtBOqx8j3TMbea6FY6iQ3S5x1i8Hte/v88oHisKSA4eXTvJA/mtQU8YkFUHfMs58Sx0WMcgyOORuFUwOKPf5RGtS10HsfZ7AHMm5LeW+15Ht6oJgyR6KpX64/EFYuIwtqbqjmjdTSp6LliuJHwkAcNmLr3FanSciGAJlTBoVnD0jK0C/EZWsQvQdZYxT4AWGiAsY42hY/byxlF1UhHMrfraRygTWgq5kjyypE2KJqVzWfyJSxcrLc6Kl1bxT4ghXMzwGpsjdUcBUnylJVWbvuPXcrpz2JNTryLqXCuVXEUdBtsVYwWy9qMFNwhtUSUlt75avLVi8kQcRDMr47D6Hzwi+GfLVHXZ4jJWmVusQeFq2sXryexKr+II6npeWUmTddE6kozSJ7Ln1QXWnoH3VxlOptTKeco6XoVKenxHeO5kiXAU2uhrrACTAcJk8oLlmRPphteuwtpANcBZxcDdoibA/vRMgco9k2Ipl1V4DmvrAkkODm3JcWw7cm0gGd04wPqMIARzGHL8oZgKQ06X1XD/ccHRadmzsPi6F0uq6bWO8WnJneb8+llD/AKnSqAMh4hwb53NPmgSA6YAE7TyEKzXKxI1Hy6pJaRHePU/wQ9zZ/EYWtAuDzLZzbxNRIotkfiJc4zAERpEjvvdA6lWXaqgkat5uCeAdo7GyuVsvptgtsbXBHY2ABkcfdVcPg/E1Fom5g8ebVpF/Zx+T2TAOYIrCmV0BiQHg+FENbcucNJmTJ806tp5Wma9EHQ+qxwa4XFFo1B3fQ6ZGx8sH0VnKW+G12qA0H6uCYE7b8/msZh1Y5gboJIBs71/WyVssweRDfDvXiKVB1lKQi2LzmljIBYylXa4XaAGvDpkvPDpvJnn4GOpkGDYjcGx+QkbFK8zOes1tgwXVbBRDCvFlWxTbrbDvEj0TB+yRhTgZhVUszf8AkrdNUM2FgkKh95DwdTxV0Tw9WbpcL7ozl7pCcvQbcwQJxOhZNVFWnHKBZnRNKrIWchxeh3oUYz6gH09QCwEPwX49GQDsbMqgioxVcHUuRyguW5roeWG3ZGsNROoO4KPdWa8qevUO53rgS0HQvLTECCvJYLmIEQjhnQYOxWadEiqAPxEAe5MKm2siVCqPK+J0kGO8GYlabDa2T0e54jBhXMem6hYQS2XDaf6i/wAJIo9B1nO0uqUqci0u1Ov2a3c788J36hziodJog3E37JOxPULx5bHcwbgH/sPaU/pgqZCDj95oJRhc57lfq2nUFQudT0ho8t4bpGzQDYAAC3MJaeWARSc4hzhZxBIsNy0AbzFhb5gpjc1NQjW9xtYRIi/r7fn8+e3SLMM2LXiGaIjSQQ2SZL522aQd1oAjEgjmaPzEtFPU1rtA5G0xvG+3PdYq1paC4uMyR5oPv6+1lnGYJ1ODTJex12hxDrA9thfeN5VRtN1MSfEaROlwDoD2lpJk/T9TTbYkd1AwZfcRI8ZmbjMv1EncmLmL+nF059O4ZzMOamg6XugHTBMWHe88dzElJFHyO1lrYMw1w1BonYauR3KIjqeoBoD9LSRA4AGw+4BJ7r3Q4kqPzGOuxtWmWsOnSTsSZ7j8kqY5rpsPKO/J9u4lEcLj9Qc5rranOIg2LjxPHZC35wW1XaLlx5Goepg77T6IZA/mFDcYlWtDRMmZ+fujWDx/7QzS7/kpgAbkvaJ3PdoA9w70Q8ZU4DWXEtI8pcCLXJj8/stcFjGUnhwJOkiS0D537j0O6q9QK4MC324MmxjJCr4UHUiualpc4sEMPmaDvDrx8THwhWEd50qhIQj8Sidcw1SbZCs6d90YYLJfz5x1ADe6U0vNk9YMCDCBMorl7VRw+HndHsNRA22TeocBYIKZZoApmy+trbpKANb2V7K6+h1+SsW9PkQkdiHKbq4HzjKNNTV8o/lVUPYAdxui2bYIVGahdKmFrGlVvsd0NbTqKsexAJ+IZzLDGASvInjAH0pHZeQabPrzANwcRc1EEg8IjleIuWqHNcP+MfKotfBBW+QtqTxEZizUCwkgcEbj2QbqLBik0Op2vewM/dFqFXU0EKTNaHiUiPRZtdz12rnqStjYxmc4qZhUJ+o/kD37fqFL+3VALOKr1KcOI7LQhdFjiWLHPcK4fOKo/FP/AJAHv/VXKeZNqnRUYyDyLEG95n1+UDYYWG1CHA9lGOOIxWSRzHCvkFJzGCAG8jv87oVj8BSpRpptg8kSfzTDg6mqmCEKzzVohjdTybD+JPoJHyQsmjU3Nd8bGFPEA57XApsEH6j9NrD+6FYdjnEaKWmewufUnclEs2o1i/yk+Vrbi894Df4eihqYisOXkcbj79pC2cYGJZAMcybFZBiHUvEJe5rXaZMwJuPYGfaygp5O78TT/wCt5PayrYnE1xAa54E6rExI29+VE/HVD5nPcXc3I/IWXs8dSjYz3GzPcsqU6FB7wYfTgSI+kxH2g/4SxlwdrJ4TFQzuu/DGlUeS2QIJkgCD39t+xS/g2/7h3SjEfYQZ4buMNPb7IZmNK8q81/CqY9I6cYeG4OJWsFdwskIW5yJZeZRbx9cz1h4hXDtWMQ6OYK3At6IZWPn3SNY3EyaTlSI8dP4vWzQdwgfVGA0HUFXy3HljgR8ptxtIV6U+izjnT3h/RgXCqwIgDLMYTT0ryqUagpu0m0LyNdXhsqODzF768tkQy4eZzDtKD4rD6XEccFMHVOGNOoKkfr1VHE0/Ebq5WlRbhQ3oybFwZrlFWPKUYo8tS0yyO4etIBCX1if3CBIwYnZ9lxbVJAsboQ5t0+Z9QloclfFYbstTS6jfWMyyjMHOH5qN4vZTXlavaZAAJnYC5nsANz6LQHUbHEZumMSSNHP6/utM2dU1OcJLaYi2xcYuL3G36KlwnT1ZlNwYQamnU7TPkEwBOxJ0nbtzKWMzNUBpGrSJGp2q9/XgG3+UvXpVW02Dsy+cyBuEfeSZIJPMnt77rYOqeYBzh3N+OLW/woW4is0z6WMHb+Slo5hUA+lpBE3G0TvayZ2mEJEhrZhVENcWvbvBuZPyDz/lYpYoEw9m+8GCfXkSPZefmVKtU/4/BmAQ0l3/ALCeYm191YwOGFQlzXNJY2QJINu1t/bsrkRfJ9w2+mNIDTLY8thI9CeTM9kKpUv9w/CNltrzI3neQLk/KG6f9xYi2bneDRssZtN1ri6cwvVD59lZxNKymsHcIynfMEGkr2W01G5sq1gGxf8AJXvzsMJYoxCbm29EDxph3KY2skKlisskyVm0Wqp5laFJHEGsem7pnMPwOS1jKGkArbD4gthwtCjUVi5MCLWKQ20w31Rl0HxANv4LyN4Os3EUfWF5KUa74l2OORJBxwYd6owuqmQkfL62kljl0bPqZNJ2neFy8OJM8ytOqrG9fWZDcqJdxeHgys4GrBg8q1R87PVUMWNF1CHcNjdwBGYVxDNTCErtbqBHIsmTBV9QQDMafh1Z4cvaUbWav33KoeZRdgSXW9vdZxOFfSEhpLjaQCd/wtI5MkHvt3kpUxGlmppGp1hyQOXb2PAn1VLCdSPpkveGuFMDSCCBqdA9piT8FbunUlMtGQxPcFuzGthiNL3F9SNXmJ8oADG9p3+47KGt1Q4tc19MGSCCDsLyACPbnhTZrjqNYyW6CTMjaREgfdaVcFQLWOaW8agXcmbieIHPor8dkRoDAxmaDNqNSp56TmtOwaYAHABIPA90UpYnBmjVFQup1J8kiRBuSA2O38FVqZWxrb1KYBgwHB3B5A3uZ91BjsjGpopvY+AJ0ukX79t90Qc9QT8DmHulum6dRpPiUyzxGktkX0hw1XiPr22N1LmPTfgNbWZdkgSNJaNt9jebW4QEZdVo+VzXN1zLHAgHSbEd4JV+ji3+DUpPqmGvboZYtgA6jI2uRzxCDqGIU8QbdZBk7nTJ7yUPI/3EQoiQqlYeZc/UfsYtWftNG09VWFPnDDTbO4FuOdrHdU/2gsqghWcdV8SBFhdalDIqjPcYbJPEH4Qkq/hVik0cbq42lF/uh3kbTGF5EtUxCuOdZVad9lKXLn25MLS2FgrNNihzPpRHNHWQ7DbfP6/Xqn6R9MxfVfrBhfpjMDTfpOxXkKqVNKyou8et7b55gJ2Jhc0RuPVJuZ5W9tQuDfIb/wBlcy/qMg6a9uzht8pgOIaWzYg/Kylt1OjfbYMj/eoYoG6ilhTpK2zTDAtkIvVw1N5PhuE9lA/DkAgiybXU5YPFbKisW8nrQSxEMXhKdQg1XEMaCTG5gbTxPdCsTS0VJ4RnDNLwQAZg7fYE9m33Wsq5uR19xMDDSjWxuFc0sIGt30z9M7AeU29pVLOKGHMMpPljZNxzaTt6D7co3WyDD0KviViXuY0OY24AG2uAZcR/1Nr99qVPL8O+WkEG93X35lpE/wBtitvOeAY+g94it/o7HNhrmuO40kGSfQXHKip5DxBgbniRE+baxI27+qLV+mGh0sfAGwkXM8Tx+rqGp088GPFaTe5c0RtaSfUj4KqIYjjqR4Pp97gdIkNj8bDx25mDttshJy6sC4s1iSdgb/unv/ZEsVgKlJpOq8AAt5+RuoGZniqYDQdrzYnm09lcdcwZ74kmWvxIqAte5xAAGoEtEE7g2AEn80SxuHjgC5MDYaiSY9JKxl9Kuage5zzM6mw6xv8AVA72+Vpm78RS0irT0SSWgQQ5ux2k87SIlvdKaqmyxgFOBAMDLGDYTsCYE2BNuT7BQ4kIbh8dVY51RocHA2Ol0Nkgkb8wLX2THiprUhiABe1QCIDuDYCJnn7lZeo05oIb0YMVcbgYsYr6x79wN/U2CsYidIMGODG8RMHncfdR4xl5/X6/oo8U7yiUxUc7YU9TVteDKutx0/KEB91PRddGsUESawTG3CiWrzl7LLtU9Sl9lzjHDkGMVccQTjWSENayCjdeieUOxFPlOUv9cT2oTK5mrsIHCV5WcMfKvJ6qw7e5dEDKDGPCaW1NDwHNPdGjlTqfmoHy8sdt8JbzzymRvKZsjzLxKU8wsnyi2KBYvXseoGtypxK9PLab36jqY7sCrteg5ov5x+f91TOMLCZEiUToVw9vlKyrLLVwx5EYL7ot5xgS5utoJ/iqWUYkkOYDpcYAt6gnb/xA43TfoPogb8kLXmqHAEGfT5Wt47yS52v/ABFrNPj7LM4unTo1nftFUuYKem8ASY/6jtq/uhVLEYdz3Nd5ezhDmkehG6JdT5e2s1jiS7WAQAQA0kEmPLO/cpdq5Y2l5vp+bW/8ib8/ddchIOZTPEsYrKGOfLajTJkDXDSORvubbevyPb04/iowkf8A2NNo3iL77+ykxeH1XaHSNt2uBHbRO8/kqAwjr6Rqj3JG/YCCf16WIHoSVc47m+YZZUpf8bnOAEyQQD7C8qChjaxIDWN1CRO5cTyQ7+AA3W/+o4ikQWv1QRDXSRbvPF4t6r2H6nxAqF40sNrNaIsLRN/zVS2BLjJkmOr4sEteag9GtcBvB9l7E4QhrNQH4h5uTb/sYtP9drWMN1c9ztVemx+5EtLbmOQfREsZn2Hr0I0+HVa+aYnyiY1avSAOOFXcMyrA4ivVoNbZ9Nw4LtMEQbg6fVMfTOAPh1G03+JTcNmySOLDmIbIEoFVrk1HuH1F5MEAOMlx3Etc6/czBujWVP01fGYQNTCHAWO+8e/B2SuvANJ/7nqly2ICxg7/AK3VfEtlo7ornVF8+LLSHuNwR9Q3BbMg8m3Ko+HZJVnAErt9QeGRdYbIurFZ4CrudKYLkwu2M/TuIkeqYn0hKTunakOjm3808sZIXO68bLZI4MH4mjZAcamytRslXM2Q5RpHycQ+NykTTAGV5RYcxP5BZThLA8GV07AJgw51DiAVD01mXhVNJ+koVmuJl5Wxw5LQ7aFqPSr17G9xFjh8idAzBgcJbeVQw9Y03QCo+mMy8Vmkm4W+Z0iLrm1qNTmh412MiHKOJCmIa5rmkCTsljLMwDpYd1tSzrQ/Q/bgoa6S2m7dWORzPE5HMJVcIdDQQHeHNo4mRBvcif8A8/cLiaocSKopmYB0NeHCeDvI7EdpvZM1PETdt/5oDmWD8N7XNlzTAg2aYi7okzvbnhdN4zyP/IXDcMOxBumIDxGGNC7XESfKZPwTP1b/AJ+oUFXqV9AGn4TS1w3cHB3ySbG/b+1zMXuezS38JMhkvYY3Bc2AQbc8KHJnYYvP7VpZAtAOkm8nUZBtBHBkbrZ7ED0YMxGftiSw8/vbgXmP5qp/qNN7mmnSe1sDcgk9727ei2xmLw/75beDpj797QtRmNAEBoe5sCTABPeFWFzNMLi6RMOdHfd0C824IU9ZtJtZvhnXSiQ76dRAnSDEEzAVTMcia576lNxhxLgwxMG8W9yFBhqIAgkb3aZBg72j0F54FigpYrE7ZUtngy9RcLNe0ibgtGkX9Isd/wCqvUmOp4hwY/y6bk8zG60wNMPBLjZm3cb/AGVjLCHiq4vEiwB3cAePg/klta30MLVwwMo4/cgGxM7yOYPrv+ar1qsNU2LE34/X3VSsyWpCvkDMCrZ5EosBeVcZSgLTDtgKVz5TTE5wIwhGJLgKul6fsqq6m+y5wx0Gf8p46crg2WP5OvK7oTAMYn4eQlLqDDxKfWMBalvqLCyCsbR3YsxLIYlYR8lYUtDCQTC8txyuYiwYEyDNzFQ/1RjLIdSKEdTN8/yVdyOraFt3D+kDKsPtNMtxRpVfSU+GqKrJ9EgY+hFWUz5FXIEb2WZ5SgOgtXsQ1JxxB+KpFlQOG3K0zh2oB3IRrMaPPdBcfTsq6a8WbW9yXGBLmUZoWgAmyacNVD2kTAI3sY9RPIXNaWI0mEdyrHFrt7FD1ekNb/NTww5glfHBlnqLLagLRpGgCGhoIaBeB2Jjg3tvCVa51vDXAgzv5YJ2s0fTebey6fSrB7IJ/eG+4g9/T+PdJXUGXCTcNeCZkEMBB4NtBP70C1vTZ0GsGoqDex2PwZJEgz3pjwSA97GtcHEEm0tiWz324QGhSYIOoOE3DYkETuOEUbl9ao3XW11GtA0lxcdLRFoiQIPPos5TkQ8YlplhhgLv3vp+bX357J1myJKiTY9ob4ZaNOps3IPJ2/ugWKJNa5EGBbiwifXdO9DNMJVnDEggNsQ10077z6H7pWp4EO1ltRkmO4+nd0n4SAxW5J9ypGDN8M7Q8NnzFw1EXgOME+nBV7F0mtAAiB29o/ktfEYG/wC2DJ3nsP6rDLhZ2qvLnjqVstwu0e4OxeygH0q1ihZVR9Kms8CRT1IGNUFd0KXXCw5sp4HBjGOJG1/dMPTmLhwE7IFpHp9lYy9+h4KX1VYdCJKMROx4B0tUGbYXU0rTp+vqYPhFMQyWlcOxNdsLnBnLqkteQsKzn1LTWXl0a/ZQZ503HMHdQ0/NIVfLHlpCvZyZfCq0mAcrohzXgxVxky9mDZg9kRyt0FUMQJapMvftCUf7VESyRpe2RCBZlhyBKMUHSAt61MPaVgpYabP8Qw+wnO8bTkyN1dymrwVbxeELHyLHugzXaKnuulyt1XEVdI7YHEkc2Rephm1gZsXWLhpaYvNy25ud+w+V3AvBA7olhsXp32K51bbNNduT+R+ZRG/tMp5lnDmYd9MscX3bOklpAgaiT9RETIMkcWsh49jyRD3S0WMlvuBN9+y6fjabarSWjzkjVAMuA5gXJEbc+uyROqnlxGikaZG/0kQbQIMxIIki8brq6b0vQWJ/P+IYccGCMDqoPbVa4NI7mNokb332F0ezXAkA1mEOY6HHYFuu9xtuYt9kqw4wHulreCdp7cgmBPsE1dP1mud+y1YMaoDhp0mJ8pAkG5KmxdwnmWV8I+R7K1Rcoa9Dw6haNQHGuJ9bgAEeqkpi6wr02kgxR5FjRvCpURYhFMUzynsqNBliorb6wmnPcF1aZmy0NSBdE3MlUMZQ7LQV8nEaK8ZlH9rjlWqGL7qpVw0Tz68cKuSQjsoYQIJE7H0XitTU4rl3/wAd4vhdRYuD8pV8d5EZJyAZz7rqhDg4LyM9bYaacrC2PH3A0DMvjPMRM0qHxTef8qqa3mC1xxLqrj2K9jcO5sagQSARIiQdjfcLqlAwIuTGHDeZl+FBgXwSFDkWKmxU9WlpqT3SP6WKmUXuHsFUV+nU/ug+FqIhTdysPVpyYZTgyHN6UiQlXGYedtwnKs3U2EnZsxzTbumvF2n9OepawZEt5NWiyOPbIMJTwtSIKa8I7U1R5KvYwsETsT3K+Exeklp34RijTp1x5h5oIAkBpm8e8gH3HqUuZ0CwaxwruRYptRsj5VUuagfPX0exDIwdYoZ/hB4xsWtBAIFyfNcgRExIvGyoU6WgST5gC8G+x7ntAtHK6tj8CyoPpGvvaHWiHdjtdcyzLIqlN7m1B9Jgn0neVt6fV13ruUwm3MZOnM3FaiaT6jWOJjzAEhto0kzc3m4U2cZd4DwNQcHCRwYnYifz54SRgntL2z9M3JkcHmDz/NdHZm1HEFlKs1092WBJG+nkgcD80PVVK447lHoLrkQMWS0yqdCnvui9XDOpyHA7kAwQHAGJE8RB+QoGUljplWKmLVHa0D4i0qhVKI4sDUZv+So1AtNY7nIxBeNJIt6/r1VJ7TdGKjZVd9FNK2BiLssOdC1IqfIXZcO6WhcN6ffoqA+y7PlmIBpgrk/PV/1A0YQZSV+p6YNJ0rCqdT1i6mQF5D0IIq7h1DATlr71D7lF8TSL2gkkwABN7DYeyFMu8+6ZKLQWrs7mK4iijMWcLW8OoE1VmhzQeUrZphyH2TJkdUuZHIQdUBtFggujLFB2yIUHoeRpdCtYdyyNUMjMLme/bND4JsruJy9tQagEv59IuN0X6azLW2Dul9RSy1C+v+YetsnaYvY/CaDsiGQYsHykotneABEx7JOLHUng3sU3TauroKnuUtXEc8xwgc0jhJWXYo4auWGdJNk+ZLi2V2C90q9bZTHmA22KS0Nm1209vuLbdpyI7YGsHNtsq2ZYJlZrqdSxc3S2pyD2cdiJi52ugvRWaa26HHZNeJpBwSfyWaLUEf6Yz2MicyzPKP2eWu3nSRHPBBN4P9EAxVV2sGbtjSRI27LpuP0lppVRLCQQ7dzCOY3cI4+yTeoMnNKq/lgPlcNix2xadj/ldPpdSLV3D/yTv3/vD/TucUsS0U69QsqNcYOkQdQaATG4GkdvqVjEUdDiDvsffZJ2ShjagLiZuW7wImx5m1r8J6r4pmIwwqsu8OIc5ohhPMjg7e6W1oG8OB12fzBXUYG6KeZDzlDnq9mBkqgTKOh4kgyKFo8x+r8KdwtdRvajgypEtZbh7gyuj5FVLxp4C5xg60QF1Ppahppjuuf8w2FyYetgBxNs7pAUnT2WVp1TWikV5JaFSa8xhW4nLKdKKh90yYcWQ/NaWmsfVE8Obd5XX3tuUGKIMGCs4ocwp+m2k6jIAaBMmDfgDlXcZRlqHYak1umCZvqHHpCpkPURKWLgxhxtL8Q+VDhiYVyk7XTVLDCCQVjAHYVPYll6kObslqB5XmBpvERFgbAbe2/umfHUZakjH+QkLQ8ftsqKGQ3BBnUMFWFRo5KGZtlUgmED6SzmfKTsnZxDm+65/UVWaO7A6jikMuZz/LcS/DV4vpPCfsZRZiKPe1kt57lgNwr/AEpjraHbhH1eLqxqE/UO4BkxxFKm11CtJkQV0fLcQKjAe4QLqvKNXnaPdb9Nh9MAPsDcAkT76ZkD1IU6oHWUC1R9h3KLxxLOa4TnhR5VhhiqVXC1XENbD2H/AK3uPaSPzRqq1tRtoKx0/l/hufVIEEaWnnfzW+117xLsbfjP8wbgqcicd6iwJpVC14LCCYBna32B3+eUX6Cxn/Lhy+GvA0t/CXj3G8RCm68eH4hxHaCbR5ffZa//AB/hw6vJAMNMWG/BnvutvUMBQ2YcgtKuYUyHEdiqelHs/oRUJQarTsg6d9yAwWJTq1OyhFWdlFi2umyzRp2TpwBmDOYSymkXVAF2DKGaWALn/SOWy4OIsukfS1cp5e4O4QRlEwv7xX63xwDIHqspZ61xsvgLC1/G6VRQMytlhU4EsdUUPNI7qtlNYkQjGdUtTjb9Sh1PCkEei0kYGvBkf3Zl92yomjdXWGVlzEtu2wjDIm+X1NJgqzXoQdQQzEOLb9kXwFcVG+qQ1Slf6g6PcEvBxNnU7e6S+p8DyE8BqEZvhw4Qq+Pv2WwpXIiLlxLXSLXXSsjxwez7JFbhtJKKZXizTcBwVq+S0wvryOxKVPtOI8VaWoQUBdh3U6gLQYTBhHhzZW4YA5r5jSZnf8vuuX09prfY3R4MaPUmzHW3RTbvUZd2xBsYPYb/AGXPsTm7KQe0y6o0n6SIJnl25GyZOu8y0s8JtN5nzCoP+hA2O6QaGGDp87WvtHiXbbe4m+266qtUqG1BwIsoO2M2QdWs1ta/U0E7kzz7TbumzP8AP2U4AOmJ22g7fM/wXP8AB5QGkOfVY4sNtJNy2CJJi0/wVTOcf4htIYePX0BUqFDFgOT7niv5g3OcWatRzzIc77e4C6j0LkT8PQd4zYqOdNyCdIaI225slXonpMV5qVi5oBGgd43meLALrNULD8vqwUNSHruULHM591VhYdKWXM7p86ooy1JVaiRwr+Nt3VgQgH1g+vhhutsty8veBFlM8zZOHS2U2khNam41J/mQoBML5JlvhtFlbxtYaTdZxuI8NqRM0z8+JE2XPpp3vszGFxnJkGd5fqdJNv6ry1xmY+W915blPyhcCesNW6MONguKjbSlS4weZ3us0uU1niL5wZWdSgrcMt6KxVUZ2CBZmEzB+LbIhVMixhbULCiOL/X5IEP+YI9SCyoqfxBPHfT2QvMKcIthvoCqZlssCglbsQq9RSx9OHAqiRdG8YP4n+SE1uF1VLErgwTrzGDJccQACUwa53SVlv1fP9E3YfZc/wCTpVLMj3GkH1kWZ5c3ENa1zywsDtB4M3j5SvmnTNdpaNHjapgt3t3PHHom+px8/wAkbw+yCPJWVKPcG52zloySq1wa9gpgiZJ1TP4hBg+3CY8g6UpMcXvPin8IM6QO+nk/wXup7VgOI/ki2UHyN9kxrNVb8QIOMwO7mEcKzQRpEDsEbBkShJ2CI4T6VjVnJIPsSj95gXOKc7pdxmXgjy7ppzYW+6A4Q3P67o+msZFyIxSMiKP7MRVAXRcqedA7x2SnmA87ff8AmmfLfoHsmtdczoDLbAIM6mxmlq5nj8YXPlPnWP0n5XN+Vo+KrHx7oDUuRgSd+JJG68qr/wCn815awQRAkk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6" name="Picture 8" descr="http://img260.imageshack.us/img260/310/mkd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238125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hr-HR" dirty="0" smtClean="0"/>
              <a:t>Raža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Plosnatog  </a:t>
            </a:r>
            <a:r>
              <a:rPr lang="hr-HR" dirty="0" smtClean="0"/>
              <a:t>je</a:t>
            </a:r>
            <a:r>
              <a:rPr lang="hr-HR" dirty="0" smtClean="0"/>
              <a:t> </a:t>
            </a:r>
            <a:r>
              <a:rPr lang="hr-HR" dirty="0" smtClean="0"/>
              <a:t>oblika, </a:t>
            </a:r>
            <a:r>
              <a:rPr lang="hr-HR" dirty="0" smtClean="0"/>
              <a:t>ima </a:t>
            </a:r>
            <a:r>
              <a:rPr lang="hr-HR" dirty="0" smtClean="0"/>
              <a:t>tanak rep nalik biču.</a:t>
            </a:r>
          </a:p>
          <a:p>
            <a:pPr>
              <a:buNone/>
            </a:pPr>
            <a:r>
              <a:rPr lang="hr-HR" dirty="0" smtClean="0"/>
              <a:t>Neke vrste na kraju repa imaju otrovnu bodlju koja im </a:t>
            </a:r>
          </a:p>
          <a:p>
            <a:pPr>
              <a:buNone/>
            </a:pPr>
            <a:r>
              <a:rPr lang="hr-HR" dirty="0" smtClean="0"/>
              <a:t>služi za obranu,  a druge vrste imaju električni organ </a:t>
            </a:r>
          </a:p>
          <a:p>
            <a:pPr>
              <a:buNone/>
            </a:pPr>
            <a:r>
              <a:rPr lang="hr-HR" dirty="0" smtClean="0"/>
              <a:t>koji može izazvati prilično jak električni udar!</a:t>
            </a:r>
          </a:p>
          <a:p>
            <a:pPr>
              <a:buNone/>
            </a:pPr>
            <a:r>
              <a:rPr lang="hr-HR" dirty="0" smtClean="0"/>
              <a:t>Mogu polagati jaja ili roditi živu mladunčad.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32774" name="Picture 6" descr="http://www.ekologija.rs/http:/www.ekologija.rs/wp-content/uploads/2012/03/a-southern-stin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3936437" cy="2952328"/>
          </a:xfrm>
          <a:prstGeom prst="rect">
            <a:avLst/>
          </a:prstGeom>
          <a:noFill/>
        </p:spPr>
      </p:pic>
      <p:pic>
        <p:nvPicPr>
          <p:cNvPr id="32776" name="Picture 8" descr="http://svetmajmuna.com/images/Slike_Zivotinja_Stanovnici_Mora_Raza_1.jpg"/>
          <p:cNvPicPr>
            <a:picLocks noChangeAspect="1" noChangeArrowheads="1"/>
          </p:cNvPicPr>
          <p:nvPr/>
        </p:nvPicPr>
        <p:blipFill>
          <a:blip r:embed="rId3" cstate="print"/>
          <a:srcRect l="33914" t="13208" b="3773"/>
          <a:stretch>
            <a:fillRect/>
          </a:stretch>
        </p:blipFill>
        <p:spPr bwMode="auto">
          <a:xfrm>
            <a:off x="1547664" y="476672"/>
            <a:ext cx="331236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Hobotnica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err="1" smtClean="0"/>
              <a:t>Octopus</a:t>
            </a:r>
            <a:r>
              <a:rPr lang="hr-HR" dirty="0" smtClean="0"/>
              <a:t>, </a:t>
            </a:r>
            <a:r>
              <a:rPr lang="hr-HR" dirty="0" err="1" smtClean="0"/>
              <a:t>octo</a:t>
            </a:r>
            <a:r>
              <a:rPr lang="hr-HR" dirty="0" smtClean="0"/>
              <a:t>-osam</a:t>
            </a:r>
          </a:p>
          <a:p>
            <a:pPr>
              <a:buNone/>
            </a:pPr>
            <a:r>
              <a:rPr lang="hr-HR" dirty="0" smtClean="0"/>
              <a:t>Imaju osam krakova na kojima se nalaze priljepci.</a:t>
            </a:r>
          </a:p>
          <a:p>
            <a:pPr>
              <a:buNone/>
            </a:pPr>
            <a:r>
              <a:rPr lang="hr-HR" dirty="0" smtClean="0"/>
              <a:t>Mogu dostići dužinu i do 8 metara.</a:t>
            </a:r>
          </a:p>
          <a:p>
            <a:pPr>
              <a:buNone/>
            </a:pPr>
            <a:r>
              <a:rPr lang="hr-HR" dirty="0" smtClean="0"/>
              <a:t>Pri obrani ispusti crnilo kako bi zbunila neprijatelje.</a:t>
            </a:r>
          </a:p>
          <a:p>
            <a:pPr>
              <a:buNone/>
            </a:pPr>
            <a:r>
              <a:rPr lang="hr-HR" dirty="0" smtClean="0"/>
              <a:t>Ponekad se svojom bojom prilagode okolišu.</a:t>
            </a:r>
          </a:p>
          <a:p>
            <a:pPr>
              <a:buNone/>
            </a:pPr>
            <a:r>
              <a:rPr lang="hr-HR" dirty="0" smtClean="0"/>
              <a:t> </a:t>
            </a:r>
          </a:p>
        </p:txBody>
      </p:sp>
      <p:sp>
        <p:nvSpPr>
          <p:cNvPr id="31746" name="AutoShape 2" descr="data:image/jpeg;base64,/9j/4AAQSkZJRgABAQAAAQABAAD/2wCEAAkGBhASEBAPDxAQEBAQFBAPEA8PDxAPDw8PFBAVFRUQFBUXHCYeFxkjGRUUHy8gIycpLCwsFR8xNTAqNSYrLCkBCQoKDgwOFA8PGCkcHBwpLCksLSksLCksLCkpLCksLCwsKSkpKSkpKSkpLCkpKSkpNSksKSkpKSkpKSkpKSkpKf/AABEIALQBGQMBIgACEQEDEQH/xAAcAAACAwEBAQEAAAAAAAAAAAACAwABBAUGBwj/xAA+EAACAQIEAwYEAwUGBwAAAAABAgADEQQSITEFQVEGEyJhcYEykaGxQlLwFBViweEHI3KCstEWM0NTotLx/8QAGgEAAgMBAQAAAAAAAAAAAAAAAQIAAwQFBv/EACcRAAICAQQBBAIDAQAAAAAAAAABAhEDBBIhMUETIlFhMkJScbEF/9oADAMBAAIRAxEAPwDlFJBTMZTHKXlnSOLZS6b/AGvHBB+hAUGPpw0Cy1Etqfl9ZYBhhR0IholgW0/rBHp9oxR6GRk/W8NAs892gxZatUABGSyAHbQcuk8w+MY1CCbWOX0npeOYdu+Y2sHAI000FiL+05OO4KxbvqTLm3YE5bm3L9c5yGqbs7UZXFNGXGs6OVJvsFtqGHUeW07vZyowcJyZST5EWI+5nKw2DrE6USbEfhDlTbSx3A1npeC8LZL1Ki2ciwG+Vd9fP/aXYYScl9FeecYwafk6eTqIDII/Xr9ZTA8506ORZmydB9jAImgrFsnW0Iok/q8W1MRppnlp76Qcp5ge0hDNUpX5/MGKNK202FYt6P6ENBsylL/03impdGPoZoemOUW6SBM5A9/QRdRfKNZesErAFMxup5RRHlNlRfKIdPKLQ9mcrFNTmm3tAKwUFMzlYtkE0skC0WhlIyECCRNLqYphA0WWIZYJEaymCViUNYl4Gscwg2gDZ9UwHCatT4KbEdQDadf/AIRYfHUVOetjb2veY+LdqO7XJh2KW3KmcTC1sXXJamlWr1YKzzLPPP8AUuhpoL8uTt4vgLofC9OoDzU2+8xd2ymzAg9DpKKYyn8VGo3pSqfzEFOP2YLVQjqtRSP6iHHqpfshcmji/wAWabc4Y6zr4fg1OugqYOqrnnQchaoP8JOjCYK2EZGKujI3RgQZthkjPpnPnjnD8kIK+kvL5QwJMssKzm8YwJqUiqmzL4k0BuR+HXkZwsNiM16YFnG4YAEH0P61nrmUTj8Z4SzEV6NhVT4uXeIB8J6npeZs+Hd7kbNNqNr2y6D4RizTcIyA3tlzf9RdfCD+Yazt47BZLOniptsfy3/CZ53B4lalO78spu26kHf1Hznb4dxRw5ouucKAHJBHe07DxKNrjmPLTyyY8rxs3ZsKyr7FfrlKE6GPwPdkMpzU31Ruo6HzmMidWLUlaOLJOLcX2JZIJSPIi3EYWxLCKMeRFkQksSxgXjSsFqchLMziLYfq01FYlk+UgbMzLflFFT/9mtlinSQNmZliXUzSRAYSBsxssW6zS4imWLQ6M5EWyxziLaAZCTAYRrCLIitD2JZYsiOZYorEZYhZtKhESWihO7h8fmUEm+ovzn0Hs7x3u0UJZQd7aT4/w7FFHCuLX5Ge04XWB0B9LHaYVwza1uXB9RxPbmy92tMMeZJ0/rPPYniYqNmemtxsRuPQxGEoI4ytUWnVHJ/gf0PIx2J4LWSxy5h1Q5hNMI4ZGHJLUQf19GjA0cLUYh3bCv8Ahq0wApb+NRp72jOJ4fGrbLUp42kNmpsHa3Qo2vyM5G28fQrEaqSD1BtC9LHuLoVa2XU1YFLiFBmyMWoVBoVqK2W/+ofIzX+yN+HK/wDgYN9N/pCq8RZxlrJTrAbd7TDMPRhZh85xsVw9tTQbu+eQksvz3ElZ4fYG9Nk+Ys6LU+RFj02MErMOHr4pbZ0NQdEbOT6AzpVygbKpubKxU7rfkfOWwy29slTKsmBqO+L3I88cHUSrUWmtybVKYv4Ct9Va+3T5Tpfs/eqrp4X3TV7BhoM1tR6e/WTtC606VJxUyV8zFUQXdqBAzAnrsQP94/hHEFJVkUiiwUAkWGfXW3IcrzBkS3NLwzrYG3CLfwdzs9UFZHoVgE01p6aFfxIeVv1cGbMF2epU0NTEXqAtlRVJAN72Y6gn0E4fF2CAOrBcxQHllGbxADmCLnynUw6tWASmwLABy63Ic2v4SDra41EEZyimk+xpYYTkm10Jq8Ops4RgtE82XPlUAHkSb3025/Tk4nBMoDaFTsym/wAxuPeeprYEtlDCzADN1uGnz1OLPSq4jC1lcGkRe9wpGjApysRbfrL4ZZQavlFGbTQyL2qn9G5hBZY1hAM6aOHbEssC0axt6TOK6n4SD6aj5yOUVSbHjGTTaXRTCCy3jYBWMC6M7LFMJqdZnaSiJmaosSRNTzOywUOmIdYphNDCKcRaGszsIllmhhFNFodMQ0WwjWEWRAPYoxbLHERZitDoUwg2hsJUQc9VjuBUaxBcEEc1NjAXgD09aNS/8NT/ANhOgrTQraR5Yoy7RkjmnDpmNeJ1EXLWTUbE6g+hnS4X20embAlk5oTcW6WgK19DY+R2icTwqi+6BTyZPCw9xMs9J/FmyGur8kfQuF8ZwGIRs9LKz2zZWFwfzLfURuI7NYV0H7PVyON+9vZgfMbGfJv3XiKLZqNTN72b3GxnQwvavE0tHDL/AIwbezf7yqsmMvvDm+D1vEeC1qOrqSnKovipn3G3vOfebuEdvjYA6cr6FfpO89XAVxmqBKbH8dJhTN/MfCflL4anxJGXJovMGeLx+JxCoThbd55mxy88vnMXC+J0wyU6mYVajIrlybl2NgDzGpnpOKYLD02ATFA3/Mlv/IGxnP4xwgd13yujhGRiUDBgAw1BI5esE5479SL5GxY8iXpTj7fozdqUqVq2bwr3GiBeQ3vfqLAe04WDxjAim9S1MsXy6AB73O/LnbSdvA171WDc7lSdTlzaBjzPn5zmdp+EFSa9EXBDd4mhA1HL0Ptac1Ojrf0aOLdoM1GjoyXYHbQmxtby/lPedk+Iu1NaoSmKdMClYEks1wC4Nhblp5T4lxDiNR6NNGK2pnkv94ttrnmNZ7v+zfi6VAMOCS7EtYucmZSLuV87jSXp/Ah9QxDBmVgNDcH1vqPn954ztz2fDKuLUNekR3yIBepTB0JuRoDv5HynusOiujjKA4OVit7EgA38t5iAcXDWI9tR6ektXK5EfD4PnNFyVUncgE38xeRp73E4OihBqUaJpGwz92odD/FpqPrBbgeBJ8Kq53ypnHz8e3tNS1UY8NM5ktFOTbTR86r8Pr1SopgZAUuWBsxJOnsATLxnBlU3AAfQZlVwBobc7eWnWe44gtFT/d3zqAFp0xpm+t9rdLTm4wWB0BPMcrG+l/Ic5y80nknuZ1cEVigoI8UeLmm4SqGtpZ9MrX6i2uxmX99ENopK6EgdLbi/p1Mw9rmqZhobFbXsQbZufltOVh6RV7oSQQqki9gb6G520BPvBCbT3Jls8cZRpqz2q1QyhlNwdoirOfwWsQ70j0zjTS4Nj9D9JvqGd3Dk9SCkeczYvSyOIlmi2MJ4omXFaFvFtGMYljAMA0U0a0S0RjoW0U0Y0WYrHQtotobRbRSxAGVLMGVjo9krTRTeYlaOR5oMDNYaOV5kzRiPIIzRmkDRWaTNHQpb4Kk26AE818DfMTHiOE1B4qNVmIuctZifYFbfWbQ8aryueGE+0XQzzh0zzVLi/eApUN2/KWyqD6aTo4CmbVHe6pTV/EdFJyEKgF9SWI6/SbsZgkqgB76XIKmx1FjONiuzTXvRq5RYAK4JsfUH+U5uTRT7jydPFroftwbqGNy1Kbq4ZAoUpYA88wJHO5uPaepWtTdAGysCBobeIHpPnTcKxaEDLnU7lLE/eb+HYqrRLEmoF5d4ltedr6TO8M0uUa45oPpldo8GcNU7yiSh11U33+hE5vZ7jIp1Ph1JLAqApvz1GwjOP8Y724O45jY+Ynm0r5WDC4IMVJpljkfpHs3xMKlOzqwr7gG5BIJve/3nedFve0+Hdie0SUW7wsMy3KodbDoByvPq+G49dQXsL62J1tyl0XQj5OlUcKDf4eYYXFvSZm4Zhqt8lgdrK1iNNgdxMeO41ZcylSN7HpPLYvtTSJuPDUGuamw+0kqYUekr8KooCUYioDqtSoA1tsoNtPWcXirqBUpLo4ytZTsLaWtsZOH8Wp4kM7C9ZAFLAEnLbR7eQ09hAxfDzTz1A5q99lAuuoAG2n6vKWhrPL4zBByTWbI1VgpLH4UyqCQNgBack8SwS0v2am2ViSDUYa5s1g5bkbfKbe09fvawzEgIoDgEi5uSFNtbc/eeaxPZwsy5SqIbFrknJrtf+ZmVqLk030aEpKKaXZ0qDGlWuxJ/CRtodmHI6a+86VYzncZxStc0/EBYK+bTKotcDnckzWzzs/8APk9rTOLr0tykiiYp4TGLYzpHOBJinMtjAYwMYAmLaG0UTKx0A0WxhsYtjAyxAMYpjDYxbRGOgTKvITBvEHPVK0YrTMGhq0vMJtR4SvMqvGZoRTWHllpnV4WaOLQ4PGK8yZoa1IRaNgeQtECpCzyEGq8pzeJLy88hDNX4bRbemo81un+m0D9z4f8A7S+ut/Qnn7zSWlLcmw3JAHqYjhDukOpz6tmIcBVXvTBW1rH4gAQDlseUriXGcZSINYjNsASuUDkR1np+MVf2akzJSzixcObZQL7nW5229J8v47xmpXqMznU6Cy5Vy+k4kpJvg7+NNLk6WI7b4j4cxHy1M4mL41UdixYlibkk3N5kYdTc7TsdlOELXrgOdFIuNy1wdvlJ2WWd7+znjlRcTSSrqlU93mPLNoL+htr6z65VamcjkaZWNRRoqiwUPqdeQ/zcp43iPZBEpLWpDK9MqwHUi1tvOenxOFWiHsWBrMpux8ChwpfLc6HMPttB1wHs+Tdr8PXTFVaieKk5U2W5KnIAbjcbfWcWpxV2+J3HVNHFrcg3Oe642j99UdlKhmJHS3IX9JzDNkdHCSUk+zBPWzi3GS6OLw3BO7CpUuFGozjxMQLXtyH6852S0omAzTdixRxqkYcmWWR2wi0WWlFoBaWFZGMWxllotjEbGRCYpjLJgMYo6QJMWxhMYtjAWIBjAJlsYBMRsdIEypGMG8Qc9EGjA8z5oStLzE0aleMDTIrxqvGFNCvGZ5lDww8awDi0sPE5pWaMCjWKkIVZlDwg8gtGgvKFSJzRmGQM6KTlDMqltNATqdZGyKNnQ4ah8VU02enSGZjlJQG4tmtN9bjlByO6o0Ub8ypZib8r/Dr0tPSvRpph+5DjKLgoqEZgRsxG51BvztrPA8a4JSpCicLVzNZu/Q+EFsxIdbnQgEAjmFBnEzZXOdo9Bp8Kx49r5Mna3E4nS7mpTexyZACrqba23I0159J40YGq7WVDfnm0957jimKR6CB7FkU59QSXfTKCL/hA66tOfQoqgsosNz1J6kx8GFTb8JCanK8SVLlnNpdnFCWuGqG1yb2H8KjqTbWdnsrRFCsVAGdbX8QLa2Fhbz+Uf3oWkCxFmIyrZGBa3xNbWw2AP0nmuB8V7rGCo4JQOCwBF7Brmw/lBNx3cdDYoyUbl2fdMELgo4sAEJZRnUFlBHLU35RfGuDtWohKL5WUl6Z1Ierremza+FtbHkfecPCdrVqYfu6TEYivUyhLX7tQ4IJP+FRae0oNYCmbFsgYNYWIuQRrzuPrKJ9miHR4LC9qaYZ8NiKRoVGAU0a62pkZrnJmuBoPitqToDOZxnAUDS72gppVKZIrUWa4IuBnQE5hYsAQdNQRbUT6zxDgeFxFFaWIo06iL4lV9SrEbqw1U76gzzGK/s6p52KV2pU2BHdsgqAsbgZcrLfQ21vv1jYcjxtUxc+OOWLTXPg+VloLNOhxzgdXDVClQEreyVQpCVB1HQ+R1nLLTtKaatHAcXF0yM0AtIzRZaRsiCLQC0EtALRbHSIzQC0jNFloB0WximMhaAzRGx0iyYtjKZotjK2yxIstKzQCZV4tjUd8NCDRIMu80GRo0BoxXmUNGK8axGjRmhB4jNLDQ2LRpzSi0UGkLRrBQ4PCzzNnhB4bJRozyF4gPLzSWA6FPtFUpAZmfu0zuCmbOapGmY8xNtXiGFq00z3ouKYYZmAZtbEL+bU6DoJwS8U9NTuBcc+fzmLJp9ztG/Dq3BKMuTRj6lNSKdNgxvaykFSCL59tRa49fSaeE4Tvaq0ix8R0t8R8tN5yhhkDBxcELkAvpYbaTu8Ioi1yDnI8PIgE6+0qcHijXlmhZPWmpeI/6K43w8MHVQxKNZCDcgLoRvqOm84Ffs3WADU0LFgGIFicxF8o/Ws7fEe0mRrKvhNiRbK3hJFiRqOfzmHD9qioYWJV7ErmPI6fKYpSSZ0Yw3LlnO4R2jqUHXQ3BBUHZXHXy5fKfXOzfGnxNY1cQ1MvkXLTXwoBqOuvPXznzZuOCqSAASPEAQpJAIJW1rddukwcc7ROGARiHVtxdbofw6bjaNaYjjt8n3nh3aBC9Skuapkv4vDlAzEDU77bxv77VswDAEEgq2mXT7T4zwX+0s0iCyI7MoRg5ItlvlO2u87PAe1NJq1etiqio5AKDQrl5gX56WibfgO5M+g1+KoVystN1NgVcZ0Yb6gi33nzTtJ2eSkO+w9Q1KRazIwXvKV9iSvhZb6XFrbETfh+JNVWvilqquHBZUUhdSo1PUa7Tn4zihqIQyEBl/FqdrXOssxTnjkvgpz4o5I/Z51mi2aRmiy069nHUSy0AtBZoJaK2MkWWgM0omCTFbGSKJgFpGMAmI2WJEJgMZZMAmLY6RCYN5RMq8Sx0jthpeaJDS800pmOhwaEGiA0INGBRpDQg0zhoWaSxWjQHl5ogNLzQ2LQzNLDRRaVmhsFGjNJmiQ8vNJYKG5pRaLzSs0lho6XCMN3lQA7AZjfbTb11no8VTpUqedny7g3GZr2tpPH4XElHVhbTqARb0MHjPHmqm19hl00FvITHqLuzfpmlFox8YxaatSpm3JqpzEnrlGg+s5FHiTMQHaw6hEA+06etQC9wot/mgV6uVgFprmLKwewuANCJmeNqO41Rypy2jQ4QFlpKzgf867ZRfmBawM5Rwj1bvnu2nhOmnrPdUa1OpTFMnU5ddxcbG3lpPOcV4S1FwyLltuBcqwOot1HKx10lcZJP3dFk02vb2cPE4I0wCxBJ5C+nneTC4lgdD+hGYoMxux6cvsINKjubdNOd+kaTV+0SKde7s6io+hWppfNY3Ck9SBoZrXH1ipV2FidcosT0F+kQDoPQe0EmbljiuTA8s+rDLQS0AmDeWWV0WTBJkJgExbGSITBLSFoBMUdIhMFjITBMDHRRMAmRpRlbY6RCYN5DBvFsc6t4WaJzSw00WZGh15YaJzQg0axaHhoQaIDQg0NgodmhBojNLDQ2Ch2aVeLzSi0Ngodml5ojNCDSWSh+aVmi80maCwUHmlG3S8DNKzSNhDJgVEB33Gx5gyFoBaB8hXA3g1SolQliOoFrgjyO4ndpcQp1BbOvpmXQa6WPrtPOkxJw9vgJTlpqLTFPT83E3Q1PFSOlxDB0yCwI+Wt77CxnLp0hmup0XyIJMMUerM23xHNtDhx4KdsXJnTVRLvBJkzQSZqsy0QmCTITBJgsZImaCTITKJgsYowTITBJiNjFmATITBvFseijKJkvAYxWx0W0CS8kUY3gyw0WGl5posz0MvLDRQaXeSwUODQg0QDCDQ2ChwaEGic0sGGxaG5pRaATKJksiQeeWKkTeS8Fh2mgPLzxAaGGhsWhmaVmgXkvJYKGZoN4GaXeSyUHeSBeGkFkoq8FjGVBEmSyUUTKvIYJkLKLLQSZLwWMAaITKvKvBYxGxqITALSyYBijpELSryjJANRCYBMs2gxRkQS8sEyu8PU/OLY1GsGFeSSXozl3kkkjECBlgy5IRSxLBlyQgITKkkgAVJJJIEl4YMkkgAhJJJIAqXeSSQhLy0MkkjIgnMVeSSBEKMEySSBBgtKkkYyBJlSSSsYoiCZJIGOBeDLkgHAlGSSKMSDeSSKw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1748" name="AutoShape 4" descr="data:image/jpeg;base64,/9j/4AAQSkZJRgABAQAAAQABAAD/2wCEAAkGBhASEBAPDxAQEBAQFBAPEA8PDxAPDw8PFBAVFRUQFBUXHCYeFxkjGRUUHy8gIycpLCwsFR8xNTAqNSYrLCkBCQoKDgwOFA8PGCkcHBwpLCksLSksLCksLCkpLCksLCwsKSkpKSkpKSkpLCkpKSkpNSksKSkpKSkpKSkpKSkpKf/AABEIALQBGQMBIgACEQEDEQH/xAAcAAACAwEBAQEAAAAAAAAAAAACAwABBAUGBwj/xAA+EAACAQIEAwYEAwUGBwAAAAABAgADEQQSITEFQVEGEyJhcYEykaGxQlLwFBViweEHI3KCstEWM0NTotLx/8QAGgEAAgMBAQAAAAAAAAAAAAAAAQIAAwQFBv/EACcRAAICAQQBBAIDAQAAAAAAAAABAhEDBBIhMUETIlFhMkJScbEF/9oADAMBAAIRAxEAPwDlFJBTMZTHKXlnSOLZS6b/AGvHBB+hAUGPpw0Cy1Etqfl9ZYBhhR0IholgW0/rBHp9oxR6GRk/W8NAs892gxZatUABGSyAHbQcuk8w+MY1CCbWOX0npeOYdu+Y2sHAI000FiL+05OO4KxbvqTLm3YE5bm3L9c5yGqbs7UZXFNGXGs6OVJvsFtqGHUeW07vZyowcJyZST5EWI+5nKw2DrE6USbEfhDlTbSx3A1npeC8LZL1Ki2ciwG+Vd9fP/aXYYScl9FeecYwafk6eTqIDII/Xr9ZTA8506ORZmydB9jAImgrFsnW0Iok/q8W1MRppnlp76Qcp5ge0hDNUpX5/MGKNK202FYt6P6ENBsylL/03impdGPoZoemOUW6SBM5A9/QRdRfKNZesErAFMxup5RRHlNlRfKIdPKLQ9mcrFNTmm3tAKwUFMzlYtkE0skC0WhlIyECCRNLqYphA0WWIZYJEaymCViUNYl4Gscwg2gDZ9UwHCatT4KbEdQDadf/AIRYfHUVOetjb2veY+LdqO7XJh2KW3KmcTC1sXXJamlWr1YKzzLPPP8AUuhpoL8uTt4vgLofC9OoDzU2+8xd2ymzAg9DpKKYyn8VGo3pSqfzEFOP2YLVQjqtRSP6iHHqpfshcmji/wAWabc4Y6zr4fg1OugqYOqrnnQchaoP8JOjCYK2EZGKujI3RgQZthkjPpnPnjnD8kIK+kvL5QwJMssKzm8YwJqUiqmzL4k0BuR+HXkZwsNiM16YFnG4YAEH0P61nrmUTj8Z4SzEV6NhVT4uXeIB8J6npeZs+Hd7kbNNqNr2y6D4RizTcIyA3tlzf9RdfCD+Yazt47BZLOniptsfy3/CZ53B4lalO78spu26kHf1Hznb4dxRw5ouucKAHJBHe07DxKNrjmPLTyyY8rxs3ZsKyr7FfrlKE6GPwPdkMpzU31Ruo6HzmMidWLUlaOLJOLcX2JZIJSPIi3EYWxLCKMeRFkQksSxgXjSsFqchLMziLYfq01FYlk+UgbMzLflFFT/9mtlinSQNmZliXUzSRAYSBsxssW6zS4imWLQ6M5EWyxziLaAZCTAYRrCLIitD2JZYsiOZYorEZYhZtKhESWihO7h8fmUEm+ovzn0Hs7x3u0UJZQd7aT4/w7FFHCuLX5Ge04XWB0B9LHaYVwza1uXB9RxPbmy92tMMeZJ0/rPPYniYqNmemtxsRuPQxGEoI4ytUWnVHJ/gf0PIx2J4LWSxy5h1Q5hNMI4ZGHJLUQf19GjA0cLUYh3bCv8Ahq0wApb+NRp72jOJ4fGrbLUp42kNmpsHa3Qo2vyM5G28fQrEaqSD1BtC9LHuLoVa2XU1YFLiFBmyMWoVBoVqK2W/+ofIzX+yN+HK/wDgYN9N/pCq8RZxlrJTrAbd7TDMPRhZh85xsVw9tTQbu+eQksvz3ElZ4fYG9Nk+Ys6LU+RFj02MErMOHr4pbZ0NQdEbOT6AzpVygbKpubKxU7rfkfOWwy29slTKsmBqO+L3I88cHUSrUWmtybVKYv4Ct9Va+3T5Tpfs/eqrp4X3TV7BhoM1tR6e/WTtC606VJxUyV8zFUQXdqBAzAnrsQP94/hHEFJVkUiiwUAkWGfXW3IcrzBkS3NLwzrYG3CLfwdzs9UFZHoVgE01p6aFfxIeVv1cGbMF2epU0NTEXqAtlRVJAN72Y6gn0E4fF2CAOrBcxQHllGbxADmCLnynUw6tWASmwLABy63Ic2v4SDra41EEZyimk+xpYYTkm10Jq8Ops4RgtE82XPlUAHkSb3025/Tk4nBMoDaFTsym/wAxuPeeprYEtlDCzADN1uGnz1OLPSq4jC1lcGkRe9wpGjApysRbfrL4ZZQavlFGbTQyL2qn9G5hBZY1hAM6aOHbEssC0axt6TOK6n4SD6aj5yOUVSbHjGTTaXRTCCy3jYBWMC6M7LFMJqdZnaSiJmaosSRNTzOywUOmIdYphNDCKcRaGszsIllmhhFNFodMQ0WwjWEWRAPYoxbLHERZitDoUwg2hsJUQc9VjuBUaxBcEEc1NjAXgD09aNS/8NT/ANhOgrTQraR5Yoy7RkjmnDpmNeJ1EXLWTUbE6g+hnS4X20embAlk5oTcW6WgK19DY+R2icTwqi+6BTyZPCw9xMs9J/FmyGur8kfQuF8ZwGIRs9LKz2zZWFwfzLfURuI7NYV0H7PVyON+9vZgfMbGfJv3XiKLZqNTN72b3GxnQwvavE0tHDL/AIwbezf7yqsmMvvDm+D1vEeC1qOrqSnKovipn3G3vOfebuEdvjYA6cr6FfpO89XAVxmqBKbH8dJhTN/MfCflL4anxJGXJovMGeLx+JxCoThbd55mxy88vnMXC+J0wyU6mYVajIrlybl2NgDzGpnpOKYLD02ATFA3/Mlv/IGxnP4xwgd13yujhGRiUDBgAw1BI5esE5479SL5GxY8iXpTj7fozdqUqVq2bwr3GiBeQ3vfqLAe04WDxjAim9S1MsXy6AB73O/LnbSdvA171WDc7lSdTlzaBjzPn5zmdp+EFSa9EXBDd4mhA1HL0Ptac1Ojrf0aOLdoM1GjoyXYHbQmxtby/lPedk+Iu1NaoSmKdMClYEks1wC4Nhblp5T4lxDiNR6NNGK2pnkv94ttrnmNZ7v+zfi6VAMOCS7EtYucmZSLuV87jSXp/Ah9QxDBmVgNDcH1vqPn954ztz2fDKuLUNekR3yIBepTB0JuRoDv5HynusOiujjKA4OVit7EgA38t5iAcXDWI9tR6ektXK5EfD4PnNFyVUncgE38xeRp73E4OihBqUaJpGwz92odD/FpqPrBbgeBJ8Kq53ypnHz8e3tNS1UY8NM5ktFOTbTR86r8Pr1SopgZAUuWBsxJOnsATLxnBlU3AAfQZlVwBobc7eWnWe44gtFT/d3zqAFp0xpm+t9rdLTm4wWB0BPMcrG+l/Ic5y80nknuZ1cEVigoI8UeLmm4SqGtpZ9MrX6i2uxmX99ENopK6EgdLbi/p1Mw9rmqZhobFbXsQbZufltOVh6RV7oSQQqki9gb6G520BPvBCbT3Jls8cZRpqz2q1QyhlNwdoirOfwWsQ70j0zjTS4Nj9D9JvqGd3Dk9SCkeczYvSyOIlmi2MJ4omXFaFvFtGMYljAMA0U0a0S0RjoW0U0Y0WYrHQtotobRbRSxAGVLMGVjo9krTRTeYlaOR5oMDNYaOV5kzRiPIIzRmkDRWaTNHQpb4Kk26AE818DfMTHiOE1B4qNVmIuctZifYFbfWbQ8aryueGE+0XQzzh0zzVLi/eApUN2/KWyqD6aTo4CmbVHe6pTV/EdFJyEKgF9SWI6/SbsZgkqgB76XIKmx1FjONiuzTXvRq5RYAK4JsfUH+U5uTRT7jydPFroftwbqGNy1Kbq4ZAoUpYA88wJHO5uPaepWtTdAGysCBobeIHpPnTcKxaEDLnU7lLE/eb+HYqrRLEmoF5d4ltedr6TO8M0uUa45oPpldo8GcNU7yiSh11U33+hE5vZ7jIp1Ph1JLAqApvz1GwjOP8Y724O45jY+Ynm0r5WDC4IMVJpljkfpHs3xMKlOzqwr7gG5BIJve/3nedFve0+Hdie0SUW7wsMy3KodbDoByvPq+G49dQXsL62J1tyl0XQj5OlUcKDf4eYYXFvSZm4Zhqt8lgdrK1iNNgdxMeO41ZcylSN7HpPLYvtTSJuPDUGuamw+0kqYUekr8KooCUYioDqtSoA1tsoNtPWcXirqBUpLo4ytZTsLaWtsZOH8Wp4kM7C9ZAFLAEnLbR7eQ09hAxfDzTz1A5q99lAuuoAG2n6vKWhrPL4zBByTWbI1VgpLH4UyqCQNgBack8SwS0v2am2ViSDUYa5s1g5bkbfKbe09fvawzEgIoDgEi5uSFNtbc/eeaxPZwsy5SqIbFrknJrtf+ZmVqLk030aEpKKaXZ0qDGlWuxJ/CRtodmHI6a+86VYzncZxStc0/EBYK+bTKotcDnckzWzzs/8APk9rTOLr0tykiiYp4TGLYzpHOBJinMtjAYwMYAmLaG0UTKx0A0WxhsYtjAyxAMYpjDYxbRGOgTKvITBvEHPVK0YrTMGhq0vMJtR4SvMqvGZoRTWHllpnV4WaOLQ4PGK8yZoa1IRaNgeQtECpCzyEGq8pzeJLy88hDNX4bRbemo81un+m0D9z4f8A7S+ut/Qnn7zSWlLcmw3JAHqYjhDukOpz6tmIcBVXvTBW1rH4gAQDlseUriXGcZSINYjNsASuUDkR1np+MVf2akzJSzixcObZQL7nW5229J8v47xmpXqMznU6Cy5Vy+k4kpJvg7+NNLk6WI7b4j4cxHy1M4mL41UdixYlibkk3N5kYdTc7TsdlOELXrgOdFIuNy1wdvlJ2WWd7+znjlRcTSSrqlU93mPLNoL+htr6z65VamcjkaZWNRRoqiwUPqdeQ/zcp43iPZBEpLWpDK9MqwHUi1tvOenxOFWiHsWBrMpux8ChwpfLc6HMPttB1wHs+Tdr8PXTFVaieKk5U2W5KnIAbjcbfWcWpxV2+J3HVNHFrcg3Oe642j99UdlKhmJHS3IX9JzDNkdHCSUk+zBPWzi3GS6OLw3BO7CpUuFGozjxMQLXtyH6852S0omAzTdixRxqkYcmWWR2wi0WWlFoBaWFZGMWxllotjEbGRCYpjLJgMYo6QJMWxhMYtjAWIBjAJlsYBMRsdIEypGMG8Qc9EGjA8z5oStLzE0aleMDTIrxqvGFNCvGZ5lDww8awDi0sPE5pWaMCjWKkIVZlDwg8gtGgvKFSJzRmGQM6KTlDMqltNATqdZGyKNnQ4ah8VU02enSGZjlJQG4tmtN9bjlByO6o0Ub8ypZib8r/Dr0tPSvRpph+5DjKLgoqEZgRsxG51BvztrPA8a4JSpCicLVzNZu/Q+EFsxIdbnQgEAjmFBnEzZXOdo9Bp8Kx49r5Mna3E4nS7mpTexyZACrqba23I0159J40YGq7WVDfnm0957jimKR6CB7FkU59QSXfTKCL/hA66tOfQoqgsosNz1J6kx8GFTb8JCanK8SVLlnNpdnFCWuGqG1yb2H8KjqTbWdnsrRFCsVAGdbX8QLa2Fhbz+Uf3oWkCxFmIyrZGBa3xNbWw2AP0nmuB8V7rGCo4JQOCwBF7Brmw/lBNx3cdDYoyUbl2fdMELgo4sAEJZRnUFlBHLU35RfGuDtWohKL5WUl6Z1Ierremza+FtbHkfecPCdrVqYfu6TEYivUyhLX7tQ4IJP+FRae0oNYCmbFsgYNYWIuQRrzuPrKJ9miHR4LC9qaYZ8NiKRoVGAU0a62pkZrnJmuBoPitqToDOZxnAUDS72gppVKZIrUWa4IuBnQE5hYsAQdNQRbUT6zxDgeFxFFaWIo06iL4lV9SrEbqw1U76gzzGK/s6p52KV2pU2BHdsgqAsbgZcrLfQ21vv1jYcjxtUxc+OOWLTXPg+VloLNOhxzgdXDVClQEreyVQpCVB1HQ+R1nLLTtKaatHAcXF0yM0AtIzRZaRsiCLQC0EtALRbHSIzQC0jNFloB0WximMhaAzRGx0iyYtjKZotjK2yxIstKzQCZV4tjUd8NCDRIMu80GRo0BoxXmUNGK8axGjRmhB4jNLDQ2LRpzSi0UGkLRrBQ4PCzzNnhB4bJRozyF4gPLzSWA6FPtFUpAZmfu0zuCmbOapGmY8xNtXiGFq00z3ouKYYZmAZtbEL+bU6DoJwS8U9NTuBcc+fzmLJp9ztG/Dq3BKMuTRj6lNSKdNgxvaykFSCL59tRa49fSaeE4Tvaq0ix8R0t8R8tN5yhhkDBxcELkAvpYbaTu8Ioi1yDnI8PIgE6+0qcHijXlmhZPWmpeI/6K43w8MHVQxKNZCDcgLoRvqOm84Ffs3WADU0LFgGIFicxF8o/Ws7fEe0mRrKvhNiRbK3hJFiRqOfzmHD9qioYWJV7ErmPI6fKYpSSZ0Yw3LlnO4R2jqUHXQ3BBUHZXHXy5fKfXOzfGnxNY1cQ1MvkXLTXwoBqOuvPXznzZuOCqSAASPEAQpJAIJW1rddukwcc7ROGARiHVtxdbofw6bjaNaYjjt8n3nh3aBC9Skuapkv4vDlAzEDU77bxv77VswDAEEgq2mXT7T4zwX+0s0iCyI7MoRg5ItlvlO2u87PAe1NJq1etiqio5AKDQrl5gX56WibfgO5M+g1+KoVystN1NgVcZ0Yb6gi33nzTtJ2eSkO+w9Q1KRazIwXvKV9iSvhZb6XFrbETfh+JNVWvilqquHBZUUhdSo1PUa7Tn4zihqIQyEBl/FqdrXOssxTnjkvgpz4o5I/Z51mi2aRmiy069nHUSy0AtBZoJaK2MkWWgM0omCTFbGSKJgFpGMAmI2WJEJgMZZMAmLY6RCYN5RMq8Sx0jthpeaJDS800pmOhwaEGiA0INGBRpDQg0zhoWaSxWjQHl5ogNLzQ2LQzNLDRRaVmhsFGjNJmiQ8vNJYKG5pRaLzSs0lho6XCMN3lQA7AZjfbTb11no8VTpUqedny7g3GZr2tpPH4XElHVhbTqARb0MHjPHmqm19hl00FvITHqLuzfpmlFox8YxaatSpm3JqpzEnrlGg+s5FHiTMQHaw6hEA+06etQC9wot/mgV6uVgFprmLKwewuANCJmeNqO41Rypy2jQ4QFlpKzgf867ZRfmBawM5Rwj1bvnu2nhOmnrPdUa1OpTFMnU5ddxcbG3lpPOcV4S1FwyLltuBcqwOot1HKx10lcZJP3dFk02vb2cPE4I0wCxBJ5C+nneTC4lgdD+hGYoMxux6cvsINKjubdNOd+kaTV+0SKde7s6io+hWppfNY3Ck9SBoZrXH1ipV2FidcosT0F+kQDoPQe0EmbljiuTA8s+rDLQS0AmDeWWV0WTBJkJgExbGSITBLSFoBMUdIhMFjITBMDHRRMAmRpRlbY6RCYN5DBvFsc6t4WaJzSw00WZGh15YaJzQg0axaHhoQaIDQg0NgodmhBojNLDQ2Ch2aVeLzSi0Ngodml5ojNCDSWSh+aVmi80maCwUHmlG3S8DNKzSNhDJgVEB33Gx5gyFoBaB8hXA3g1SolQliOoFrgjyO4ndpcQp1BbOvpmXQa6WPrtPOkxJw9vgJTlpqLTFPT83E3Q1PFSOlxDB0yCwI+Wt77CxnLp0hmup0XyIJMMUerM23xHNtDhx4KdsXJnTVRLvBJkzQSZqsy0QmCTITBJgsZImaCTITKJgsYowTITBJiNjFmATITBvFseijKJkvAYxWx0W0CS8kUY3gyw0WGl5posz0MvLDRQaXeSwUODQg0QDCDQ2ChwaEGic0sGGxaG5pRaATKJksiQeeWKkTeS8Fh2mgPLzxAaGGhsWhmaVmgXkvJYKGZoN4GaXeSyUHeSBeGkFkoq8FjGVBEmSyUUTKvIYJkLKLLQSZLwWMAaITKvKvBYxGxqITALSyYBijpELSryjJANRCYBMs2gxRkQS8sEyu8PU/OLY1GsGFeSSXozl3kkkjECBlgy5IRSxLBlyQgITKkkgAVJJJIEl4YMkkgAhJJJIAqXeSSQhLy0MkkjIgnMVeSSBEKMEySSBBgtKkkYyBJlSSSsYoiCZJIGOBeDLkgHAlGSSKMSDeSSKw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1750" name="Picture 6" descr="http://www.fotoklubsplit.hr/galerija/6/6.jpg"/>
          <p:cNvPicPr>
            <a:picLocks noChangeAspect="1" noChangeArrowheads="1"/>
          </p:cNvPicPr>
          <p:nvPr/>
        </p:nvPicPr>
        <p:blipFill>
          <a:blip r:embed="rId2" cstate="print"/>
          <a:srcRect r="13848" b="14321"/>
          <a:stretch>
            <a:fillRect/>
          </a:stretch>
        </p:blipFill>
        <p:spPr bwMode="auto">
          <a:xfrm>
            <a:off x="3707904" y="260648"/>
            <a:ext cx="5184576" cy="3312761"/>
          </a:xfrm>
          <a:prstGeom prst="rect">
            <a:avLst/>
          </a:prstGeom>
          <a:noFill/>
        </p:spPr>
      </p:pic>
      <p:pic>
        <p:nvPicPr>
          <p:cNvPr id="31760" name="Picture 16" descr="http://agroekonomija.files.wordpress.com/2012/01/bela-hobotnica.jpg"/>
          <p:cNvPicPr>
            <a:picLocks noChangeAspect="1" noChangeArrowheads="1"/>
          </p:cNvPicPr>
          <p:nvPr/>
        </p:nvPicPr>
        <p:blipFill>
          <a:blip r:embed="rId3" cstate="print"/>
          <a:srcRect l="26460" t="7560" r="30071" b="24401"/>
          <a:stretch>
            <a:fillRect/>
          </a:stretch>
        </p:blipFill>
        <p:spPr bwMode="auto">
          <a:xfrm>
            <a:off x="251520" y="476672"/>
            <a:ext cx="2592288" cy="274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0"/>
            <a:ext cx="8640960" cy="6858000"/>
          </a:xfrm>
        </p:spPr>
        <p:txBody>
          <a:bodyPr/>
          <a:lstStyle/>
          <a:p>
            <a:r>
              <a:rPr lang="hr-HR" dirty="0" smtClean="0"/>
              <a:t>Puž bodljikavi </a:t>
            </a:r>
            <a:r>
              <a:rPr lang="hr-HR" dirty="0" smtClean="0"/>
              <a:t>volak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Kućica s bodljama služi mu za obranu od </a:t>
            </a:r>
          </a:p>
          <a:p>
            <a:pPr>
              <a:buNone/>
            </a:pPr>
            <a:r>
              <a:rPr lang="hr-HR" dirty="0" smtClean="0"/>
              <a:t>n</a:t>
            </a:r>
            <a:r>
              <a:rPr lang="hr-HR" dirty="0" smtClean="0"/>
              <a:t>eprijatelja.</a:t>
            </a:r>
          </a:p>
          <a:p>
            <a:pPr>
              <a:buNone/>
            </a:pPr>
            <a:r>
              <a:rPr lang="hr-HR" dirty="0" smtClean="0"/>
              <a:t>Hrana su mu: puževi, školjkaši i uginuli organizmi.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37890" name="Picture 2" descr="http://static.panoramio.com/photos/large/5053449.jpg"/>
          <p:cNvPicPr>
            <a:picLocks noChangeAspect="1" noChangeArrowheads="1"/>
          </p:cNvPicPr>
          <p:nvPr/>
        </p:nvPicPr>
        <p:blipFill>
          <a:blip r:embed="rId2" cstate="print"/>
          <a:srcRect l="7456" r="15006" b="20473"/>
          <a:stretch>
            <a:fillRect/>
          </a:stretch>
        </p:blipFill>
        <p:spPr bwMode="auto">
          <a:xfrm>
            <a:off x="179512" y="692696"/>
            <a:ext cx="3744416" cy="2880320"/>
          </a:xfrm>
          <a:prstGeom prst="rect">
            <a:avLst/>
          </a:prstGeom>
          <a:noFill/>
        </p:spPr>
      </p:pic>
      <p:pic>
        <p:nvPicPr>
          <p:cNvPr id="37892" name="Picture 4" descr="http://www.ssblato.hr/analiza%20mora/Slike/Slika%2027.jpg"/>
          <p:cNvPicPr>
            <a:picLocks noChangeAspect="1" noChangeArrowheads="1"/>
          </p:cNvPicPr>
          <p:nvPr/>
        </p:nvPicPr>
        <p:blipFill>
          <a:blip r:embed="rId3" cstate="print"/>
          <a:srcRect l="6122" t="8163" r="2041"/>
          <a:stretch>
            <a:fillRect/>
          </a:stretch>
        </p:blipFill>
        <p:spPr bwMode="auto">
          <a:xfrm>
            <a:off x="4211960" y="332656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40871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Puž </a:t>
            </a:r>
            <a:r>
              <a:rPr lang="hr-HR" dirty="0" err="1" smtClean="0"/>
              <a:t>ogrc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Kućica mu je spiralno uvijena.</a:t>
            </a:r>
          </a:p>
          <a:p>
            <a:pPr>
              <a:buNone/>
            </a:pPr>
            <a:r>
              <a:rPr lang="hr-HR" dirty="0" smtClean="0"/>
              <a:t>Hrani se algama.</a:t>
            </a:r>
          </a:p>
          <a:p>
            <a:pPr>
              <a:buNone/>
            </a:pPr>
            <a:r>
              <a:rPr lang="hr-HR" dirty="0" smtClean="0"/>
              <a:t>Koristi se kao mamac za ribolov. </a:t>
            </a:r>
            <a:endParaRPr lang="hr-HR" dirty="0"/>
          </a:p>
        </p:txBody>
      </p:sp>
      <p:pic>
        <p:nvPicPr>
          <p:cNvPr id="3076" name="Picture 4" descr="http://img819.imageshack.us/img819/4994/a5803471d6b231c8b05802a.jpg"/>
          <p:cNvPicPr>
            <a:picLocks noChangeAspect="1" noChangeArrowheads="1"/>
          </p:cNvPicPr>
          <p:nvPr/>
        </p:nvPicPr>
        <p:blipFill>
          <a:blip r:embed="rId2" cstate="print"/>
          <a:srcRect l="17120" r="2557" b="22826"/>
          <a:stretch>
            <a:fillRect/>
          </a:stretch>
        </p:blipFill>
        <p:spPr bwMode="auto">
          <a:xfrm>
            <a:off x="4067944" y="260648"/>
            <a:ext cx="4896544" cy="3528392"/>
          </a:xfrm>
          <a:prstGeom prst="rect">
            <a:avLst/>
          </a:prstGeom>
          <a:noFill/>
        </p:spPr>
      </p:pic>
      <p:pic>
        <p:nvPicPr>
          <p:cNvPr id="3078" name="Picture 6" descr="http://s2.pticica.com/foto/0000861301_l_0_pzdm2c.jpg"/>
          <p:cNvPicPr>
            <a:picLocks noChangeAspect="1" noChangeArrowheads="1"/>
          </p:cNvPicPr>
          <p:nvPr/>
        </p:nvPicPr>
        <p:blipFill>
          <a:blip r:embed="rId3" cstate="print"/>
          <a:srcRect l="8485" t="18784" r="28024" b="12401"/>
          <a:stretch>
            <a:fillRect/>
          </a:stretch>
        </p:blipFill>
        <p:spPr bwMode="auto">
          <a:xfrm>
            <a:off x="395536" y="836713"/>
            <a:ext cx="331236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/>
          <a:lstStyle/>
          <a:p>
            <a:r>
              <a:rPr lang="hr-HR" dirty="0" smtClean="0"/>
              <a:t>Priljepak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Nalazimo ga čvrsto </a:t>
            </a:r>
            <a:r>
              <a:rPr lang="hr-HR" dirty="0" err="1" smtClean="0"/>
              <a:t>priljepljenog</a:t>
            </a:r>
            <a:r>
              <a:rPr lang="hr-HR" dirty="0" smtClean="0"/>
              <a:t> za stijenu mišićnim </a:t>
            </a:r>
          </a:p>
          <a:p>
            <a:pPr>
              <a:buNone/>
            </a:pPr>
            <a:r>
              <a:rPr lang="hr-HR" dirty="0" smtClean="0"/>
              <a:t>s</a:t>
            </a:r>
            <a:r>
              <a:rPr lang="hr-HR" dirty="0" smtClean="0"/>
              <a:t>topalom, čime se štiti od isušivanja.</a:t>
            </a:r>
          </a:p>
          <a:p>
            <a:pPr>
              <a:buNone/>
            </a:pPr>
            <a:r>
              <a:rPr lang="hr-HR" dirty="0" smtClean="0"/>
              <a:t>Hrana su mu alge.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8916" name="Picture 4" descr="http://cdn.coolinarika.net/image/lipori-ili-priljepci-2bb914aa1f7f62f5a5eb32615cb3ade1_view_l.jpg?v=0"/>
          <p:cNvPicPr>
            <a:picLocks noChangeAspect="1" noChangeArrowheads="1"/>
          </p:cNvPicPr>
          <p:nvPr/>
        </p:nvPicPr>
        <p:blipFill>
          <a:blip r:embed="rId2" cstate="print"/>
          <a:srcRect t="5040" b="10961"/>
          <a:stretch>
            <a:fillRect/>
          </a:stretch>
        </p:blipFill>
        <p:spPr bwMode="auto">
          <a:xfrm>
            <a:off x="179512" y="980728"/>
            <a:ext cx="3744416" cy="2520280"/>
          </a:xfrm>
          <a:prstGeom prst="rect">
            <a:avLst/>
          </a:prstGeom>
          <a:noFill/>
        </p:spPr>
      </p:pic>
      <p:pic>
        <p:nvPicPr>
          <p:cNvPr id="38918" name="Picture 6" descr="http://www.cim.irb.hr/wp-content/files_mf/1289932416mediterranean_limpet.jpg"/>
          <p:cNvPicPr>
            <a:picLocks noChangeAspect="1" noChangeArrowheads="1"/>
          </p:cNvPicPr>
          <p:nvPr/>
        </p:nvPicPr>
        <p:blipFill>
          <a:blip r:embed="rId3" cstate="print"/>
          <a:srcRect l="2362" r="1958"/>
          <a:stretch>
            <a:fillRect/>
          </a:stretch>
        </p:blipFill>
        <p:spPr bwMode="auto">
          <a:xfrm>
            <a:off x="4139952" y="548680"/>
            <a:ext cx="475252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hr-HR" dirty="0" smtClean="0"/>
              <a:t>Crvena </a:t>
            </a:r>
            <a:r>
              <a:rPr lang="hr-HR" dirty="0" smtClean="0"/>
              <a:t>moruzgva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Ima </a:t>
            </a:r>
            <a:r>
              <a:rPr lang="hr-HR" dirty="0" err="1" smtClean="0"/>
              <a:t>lovke</a:t>
            </a:r>
            <a:r>
              <a:rPr lang="hr-HR" dirty="0" smtClean="0"/>
              <a:t>, koje služe za lov.</a:t>
            </a:r>
          </a:p>
          <a:p>
            <a:pPr>
              <a:buNone/>
            </a:pPr>
            <a:r>
              <a:rPr lang="hr-HR" dirty="0" smtClean="0"/>
              <a:t>Kada ih uvuče liči na trešnju.</a:t>
            </a:r>
            <a:endParaRPr lang="hr-HR" dirty="0"/>
          </a:p>
        </p:txBody>
      </p:sp>
      <p:pic>
        <p:nvPicPr>
          <p:cNvPr id="28674" name="Picture 2" descr="http://www.ronjenjehrvatska.com/.main/upl_images/51_0_CrvenaMoruzgvaActiniaEquina.jpg"/>
          <p:cNvPicPr>
            <a:picLocks noChangeAspect="1" noChangeArrowheads="1"/>
          </p:cNvPicPr>
          <p:nvPr/>
        </p:nvPicPr>
        <p:blipFill>
          <a:blip r:embed="rId2" cstate="print"/>
          <a:srcRect r="27957"/>
          <a:stretch>
            <a:fillRect/>
          </a:stretch>
        </p:blipFill>
        <p:spPr bwMode="auto">
          <a:xfrm>
            <a:off x="4788024" y="260648"/>
            <a:ext cx="4104456" cy="3204692"/>
          </a:xfrm>
          <a:prstGeom prst="rect">
            <a:avLst/>
          </a:prstGeom>
          <a:noFill/>
        </p:spPr>
      </p:pic>
      <p:sp>
        <p:nvSpPr>
          <p:cNvPr id="28676" name="AutoShape 4" descr="data:image/jpeg;base64,/9j/4AAQSkZJRgABAQAAAQABAAD/2wCEAAkGBxQTEhUUExQWFhUXGBoYGBgXFx0YGhgYGBgXGhccGBsaHCggGholHBoVITEhJSkrLi4uGB8zODMsNygtLisBCgoKDg0OGxAQGywkICQvNCwvLywsLCwsLCwsLCw3LCw0LCw0LCwsLCwsLCw0LCwsLCwsLC8sLCwsLCwvLCwsLP/AABEIAMIBAwMBIgACEQEDEQH/xAAbAAADAQEBAQEAAAAAAAAAAAADBAUCAAEGB//EADkQAAIBAwMCBAMHBAIBBQEAAAECEQADIQQSMUFRBSJhcRMygQZCkaGxwfAUI9HhUvFiFSQzcoKi/8QAGgEAAgMBAQAAAAAAAAAAAAAAAgMAAQQFBv/EADERAAICAQMCBAUEAgIDAAAAAAECABEDEiExBEEiMlFhE3GhwfCBkbHRBULh8RQjYv/aAAwDAQACEQMRAD8A+TtaneDsQlhJbt7+tDbUlokkMMScSO34UpZ1VxLjbMqRHtTGteVVtvIMjue9YyIYuOhWZQVaSPz6kfhRzZfymQUJwQfTt0qf4Vfhx07ih3gxubZOTMj1odJupY23lDT611uOhggCPMoMHlWj70UcWWIncGeBJ9/+6TuWYSTkjy9JA/f60XS2jj4RmcMrf7j8jUbmxLdrWYQHaCw5JBPQbTB9qa8WsfACtauW3DgkNgr5YJQhsq/HvNZ8fL22KgQlxRMdcD/YmpVnSxAbcUMQRmPYGqS23i9I7ytbu27okKbRKc7iQWOAwmTukkQMHGM0lp2JgMhZSIMkCCPej+I3mtoltmDRm3tGcxEkDnH5ULSandEkHnEdR3rRiI7RjKamr/hr5cmFBCwFBGeIM594oKeESpdmYkmCplSPpNOX9WcxG1gI9CDMj1p6xeQsoPLAnJyY5Pv6U5cmk3USyH1kX+gt9G7ctPHvRv6JSI3AZkx1PGazeYbmkARMTjjiaw+o2pIAmOKb8UncAQdHvOfw1FAl8biYnGRBxSpteR3tuRt3TJlQQBBI7Y49aEuqa7niGgg4xWk0TKz7WVsRcQ8HBgGKFixO8MAAbGA0WsttO8rbdzIMAIXBicCBInBicUTWuvxBd+MDtO2B8oIXMwOOc9O9cum32iHCqFVtq/dU+scjrPNL6K2GMALuTAxhvfjcDxmlt6xuPpzkYKOTx7wqaZUXcH8q7pnk7iGEkfdEj1PYUj4jcDKDbIDAmZmSZAI9ARB9c+1MpZDOyBdiuslOAGbBI9Jj24pbVaYsbbCQCYYHncvE+pAI/wDzQF6apqToC2IZB+b0f5H19IldWbZbeAymNsYGYaIGDMe4JoemS4bTENKbgGEyOsGO3b3qhrfC1HnLDLD70RImCCBHXImfxhi14cqJv3kgjB2gHaT0HUev6UesaQYlejdsr4xtpuyfaRLlooZVzPQgkY496+j+zPg39WjsLitcUMzW+bhUH7qDnoB70tq9MECNetlkKADaxRjuEowBBkAROACYzmseBeM3LBZrCMLguKd4jC7XX4bKZlZIMz90elQt3qZCva59b4FryhCNcFkuZFm4rfEBs3Nyo7DafMnUAgzEYoOs8KtILNz4rtb1bMyjbvGcwXEGZMRtnp0r5fxLxO9fFpXtKzWQxDCQSstcIbcSMZiOgAFNeEfaNrH9obDZ+IHggF7TdWtk/K/0pASgT6/LY/nyl947b0Clv/burwAQASGBBmCsD860NSrqUZtpBzIyTW7/AIeLjXIZJZjctuW2sWM4kmOMgenNIeIay7sWQCyjazzJPQE47Y+lCAWO0uxU3qbQkg9BNIfFKlSAIHPM1tdQZkjcOCOPwNe33VgYUoT1B/WmgEQIve1OeTnjtQXcnHJod5Cp2zMV6LkETTJUItxo5rqL8MeldRVLn1F7T2EBtsWZ1JUFCCd3SRHfB71jTaUXA3K7BLITJwMkDH4UW5p9MFUkE3VIJ+FJO3BO+fLXtzVFbhJODIEj0gbY7isAOrubmzbsIrctBciee1PJeYr03cSP37UO8Z80EDkzmMUex8JgZ3AkDpmBmRRHjeCVsxKxunYQGE/X29RTPnJOyMRJ7R/j9qBe2C4AnmBEyPmUj3rKaxCfKILbpAmDn8KphY2k0SppvE1uAC6hlSG+JAKnafvbYjGDg/SkdV41N0G2mxBlY80x1E4OZxW9Hds7XIW5uUSVWD8ReGBxED6YntQb+l/ts+U9CcoRkxMSevGaiqqsBcEqFG8n6S4bl4s+SDjG3jMR0zX03iugcJadEyxHk5lSfMVj5gBn6VK+zunL7vhlTcnG77xIgz0HWKZ8Zu3jdQnKqrKCMAbiu6PXAzTH2NCTcnme37lhQVIZTPY57Zj6V2gRXBiY6NOZnGIxBqGx+4xI2yJPUTj3/GrH2bMMibiFuXNu8CSCZ6HGAOtWxtef0lCxM/aWz8G78p3FRI9YP+B+NTVBYhrkAgHAMkGPTn/VUPtJr1uagKi8FjMfNnB//Rk1ObxK2DsKANzvHfrPcH+dZfg8giWJuZuWXciCp7/dYRx70fSZdhcAB2yGjmIOfaRzXpLMxYlRkQZgGefevHUlsMAZyGyuYkjtiDH6VT5AOf3m7B0bZAdHmXle9eo9ffb+ZypDM0yvUdQe4/nSlf6EC5vUhRwRGJ9O2c0a84RyB0j1Ex5gD1FetfHP4isbZGVjPW9N0+HLhRgODY7Uf+/ygJm/pv7nxP8AkIbqd2Ij0IH4g0S4BJnhs/X/AL/Whi6sz07etb3qec/qKWzE1c1YsKpqC8Ek18+YDW6YXLY/8SOe3B/CTHua18FXBVuCI9u34ECvGI4nH50I3I6zU1tQHpKGDEGdiPOKMV0vh6o7c7pjJnPp+WfWgLoF5KzM89+/uDT9zVAmeDj8v4KMgDyP+WR6HMfTMVfxmveY8n+LwPjCqOLiVl1ESrGDJh9u7sDjoaTveH7n3Whgn5SZafYZIo++uYA0xchUzjZ/8WhW02j2kvum3d90gqdoO0w3QiTgRT2sU3LYuGC28AjAIPQQIx9KnSbkED+4Of8AyAESPUdvrVFdEnwS7vscRu+IVAEkwwzJOOAKPV3nFfEykqRIurssHJE7d3XvxzWNKysWXdMcUz/6nbEednjPywAfc5I/Dmpur1KsZGD6YrQqmJ0zd5QAe812quhbYUkEkkn0VRCz7kt+AoR1inmS3MxApHUXyaYB3kqFDx0/OupNTXlXUup+oXGvhQItsVAKMIXdzwSeahN4gzDa6wVJED0q8AEUBiGaZXG732jkg1PuBb5ZgCHnPl2+wP8A3WPGoU8TSTe4mnsEoIYqQOZET2IrkuFmUMYbp0k/j1iuNplID7hA+YCRTAeSoIJ9SO3XNWwEsbwfxgjMBBIxW9J4g4tEwhI4leh7V162HI3QWBw0RE+3ND0r7WZIBI7mAR2PalhYYilmy77jaUAsQQrEck52mOBmntVp9SA6312ncSvX3B7e2KXfw62SRdV7YVgWggKQYxbfO87SSJgcCqGo8OLILdvUXHD+e0xRmBWAIJY4boY4gYomqURtIGh1zKSOFJkR1g8Yr6LUa1ta5ZPKQvywNrHrEcEgdq+HvaZwYeQy4M9CDn+CmNF4gEYbiQAZ3DJ/0aa+OwCIpWHefRPqf7RtiVIJkkS0kYUenr61jw/7QfA0zi06qWJVgQGZhBJA7dR9alXfGA58iMS3I5OBiKl6HSs92NvE445zkmhVS3mhkCtpT0V97jNccnc0ZKkgD6DGBQrukucso6iSCA0zwe/16U6be5bq4i0BuKmCVY46/wDdG/p1Fq0LZV1Jl0LONrHjcTHlxOJE01nC7A1BxYi/jKkqOa7fnvtFtLdZFG+IPMngxMe8A5HY0Q3UHA5/Guu6e4qfFCn4ckMDDBGnaQeQyzIDfQ55W1+u+I2/YqcA7BC4AEx0JjNYstk+n8T1X+PZFAYUwGwaqYf/ACf7v6Rh9SIg+YDgHpQXg/LNLvY3fK49QZ/KgWCwJzA4P+u9Ao95uy5SDWnnuJSGmUDzEk+kUC9A+Un60JtSAOSaY1GtUHasRjj1E0YU3FvmQLvtOsad2zhQe5/ag6iwVPII9DW7l/dBB7CPQUG/JGKmlr4gnLiZPMbEJrYYYAB6ECPxpoaUFF+G53QIB4OPyqK18gQaLY1sKPShZGAlp1OIuSdtobS6Nmkt5cxxJJnOPeuNs0ezrpAPU5+s1mxqgzPIgliY7SZipZYkkSMuNEUKbJi1ypt/SkdJ5r6IbY4rBtiJFOxPXE4/V4geRPmrlkg4z6if3oUHtX0F23HSlXtg9KacxHMxjpFI2MlM+PegF6p6ixST2qauS5ky9MVg1aurgtdR2ZlqfpzeK7QBtJCELkkYiAR9B+dZUh1D23Kmfk+YfnkD1qLrNcSNsgQcRz9T6YrzwzXPbMg4PPrWNVMINUt6nU8Bz6Bes/4rz47AkQY6Z5/Gt+H3TemQsjKnC+4npXf0oV1a6wKySNvm44z70LPp5hk7XMf067gQAxEeXdmf0o+oRGH91AM7TDAEHEbvp2qQ1wh95BTP41ZW5adVhgjNgFxM+hzBXrmor2NpA4qKavUrbUKSxtP5NpaRnt1z71Zsai2q/DWyoVf7gcuLaBxAO4owPEzAzH1ErVaUWmi8N0nyls5AxHUD1ApfU6rUWLYIOwsTiBDL0InPefpUOTsZTHfmV7H2dNywTeW0hUthGF1tuSM7pEkDMmOoAqV4j9nbaQGCZiGDCAkddp+aSOaf8PL6u2btnT2fjJi5c3LbYyI4kcgmTA6ZJxU3SBWV4tm9cEMQTuYTG5VVRkdZzjmjLMuwjEVX3Y/aCXwhrQBtKWknY0SCTOPKTgcSaK2guLaUNba3dTLBvL8QczJ6578RXum8M1NpyV3rZEsEYeUswyNu7ysOD/1RfBfG7krsZrxNqGVl3gHruDGABGZImKuyfeCAFIZfrxJ1vwtN11bjFTsGG8jY+UKfvAjP/ljHWqOp1SMEtbLjXAoFu6oCDaF+VpUC5B2gDB9QOc/aRCz2w1sWfLuUbiVKMJBttmVngdJg8VDuWSpJEEAwJiSO8dqU2QnwnedrpujqsqEofYal/Qj+DKd3V3bEoxIDKVMEMrKwEjqvaeo9KlpfZcL8vaP5NDOoU8qAfYCltQwjGKWqjidh3KeMEE9yNr+YmdU0HGPSvbdiVBPJ6dv5zXlixuTcT1iPaOa18QlieT0AMAAiKb7CZeTrbg8f3/UVvKBgGTQUt9aY3ZgKoHXM+9CLTgdKMWBMWQKW/PvHfDbUy7GFH5n37CqSulydpA28jv22/wCKjs0qAPlHTuepr21ei24BySB+v8+tAbM2Y2RKWvcnuduPt9Y1rUSMc+tNajR2xaUgDKgz1JIn+CkLGgDW95Y4Mbf39q3r7soig4A4/IflQsdwLjcdBWyMg42EV0l3a8zEH8Kp37U3Aybm/wCUx9DIqTptEXfaCAeZPFVNJc+GSGgkN7g4FR9jYg9GCy6XFC9j7zU0MvBoV275mjiT+HStB+tLIIMc2l1hXu4pQtTQvjtSt4DkU0GxOW6aHrtBHNLX0ppuKXvUS8wMo8MUArq9Fe1oucsgSrq05gzJ/Om9HdAgHtS4tAiZg+vU0D+pK9qsDapiltZYlQYEdMA+9AuahkZTPyY59elMeDAnzK2Op/URSbahvjEbAQWiCIGcdciaUV3qP/13ll/GxdEMpMRkj8azBdLjou4KQIyYBwDGBSviOjZMqgx82T+9UfCvDmUhrs7DEwTIkAieOQfWKzsg5uWd6WUPCvGhc3K+mtgqh85nfuC7QfNjA6RXz3iV1C6ozt5VwWMjbyFXM98cU/qGtref4b/EJj4ZPEGQVMGAR6SDU/W+Dtc3tedA/rG7AnEce9RQpNmGU7ARbw3xpLF5H2MxWQBO0FTxu2wex5r6W7c0rp8ZFNq7cw1td4SZMnd6iviL6hinAK9e/pzTeh15QOrTBjaR+Y/emOoNRYoNvPvW8SsXrX9OTdQlpXY8h2gfNvXGYwT05FfPGzd0rMDdaxMAhTvQ8Fl3ISpMZgjHalxeF20zbYjjPX2HNH8N8QvhmUbbrXVIKOAX3r8rJGWccAckSOoqwtbiMR1B0nez619e07Q+IBENkm21rzEBx5pJJy20kHPTrUd76jr+uPxprWgkk3UCOeIQ2+pmUxOf3pC7pwTCn8f+6U1Md56PpMbYV8ANH1II+kxcdTSt7AwafXRIoIcyf0P6/wA4pTUWkkQw9siiSroS+o1hSzgCY0lkspIOBzQ31OwFRyfmP6AU29rzRIUM0nbhR7elSbqZYdQTTVFm5izOcaKoFGvyppVLYA/nrTdixAjr+/8AgfzmltMfTHuefbii3dRtIjoPz/n6VbXdRWHQq62hL2YReOCevrRrFlUUzwPzNK2roVN33mwPYUG/dLwAesn3odBO3aO+OiHXVtWw9PT+5UXUp8szz9Z7UrqVjg0qdMexrQDcVAgHBlv1D5BTr+ohLVxgQ1XfDXGySF83MgHr60vrXVrSlVgnHtHNI6ZmwvSkt4httOhgP/j5AD4gR9TX2h9ciK5CHB6dvb0rCtVyywICgKAYHyj88SfrUe/eViQFAzyOtCG1R+bB8I2SBfAFzCtWaxOa9jmjE5nUbi4SlL/NFtvQtZRqN5myHwQEV1CV66tU5uoSnqLp4BxSLXJMUdrTTPNbSwOTViYBKvhO4CFaDHTFPahgzorEqZB3Rmp+istkr9KoaLTl2O8mB3/al5PWOU9pd8QXbYZS6j4m3B+YlWnMcKRFK6Pwi5fhGLi2skFIAXBk5gHj6gYoWp8UshdjXGuIDC7gEk+gAz6TW/6S4qs7J/ZIkANtgRgkTkg8YrAzN6RusXQ5gBp1W3AZLsOfMNyxHtEEjtirlh0uiWvKLnwwSreZgmVnfHlMACJn8ameAeLWPii1etgB1ILcebO1mgdBj2qVf8OU3WCFAVHLEqH7QOs/lTfERvDXvEPFtDFwqs7Zwe2O9M6TRfFCorhj/wATC9OQcZ96ANRc80jyjkHvHcfX/dH015FMBTkZkcDGM/SrX0aIIo795vw9LiPCW9yoMyYXIxzVHSaSzIvXEG4g7ShIFoggSNrCWBz+1Av65V+G5l5glAcRPlJHXmrfjPhu9EJIPxDB2wFAA3SZPTGeu72oyO8WN8gU8RbWaJXsDUG58W8ZV5aYUYUlXMyVHI618rqnQkxAPYY/Kvodd4RpjbL279pCOhuqZ9wW3d6+TIJmBPqOPzoWU956HocmNQQvJ9VI+5EFeSsae8FIkAj2BPpk8ZjimbelLdIHXv8ATNcdOg7/AFNWGA2jmwO5DgUPeYe6XMtx2H7mlboDHyCPemTeK4BhZ4PH40O7czIw3fmiXaLzUwpjv39f0P8A1A6YxIIgzQ79Ys3jJ3HNeXLwmm1vMByr8ICP6CwGG58gYUd+8+lMtrwDAH4cVOu3GUBeg+oM16EwIBzmf0oClmzNWLqtChcY37nvHW8QWciKJpAtxwMx7elc1lLaKYlmEzH+eBRfDlBlv+P5Y5pRYAGpvxY8j5ArkXzXtz/E1qGGQoOMcQKRTdu4qkb4Y4PUAn3NGv6VRkEn+dqoFQI98eTI1g2B6TWksKV85bPYxFJ3PDSp8rAjpODHr0prTXSTEY71nX2rfzMGk9QewH07UldQJE35MWJ8YyAcepr+5JfmiA/pQrsT5Zj15otv9qdOFl4aLE0LXNgUSaW178CmqPFMOVqxGLKa6vF4rq0zk3KjF1JyY9OK7TXXZq9ckCY56VvRvziJ/hqA7RUpaHVlPuyJ56T2py4wuOBmOoP7VM0akt8oaYUT0k81U0VtWO2YYcnv7Ult4xOYj4jpYJUA4zwJB/xTOn8Yuhdu0cFc+vpWPHLV0OGUGAIBnj6gCqZ8Pe7bTa2+5z5QJBA6wO36UBA07x6g6tpM8L0vxXILrb2jljEx27mu1u4GFG4KuHYdfToeas6n7N3rtpb6D4iiVPwxLCDnyjnPaakatGVmQKUChSwczuPSAZ5zx2NQjtCYmrEF4PvVTuykztI5PBM8z/unblyXYhVChJPTfu749Kp6TRp8JLzLddySmzdtwBukLzxxjNL+KbxsCIQrDKv8ykgnMmhJUtF9opoLTXIZ3i2MCOSBiPavovCdNZRgrp8YN0cBiigZKk8CpAt20+HaLQRAb3mao/8AqLWGb4ZE/wDkpIAGAR15/X0ogwEBQzHbmSPtO+kBJ09sqFEnzE9efMT+UCoWmu7jgHb/AMuB/v6V7rlfz7RMzJP3uufr3odhmCqCMgRQECrnb6Fs+rTkLAD1H3M21xjEfr+tD1CE84oNwnpih/FfjmoB6TXkzKLDX9oLbtcTn0PFeuN1wAkKe54rviMreZc9mX9jW9U6MATj1UftIpveYPDpajwbowGu0kEkGhaR/ukSD+sU9oVLKeqzgE5/6oF6xsIgYnr0qw3+pismDy50FKefz0ntmxMjkjv0oyoAILD6UFr+NvA59z603p9KWjEDuaFr5JmjAqsdKCz+fm8xeubgACfKM59f91vQajYZ5BwR3Fba0g6T6nNE0YQuoPEiaXYqpsGPIMgbUAYF9MTlZCzIk/zNEGpuARz61R1+qQMVkY/ClN4Jxmp5u0Mp8BqV9+9Q2h39BND1+rLQhEbCcHmTE/oKcsXRwJnsBQtQ6uSLgNtxgMevafpSV8xJE6WcD4Kqrjft/wA/3JZFGC8+x/SgNzRi0Ix9I/HFNI3nFdvAYgxpPUtOaK7SYoN6tCijOVma1mV4rq5a6mzDK+oaT+1YsHzAeta+FyRJ70fT24zVRYl3SlbUkKW4k87Z6gfjWE0m7KmMkz6evvS2q1g2bR25HWl9F4wysMDAj0I9qBVMMmpTsXIIt3BhjBE5jqQOuKo79JblbHxFfCkKPmEQ2TBJ6jj61JfVWncXMqVwAOCTMmq/hvht2/av3kKoLRlkJgtjLZwAMVnckn+YzHl0tzJf2fuamzNhWbYxA27gSZbEDgH619VbEm3bvvtVGQKTb3PMnytcDEeYDPlgE0l4VrlVoVGLtO4xgMOqGckZOJ717a8LWXuXXPl80zAgdMr800r4pc7jiMJAFAwn2uF3UXLQ+GCArsrMyhnwMOVgKF6DPPvXy1+47QCNjKY2kho7bYPfrX2KaUXnVjBtgAFd0EEmTtkknqTxzS9r7O6d3Is3FLHcVVgVZdpM/Nkgd5yKrXpFVA2raR7+gFm5bN9t5bqDIUHAJ/KqNwXdlx12tmEbaeM4JiIOf1rd3RtehfjBz8oVlAiMwGBjgRnv7ULUk2m2XbpUdVmV9gevaKtWvaWEnz/jds24KhXJEsFY4aeBIqPZv3PKHUgEgTBHOB71evLlSRKAnEfMM9uOaBrtJtYBCxBj2G7jNOGw4udHA7bL8Qg/uIgdIW+UrHfI/EESK0NMEyDnvxHt2oPiYNq4bfzGAZXPIrNrTlh5hB/Uf5oaPczpLlxOfAuo+vYfSFua7cSGO49zmff1rz+nKyCBtPINAvKAOKBaZiYWfSiC3xAfOQwGQX8vzeMPZX7pIP6UL+p6P+PQ1h2IMn61k2y/AmrC+sS+U3/6xR9PX9IyCiCQAX6Twv8Aut2NWSPMfMT06CkSrDBry0TkjEfT8KvQDBXqWRttvb7/ADl9PDw4BDAd5pS94b2b8v8AdYs6to8wIPfv714+paY5pQLg1OhkPTumoA3+v8Rjw/TgTuyZ/L+TWdRpyjSODxFBZ3GYo9tjyah2N3LSmQYtO47yj4XeEz1/StfaFAdj95U/TI/U0H+nLKTb5AnFLW/FTG24u4dff26H2ilperUJt6gYxjGN9j2PaA04AJMT296Dr5CKg5Ylj7DAn05pwfDYjYW9VPT2NJeJXAbhjpC/h/ua0ggm55/OhU6Sf2id5AOB+c0ndNO6lAoywntB/Wp5NOQTn9Qw4E2tdXLxXUcySyqRnMVk3M0TU3iJn8IpUvBBFCIuYvaognH412kuq7ANungRH0rd24CDuiYwYzRfA7M7jEkcf5NHe0uWfCdSq70YxPJGGj/7QYmrV3T3HYEYCjbCRBAwfiZH1nmofhN9d5V22CRDbAxL9pkAD3n2r6PWi4tsDYy37gBLXCSCsn5UAxPeub1DEMDDQE3UNqdUUiyGAt4AuEQFd8GGAIIHpFeX2VWW1dZ3UbiGyvxGXkRnE/qKxptA1/bZsbQynexb0A3ExmJgDk0x4n9ngzLN5McKCedo+ITPmn5sQeOlKFQliz+Ki3Pw9jbwWImCu0wORmRGD2NUfBtRbY3nEBSBHJPy8mCBAnKg9D60mq2nsNbVwfhyIZRBJJ3GCAxjJgGg+NMun05S2gBYgAzO4NJBj/jmiChtu81KwK1M+G+Ff1G8W3gKWAyBEiQx6kE9h0GaLe8GtqoVmBcEqSYU8A8f5qPo9UbT+QFd4+GR046+k5oGssl3N0hud07iQIj/ACelOUVtEFyTBa3WPaJViCsxHpHTuI/WtXLoYEyOBAXpjHuamah1e5B4UQOY9aW8Otw/MQSCD70/SCN4SZGRgVlS/d242gsBPOTETA9KSN12+7t9+fwrf9Sd9wgK0CJiQMx+Fdd09xT5nAByCBEg8ETE4pbIBvOx0vWZMvgYk/Kh9Z39GDBJnuDWjctr0A9qENMD3b3M1zacDmlmjyZ0F1KLRB8zvCXCpEiIrrV9AhHWeKCunJ4ov9Lj1qHSJEOUnUFED8LfnpWAoVgdoNOQQoUD696yLP41euCenujW8DduhuBB7UzpQBDEZAI/n0/WtJpgPfvWWXoKEsCKEeuN0bW+5gtTqd2AKc0N2ORNLWbOc0Zrvw4xM0DbjSIzDqRvi5DC3EffNvAPKngH09KBrbx4dEJI5HI+vNYvavfjj2/egi3Rqp7xXUdQtEY7r34/YieaZ9oZ+wx79Pzippc1W1DABbY+9k/t+c/lUi4sEg9K0ou1zgZsniqZ1LSozJ/alaKR2oZFPAnOc2bm04r2vEGK9qQJXu6rcZavWVRkT9axeH3oMe1YuXpIqhxFwd9dxxVrweFTbImTGIGe8cmlNLtUhmEicj060+mqAJZPLnED/NCx2qQC9pf+y+ht2r4OoYSGVkQRLOCNoJOAJiZr6LSaEPcY/GYuQxAZDtJz8Qb52naeCG4BqBb2paYMVuvcANxTggqZtxOY5mg+H6u7bG0O6yPKto7tsGWHmHkk87eY61z3x/E2PaN0E7A/gmPF4RhcRijAyGAgErAgRnPM05rPHb9w7rSWkkA/CKbl8ud4ciASZEEzUy/eS8WZywK8LjbHc17ovGUtkyN6gYBGORAMziQKiIQumWoCtUc0Pjtg3gdRYFrd5bzByyjiZAExjMZg1v7efA3oLd3cCAywwIAMEQBwPSMVg6AXVW4gVPiEm4pYBZzJCzOc4wMVE1q7ro48gABUDaRAzIpqINXFGOYe/aG0epJ+HbaTg5PQzxPWntaQEI3bWHQ5B9xQrNq4qE5jnPAIIPXrUy+5ueU9JMxGD19fer5MUoiOqtskk7drDgGSJg/Q1JfcjSCZ5785/Svp9Zp1KktkLwRziPrUrT2N7lC4UngiY4zP5CtCXW4lOa4lHwPQofiAndu2+WYOD17qaqa7TW9pW4sheBxBIgQIjAAFS9JovhrBI2hpDCZJ5Lew4q41o3IukkIEBAMSWHEjpS2MtG3nyOo1rIxVANs48ufqJj8K5fEh95c+lW7umVv7l0DcpnBxmIJpfW/Z4u+PKzAtI+XoBI9cnFVSEbzpY+u6jGT4rkw+JL0B/KhDXsT0A9ppi/4Ew+Vg5HIjb+EnPtU1lIMEQexwasInaMPW5n5b9to0uvbsp+n+60msMgsZGcARHakpr3fVlB6Ql6rIP9jKba9Ozfl/mkzqm3bhj05pYtXgaqXGBLy9ZkyVZ/baO/1LHr+FHfVlhBA/n6UijitNfUc1RT2jF6ogG2+sMCK3c1AUEz9OtS72rJ4wKHbampi9ZgzdbeyQt/Wlm3HHHHpgU1ctB1+J1+8P3qeq0xprDMfen1QmAuTzMvajgj8aCtvqcCvodD4JvUmeI+s1U0/2atj/AORgeTPYR26+1LOVZCCZ8ilhiJCmOmK6vtbfhV6OLLdj3HTkdoryq+KIXw58ymoJAGY9a66oJEUEE9ZjvTGmJBBmKuZhGtV5QAB/3WxZ3KSpJjmcZ7AVq5kYgAd6W1WoPyrx+tDdwrqO+E+LNaJ8oaOJHB9cZqv4T4uxDFwu8NuVgANuOB/gDtXyenvgHIq7pfLBbEZio6gC6hq5k7xPV3G3tAG5vMw789KkrcKnMmea+mv6b4mQJBMk9iYFe+I/Z0W3gHeDxHJ+lArqq7yHcyl9l3W7EhvJjHAEGSxiDIJGZpTxzw7arOQAhPlIxtZeA2OuapeA7fhFQdrHy8x16gD5hSXj9x7e1SwuQCpWB/2DgZ9KAt4hUZqNVE18Q+JZCAwROO81h70SWEEDM9gKmou0xGP3Petaq0bhVIME+baOlMCqDCXYTNoHUXQlsmDySJC/5qsPCjbRQSJDEsxyT18o70e3bVMJgqY5gcRLd5M/hQtTcBGxtzlyd0/d3eTHbofrRMb2ijuYr4bdsg7Udy1w7Sz9MSJHTJ7094jpRZtRLF+CZJLTg9T+FKfZ6yu69Zidp3TPaPTHXNd4lq5cFCYAU5ExjqfrSyd5aiM2Ay2wCu1VUHc3JE/eHNOafUby43E7VHljGesxNQ/CfEXuXtuSScSYG0ZYH/8AmmPHwEtAgnczGYOMe3B5q69ZeoiM6oQVJWSBMDAPGPXFIai6jgs3XjERzj2reh1ZKkMhUqJyZk9h19am+IbjAAPt1qKu9RwaxJWoYhjExQ/jH0q94Hba75JWS0EHmIzEVP8AHNGLd5raoVg953eoowwvTAJYbgxD4xrw3DRrvh9xRuZCB3rOm0rOYEDE5xR7QCzQfxD3rQ07Fd20lZifWiHQvnynHJ6U/olcWm2yQGDbemM/5xUJqCT6yZ/Tt/xNP6Pwuc3SVHYDM+s4FfaaLwAtpm1EFjAACgEzu+6fSRII7eta1ngbXLS7UeZIYbZI2SZYQAB6k8H8QOUCXpM+T/odkcATk8n69aoWfDLh2lVLHAAggQ3BJ61dt2dOUCgteuk/KEgeozjicz0GKdK2FVtpuJsI+gPAYAELxx1zQ5MtmhG48O1tIWqtOkowj0A7djXaa4/qRERE1Rv3dzRAH1mT1P8AqtPrEtIwLS+SIAIx0McfXOaFQt7yETFjXXNohcdMV1Tv/XLZyVcE8gER9JrqX8ITQHnzl4T1rdi5jHNLahZ4pjw6wc9K19pyxHbY3KZaI6d6Qe20zRbimTmvNLcaYkR7VQl8zNvSzmrVgBlg4A9f2qXcvHMY70fSGcdO9RhYlz6TQanHkADBYluIOOCIB9aa0Wm+GGZieJUGJZugUf8AGfalPCkLYAZv+YB2iAPTpRGf+4WKj4agbFAMKfUkZrmuSGIuMANQN27vO8sQyESgnk5n0jHemGFu7tLA7iCYEZ5ImeZip2qSdzbh5iSB2/kcRTngTlAxYjGYOScY9gCK0BBphoak+5qRbxtKjcOPXgE9qqWnG0zMx0/z+FR/HyFQsuWkEx+RpjUaqLdsSJuKOcCZHWjvaUaJgDpt3lBAVc5ywgzjvmjXF3MZYmRO3tHmER8ox1pBB8OeMnJBkfQ07ptTbCsCpO4jeeYBJ7UZ3Eo7GCtWtnxL6ES8AAZHXd6E9PSDQNWAqqqM53ZKNnaeDMdsVTs6QWrbJGG+UTPNTdXagL0IEHPTE/jS6kBrtNeDKtq9cRYLMoCk8TMwPT/FC1huK1wakKTyACDkQJA9qTtM/wAQXEE7CGE8DPf9qra+4b9tt6KCoB3DJ+g7RP41fzlARfwe2T8S9IkztnMKOI9Mn8BS62mfcSRIBmesRjHGKf8ABrSpYJAMSTnqePN2x+1As6ezuIV2beDJyoX/AGDQWdRM0IoNQfglv+nX49wwDKrjnuTVHX+LWQDcRizuIgZCj6yQeOKg/wBLcuXVtZKSCcyIGGP61U1sI5RNOHUcMBzGBIj2q6F2dzKo8DgQOtBv2ZXysI3rEDdHrmDzU/wjSbg6FgrCRP58+9PLauPKKAAVLEAwAIkxj6UCxbKKfKUIyDx5qYGHEDJ5t4S3pmP9lPMTEEmPMcGfSrOn8JNtdpYFgpOPNMmNoGZOan+A682csgclg28CSGgFQRzAPbua+lLC+6NcY2hKnf8A8W6rGec/h6UGQkiClGC8LubANPvNk3GVi+AdqiSoLYSSOfecUw/j15BEKwEKMAq3DMD/AMs9xmPepX2n8XT4jS5wxVSM+8CO80TQ6rT3LisVAAsxEwvxIMttJ9scdY6VnJar9ISUTtPfCXk3brKZcsFwNgPOB7zkZFb8LsPaa4XJG4xxJmO/HPQ+9IC67WtiyVDFlHK7iACI7xGaPqNYEtWw8rtJYYzOMSD/ACasAtsJrDBRc3d0bAgkj9qKtpNQhV5DCQCBleoPqJ/ma9fU3Ljgrb2K4mIgSvzGD16470RdJvtu1sOIzuByCOZHIFNBv5xIba58g+gMmSJ968qs3g95vNsYzmeZnMz1rqaHi7kO2ommtPXV1OmWbvDJ9qUsj5q6uoVliLW+TVDQHNdXUxuJBzPsPCjFoRjI/et3c2xOcHn/AO1dXVyM/njB5RJWnUS+O9M6b5T/ADrXV1a14hLJXjCjYfamdNbBuXpAMDEiYgYiurqnaEvBiumUbnx/M0HwUZu//UftXV1WODCPnEf8Tw1uMe3vSUzcafT966uojA7TOlUbbmO1ZdQGUD+Zr2uqCV6R5xGnaMYn6yf9Uloh/bc+1dXVXaM7w/hQ/wDdgf8Ai36iq2oc+UyZMSep45rq6hjsfeZ1I2rb2+Wdsxif7bHMetfP+JsSjyf5Brq6jXiZ8vmPyjf2YQbLeBxd/KYrP3Lh6/EP6L/uva6lN5mh4uBIWoH9z6U1ozIH844ryupp8sHH5p9B4Rx9f80p4985/wDz+grq6lJ5o1vKJW1x/wDi9v3FN6jy6i9GP7QOMZIEmurqFPz94Ld/1n0Hhf8A8Nv/AOo/Sva6uqDiYzz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8678" name="AutoShape 6" descr="data:image/jpeg;base64,/9j/4AAQSkZJRgABAQAAAQABAAD/2wCEAAkGBxQTEhUUExQWFhUXGBoYGBgXFx0YGhgYGBgXGhccGBsaHCggGholHBoVITEhJSkrLi4uGB8zODMsNygtLisBCgoKDg0OGxAQGywkICQvNCwvLywsLCwsLCwsLCw3LCw0LCw0LCwsLCwsLCw0LCwsLCwsLC8sLCwsLCwvLCwsLP/AABEIAMIBAwMBIgACEQEDEQH/xAAbAAADAQEBAQEAAAAAAAAAAAADBAUCAAEGB//EADkQAAIBAwMCBAMHBAIBBQEAAAECEQADIQQSMUFRBSJhcRMygQZCkaGxwfAUI9HhUvFiFSQzcoKi/8QAGgEAAgMBAQAAAAAAAAAAAAAAAgMAAQQFBv/EADERAAICAQMCBAUEAgIDAAAAAAECABEDEiExBEEiMlFhE3GhwfCBkbHRBULh8RQjYv/aAAwDAQACEQMRAD8A+TtaneDsQlhJbt7+tDbUlokkMMScSO34UpZ1VxLjbMqRHtTGteVVtvIMjue9YyIYuOhWZQVaSPz6kfhRzZfymQUJwQfTt0qf4Vfhx07ih3gxubZOTMj1odJupY23lDT611uOhggCPMoMHlWj70UcWWIncGeBJ9/+6TuWYSTkjy9JA/f60XS2jj4RmcMrf7j8jUbmxLdrWYQHaCw5JBPQbTB9qa8WsfACtauW3DgkNgr5YJQhsq/HvNZ8fL22KgQlxRMdcD/YmpVnSxAbcUMQRmPYGqS23i9I7ytbu27okKbRKc7iQWOAwmTukkQMHGM0lp2JgMhZSIMkCCPej+I3mtoltmDRm3tGcxEkDnH5ULSandEkHnEdR3rRiI7RjKamr/hr5cmFBCwFBGeIM594oKeESpdmYkmCplSPpNOX9WcxG1gI9CDMj1p6xeQsoPLAnJyY5Pv6U5cmk3USyH1kX+gt9G7ctPHvRv6JSI3AZkx1PGazeYbmkARMTjjiaw+o2pIAmOKb8UncAQdHvOfw1FAl8biYnGRBxSpteR3tuRt3TJlQQBBI7Y49aEuqa7niGgg4xWk0TKz7WVsRcQ8HBgGKFixO8MAAbGA0WsttO8rbdzIMAIXBicCBInBicUTWuvxBd+MDtO2B8oIXMwOOc9O9cum32iHCqFVtq/dU+scjrPNL6K2GMALuTAxhvfjcDxmlt6xuPpzkYKOTx7wqaZUXcH8q7pnk7iGEkfdEj1PYUj4jcDKDbIDAmZmSZAI9ARB9c+1MpZDOyBdiuslOAGbBI9Jj24pbVaYsbbCQCYYHncvE+pAI/wDzQF6apqToC2IZB+b0f5H19IldWbZbeAymNsYGYaIGDMe4JoemS4bTENKbgGEyOsGO3b3qhrfC1HnLDLD70RImCCBHXImfxhi14cqJv3kgjB2gHaT0HUev6UesaQYlejdsr4xtpuyfaRLlooZVzPQgkY496+j+zPg39WjsLitcUMzW+bhUH7qDnoB70tq9MECNetlkKADaxRjuEowBBkAROACYzmseBeM3LBZrCMLguKd4jC7XX4bKZlZIMz90elQt3qZCva59b4FryhCNcFkuZFm4rfEBs3Nyo7DafMnUAgzEYoOs8KtILNz4rtb1bMyjbvGcwXEGZMRtnp0r5fxLxO9fFpXtKzWQxDCQSstcIbcSMZiOgAFNeEfaNrH9obDZ+IHggF7TdWtk/K/0pASgT6/LY/nyl947b0Clv/burwAQASGBBmCsD860NSrqUZtpBzIyTW7/AIeLjXIZJZjctuW2sWM4kmOMgenNIeIay7sWQCyjazzJPQE47Y+lCAWO0uxU3qbQkg9BNIfFKlSAIHPM1tdQZkjcOCOPwNe33VgYUoT1B/WmgEQIve1OeTnjtQXcnHJod5Cp2zMV6LkETTJUItxo5rqL8MeldRVLn1F7T2EBtsWZ1JUFCCd3SRHfB71jTaUXA3K7BLITJwMkDH4UW5p9MFUkE3VIJ+FJO3BO+fLXtzVFbhJODIEj0gbY7isAOrubmzbsIrctBciee1PJeYr03cSP37UO8Z80EDkzmMUex8JgZ3AkDpmBmRRHjeCVsxKxunYQGE/X29RTPnJOyMRJ7R/j9qBe2C4AnmBEyPmUj3rKaxCfKILbpAmDn8KphY2k0SppvE1uAC6hlSG+JAKnafvbYjGDg/SkdV41N0G2mxBlY80x1E4OZxW9Hds7XIW5uUSVWD8ReGBxED6YntQb+l/ts+U9CcoRkxMSevGaiqqsBcEqFG8n6S4bl4s+SDjG3jMR0zX03iugcJadEyxHk5lSfMVj5gBn6VK+zunL7vhlTcnG77xIgz0HWKZ8Zu3jdQnKqrKCMAbiu6PXAzTH2NCTcnme37lhQVIZTPY57Zj6V2gRXBiY6NOZnGIxBqGx+4xI2yJPUTj3/GrH2bMMibiFuXNu8CSCZ6HGAOtWxtef0lCxM/aWz8G78p3FRI9YP+B+NTVBYhrkAgHAMkGPTn/VUPtJr1uagKi8FjMfNnB//Rk1ObxK2DsKANzvHfrPcH+dZfg8giWJuZuWXciCp7/dYRx70fSZdhcAB2yGjmIOfaRzXpLMxYlRkQZgGefevHUlsMAZyGyuYkjtiDH6VT5AOf3m7B0bZAdHmXle9eo9ffb+ZypDM0yvUdQe4/nSlf6EC5vUhRwRGJ9O2c0a84RyB0j1Ex5gD1FetfHP4isbZGVjPW9N0+HLhRgODY7Uf+/ygJm/pv7nxP8AkIbqd2Ij0IH4g0S4BJnhs/X/AL/Whi6sz07etb3qec/qKWzE1c1YsKpqC8Ek18+YDW6YXLY/8SOe3B/CTHua18FXBVuCI9u34ECvGI4nH50I3I6zU1tQHpKGDEGdiPOKMV0vh6o7c7pjJnPp+WfWgLoF5KzM89+/uDT9zVAmeDj8v4KMgDyP+WR6HMfTMVfxmveY8n+LwPjCqOLiVl1ESrGDJh9u7sDjoaTveH7n3Whgn5SZafYZIo++uYA0xchUzjZ/8WhW02j2kvum3d90gqdoO0w3QiTgRT2sU3LYuGC28AjAIPQQIx9KnSbkED+4Of8AyAESPUdvrVFdEnwS7vscRu+IVAEkwwzJOOAKPV3nFfEykqRIurssHJE7d3XvxzWNKysWXdMcUz/6nbEednjPywAfc5I/Dmpur1KsZGD6YrQqmJ0zd5QAe812quhbYUkEkkn0VRCz7kt+AoR1inmS3MxApHUXyaYB3kqFDx0/OupNTXlXUup+oXGvhQItsVAKMIXdzwSeahN4gzDa6wVJED0q8AEUBiGaZXG732jkg1PuBb5ZgCHnPl2+wP8A3WPGoU8TSTe4mnsEoIYqQOZET2IrkuFmUMYbp0k/j1iuNplID7hA+YCRTAeSoIJ9SO3XNWwEsbwfxgjMBBIxW9J4g4tEwhI4leh7V162HI3QWBw0RE+3ND0r7WZIBI7mAR2PalhYYilmy77jaUAsQQrEck52mOBmntVp9SA6312ncSvX3B7e2KXfw62SRdV7YVgWggKQYxbfO87SSJgcCqGo8OLILdvUXHD+e0xRmBWAIJY4boY4gYomqURtIGh1zKSOFJkR1g8Yr6LUa1ta5ZPKQvywNrHrEcEgdq+HvaZwYeQy4M9CDn+CmNF4gEYbiQAZ3DJ/0aa+OwCIpWHefRPqf7RtiVIJkkS0kYUenr61jw/7QfA0zi06qWJVgQGZhBJA7dR9alXfGA58iMS3I5OBiKl6HSs92NvE445zkmhVS3mhkCtpT0V97jNccnc0ZKkgD6DGBQrukucso6iSCA0zwe/16U6be5bq4i0BuKmCVY46/wDdG/p1Fq0LZV1Jl0LONrHjcTHlxOJE01nC7A1BxYi/jKkqOa7fnvtFtLdZFG+IPMngxMe8A5HY0Q3UHA5/Guu6e4qfFCn4ckMDDBGnaQeQyzIDfQ55W1+u+I2/YqcA7BC4AEx0JjNYstk+n8T1X+PZFAYUwGwaqYf/ACf7v6Rh9SIg+YDgHpQXg/LNLvY3fK49QZ/KgWCwJzA4P+u9Ao95uy5SDWnnuJSGmUDzEk+kUC9A+Un60JtSAOSaY1GtUHasRjj1E0YU3FvmQLvtOsad2zhQe5/ag6iwVPII9DW7l/dBB7CPQUG/JGKmlr4gnLiZPMbEJrYYYAB6ECPxpoaUFF+G53QIB4OPyqK18gQaLY1sKPShZGAlp1OIuSdtobS6Nmkt5cxxJJnOPeuNs0ezrpAPU5+s1mxqgzPIgliY7SZipZYkkSMuNEUKbJi1ypt/SkdJ5r6IbY4rBtiJFOxPXE4/V4geRPmrlkg4z6if3oUHtX0F23HSlXtg9KacxHMxjpFI2MlM+PegF6p6ixST2qauS5ky9MVg1aurgtdR2ZlqfpzeK7QBtJCELkkYiAR9B+dZUh1D23Kmfk+YfnkD1qLrNcSNsgQcRz9T6YrzwzXPbMg4PPrWNVMINUt6nU8Bz6Bes/4rz47AkQY6Z5/Gt+H3TemQsjKnC+4npXf0oV1a6wKySNvm44z70LPp5hk7XMf067gQAxEeXdmf0o+oRGH91AM7TDAEHEbvp2qQ1wh95BTP41ZW5adVhgjNgFxM+hzBXrmor2NpA4qKavUrbUKSxtP5NpaRnt1z71Zsai2q/DWyoVf7gcuLaBxAO4owPEzAzH1ErVaUWmi8N0nyls5AxHUD1ApfU6rUWLYIOwsTiBDL0InPefpUOTsZTHfmV7H2dNywTeW0hUthGF1tuSM7pEkDMmOoAqV4j9nbaQGCZiGDCAkddp+aSOaf8PL6u2btnT2fjJi5c3LbYyI4kcgmTA6ZJxU3SBWV4tm9cEMQTuYTG5VVRkdZzjmjLMuwjEVX3Y/aCXwhrQBtKWknY0SCTOPKTgcSaK2guLaUNba3dTLBvL8QczJ6578RXum8M1NpyV3rZEsEYeUswyNu7ysOD/1RfBfG7krsZrxNqGVl3gHruDGABGZImKuyfeCAFIZfrxJ1vwtN11bjFTsGG8jY+UKfvAjP/ljHWqOp1SMEtbLjXAoFu6oCDaF+VpUC5B2gDB9QOc/aRCz2w1sWfLuUbiVKMJBttmVngdJg8VDuWSpJEEAwJiSO8dqU2QnwnedrpujqsqEofYal/Qj+DKd3V3bEoxIDKVMEMrKwEjqvaeo9KlpfZcL8vaP5NDOoU8qAfYCltQwjGKWqjidh3KeMEE9yNr+YmdU0HGPSvbdiVBPJ6dv5zXlixuTcT1iPaOa18QlieT0AMAAiKb7CZeTrbg8f3/UVvKBgGTQUt9aY3ZgKoHXM+9CLTgdKMWBMWQKW/PvHfDbUy7GFH5n37CqSulydpA28jv22/wCKjs0qAPlHTuepr21ei24BySB+v8+tAbM2Y2RKWvcnuduPt9Y1rUSMc+tNajR2xaUgDKgz1JIn+CkLGgDW95Y4Mbf39q3r7soig4A4/IflQsdwLjcdBWyMg42EV0l3a8zEH8Kp37U3Aybm/wCUx9DIqTptEXfaCAeZPFVNJc+GSGgkN7g4FR9jYg9GCy6XFC9j7zU0MvBoV275mjiT+HStB+tLIIMc2l1hXu4pQtTQvjtSt4DkU0GxOW6aHrtBHNLX0ppuKXvUS8wMo8MUArq9Fe1oucsgSrq05gzJ/Om9HdAgHtS4tAiZg+vU0D+pK9qsDapiltZYlQYEdMA+9AuahkZTPyY59elMeDAnzK2Op/URSbahvjEbAQWiCIGcdciaUV3qP/13ll/GxdEMpMRkj8azBdLjou4KQIyYBwDGBSviOjZMqgx82T+9UfCvDmUhrs7DEwTIkAieOQfWKzsg5uWd6WUPCvGhc3K+mtgqh85nfuC7QfNjA6RXz3iV1C6ozt5VwWMjbyFXM98cU/qGtref4b/EJj4ZPEGQVMGAR6SDU/W+Dtc3tedA/rG7AnEce9RQpNmGU7ARbw3xpLF5H2MxWQBO0FTxu2wex5r6W7c0rp8ZFNq7cw1td4SZMnd6iviL6hinAK9e/pzTeh15QOrTBjaR+Y/emOoNRYoNvPvW8SsXrX9OTdQlpXY8h2gfNvXGYwT05FfPGzd0rMDdaxMAhTvQ8Fl3ISpMZgjHalxeF20zbYjjPX2HNH8N8QvhmUbbrXVIKOAX3r8rJGWccAckSOoqwtbiMR1B0nez619e07Q+IBENkm21rzEBx5pJJy20kHPTrUd76jr+uPxprWgkk3UCOeIQ2+pmUxOf3pC7pwTCn8f+6U1Md56PpMbYV8ANH1II+kxcdTSt7AwafXRIoIcyf0P6/wA4pTUWkkQw9siiSroS+o1hSzgCY0lkspIOBzQ31OwFRyfmP6AU29rzRIUM0nbhR7elSbqZYdQTTVFm5izOcaKoFGvyppVLYA/nrTdixAjr+/8AgfzmltMfTHuefbii3dRtIjoPz/n6VbXdRWHQq62hL2YReOCevrRrFlUUzwPzNK2roVN33mwPYUG/dLwAesn3odBO3aO+OiHXVtWw9PT+5UXUp8szz9Z7UrqVjg0qdMexrQDcVAgHBlv1D5BTr+ohLVxgQ1XfDXGySF83MgHr60vrXVrSlVgnHtHNI6ZmwvSkt4httOhgP/j5AD4gR9TX2h9ciK5CHB6dvb0rCtVyywICgKAYHyj88SfrUe/eViQFAzyOtCG1R+bB8I2SBfAFzCtWaxOa9jmjE5nUbi4SlL/NFtvQtZRqN5myHwQEV1CV66tU5uoSnqLp4BxSLXJMUdrTTPNbSwOTViYBKvhO4CFaDHTFPahgzorEqZB3Rmp+istkr9KoaLTl2O8mB3/al5PWOU9pd8QXbYZS6j4m3B+YlWnMcKRFK6Pwi5fhGLi2skFIAXBk5gHj6gYoWp8UshdjXGuIDC7gEk+gAz6TW/6S4qs7J/ZIkANtgRgkTkg8YrAzN6RusXQ5gBp1W3AZLsOfMNyxHtEEjtirlh0uiWvKLnwwSreZgmVnfHlMACJn8ameAeLWPii1etgB1ILcebO1mgdBj2qVf8OU3WCFAVHLEqH7QOs/lTfERvDXvEPFtDFwqs7Zwe2O9M6TRfFCorhj/wATC9OQcZ96ANRc80jyjkHvHcfX/dH015FMBTkZkcDGM/SrX0aIIo795vw9LiPCW9yoMyYXIxzVHSaSzIvXEG4g7ShIFoggSNrCWBz+1Av65V+G5l5glAcRPlJHXmrfjPhu9EJIPxDB2wFAA3SZPTGeu72oyO8WN8gU8RbWaJXsDUG58W8ZV5aYUYUlXMyVHI618rqnQkxAPYY/Kvodd4RpjbL279pCOhuqZ9wW3d6+TIJmBPqOPzoWU956HocmNQQvJ9VI+5EFeSsae8FIkAj2BPpk8ZjimbelLdIHXv8ATNcdOg7/AFNWGA2jmwO5DgUPeYe6XMtx2H7mlboDHyCPemTeK4BhZ4PH40O7czIw3fmiXaLzUwpjv39f0P8A1A6YxIIgzQ79Ys3jJ3HNeXLwmm1vMByr8ICP6CwGG58gYUd+8+lMtrwDAH4cVOu3GUBeg+oM16EwIBzmf0oClmzNWLqtChcY37nvHW8QWciKJpAtxwMx7elc1lLaKYlmEzH+eBRfDlBlv+P5Y5pRYAGpvxY8j5ArkXzXtz/E1qGGQoOMcQKRTdu4qkb4Y4PUAn3NGv6VRkEn+dqoFQI98eTI1g2B6TWksKV85bPYxFJ3PDSp8rAjpODHr0prTXSTEY71nX2rfzMGk9QewH07UldQJE35MWJ8YyAcepr+5JfmiA/pQrsT5Zj15otv9qdOFl4aLE0LXNgUSaW178CmqPFMOVqxGLKa6vF4rq0zk3KjF1JyY9OK7TXXZq9ckCY56VvRvziJ/hqA7RUpaHVlPuyJ56T2py4wuOBmOoP7VM0akt8oaYUT0k81U0VtWO2YYcnv7Ult4xOYj4jpYJUA4zwJB/xTOn8Yuhdu0cFc+vpWPHLV0OGUGAIBnj6gCqZ8Pe7bTa2+5z5QJBA6wO36UBA07x6g6tpM8L0vxXILrb2jljEx27mu1u4GFG4KuHYdfToeas6n7N3rtpb6D4iiVPwxLCDnyjnPaakatGVmQKUChSwczuPSAZ5zx2NQjtCYmrEF4PvVTuykztI5PBM8z/unblyXYhVChJPTfu749Kp6TRp8JLzLddySmzdtwBukLzxxjNL+KbxsCIQrDKv8ykgnMmhJUtF9opoLTXIZ3i2MCOSBiPavovCdNZRgrp8YN0cBiigZKk8CpAt20+HaLQRAb3mao/8AqLWGb4ZE/wDkpIAGAR15/X0ogwEBQzHbmSPtO+kBJ09sqFEnzE9efMT+UCoWmu7jgHb/AMuB/v6V7rlfz7RMzJP3uufr3odhmCqCMgRQECrnb6Fs+rTkLAD1H3M21xjEfr+tD1CE84oNwnpih/FfjmoB6TXkzKLDX9oLbtcTn0PFeuN1wAkKe54rviMreZc9mX9jW9U6MATj1UftIpveYPDpajwbowGu0kEkGhaR/ukSD+sU9oVLKeqzgE5/6oF6xsIgYnr0qw3+pismDy50FKefz0ntmxMjkjv0oyoAILD6UFr+NvA59z603p9KWjEDuaFr5JmjAqsdKCz+fm8xeubgACfKM59f91vQajYZ5BwR3Fba0g6T6nNE0YQuoPEiaXYqpsGPIMgbUAYF9MTlZCzIk/zNEGpuARz61R1+qQMVkY/ClN4Jxmp5u0Mp8BqV9+9Q2h39BND1+rLQhEbCcHmTE/oKcsXRwJnsBQtQ6uSLgNtxgMevafpSV8xJE6WcD4Kqrjft/wA/3JZFGC8+x/SgNzRi0Ix9I/HFNI3nFdvAYgxpPUtOaK7SYoN6tCijOVma1mV4rq5a6mzDK+oaT+1YsHzAeta+FyRJ70fT24zVRYl3SlbUkKW4k87Z6gfjWE0m7KmMkz6evvS2q1g2bR25HWl9F4wysMDAj0I9qBVMMmpTsXIIt3BhjBE5jqQOuKo79JblbHxFfCkKPmEQ2TBJ6jj61JfVWncXMqVwAOCTMmq/hvht2/av3kKoLRlkJgtjLZwAMVnckn+YzHl0tzJf2fuamzNhWbYxA27gSZbEDgH619VbEm3bvvtVGQKTb3PMnytcDEeYDPlgE0l4VrlVoVGLtO4xgMOqGckZOJ717a8LWXuXXPl80zAgdMr800r4pc7jiMJAFAwn2uF3UXLQ+GCArsrMyhnwMOVgKF6DPPvXy1+47QCNjKY2kho7bYPfrX2KaUXnVjBtgAFd0EEmTtkknqTxzS9r7O6d3Is3FLHcVVgVZdpM/Nkgd5yKrXpFVA2raR7+gFm5bN9t5bqDIUHAJ/KqNwXdlx12tmEbaeM4JiIOf1rd3RtehfjBz8oVlAiMwGBjgRnv7ULUk2m2XbpUdVmV9gevaKtWvaWEnz/jds24KhXJEsFY4aeBIqPZv3PKHUgEgTBHOB71evLlSRKAnEfMM9uOaBrtJtYBCxBj2G7jNOGw4udHA7bL8Qg/uIgdIW+UrHfI/EESK0NMEyDnvxHt2oPiYNq4bfzGAZXPIrNrTlh5hB/Uf5oaPczpLlxOfAuo+vYfSFua7cSGO49zmff1rz+nKyCBtPINAvKAOKBaZiYWfSiC3xAfOQwGQX8vzeMPZX7pIP6UL+p6P+PQ1h2IMn61k2y/AmrC+sS+U3/6xR9PX9IyCiCQAX6Twv8Aut2NWSPMfMT06CkSrDBry0TkjEfT8KvQDBXqWRttvb7/ADl9PDw4BDAd5pS94b2b8v8AdYs6to8wIPfv714+paY5pQLg1OhkPTumoA3+v8Rjw/TgTuyZ/L+TWdRpyjSODxFBZ3GYo9tjyah2N3LSmQYtO47yj4XeEz1/StfaFAdj95U/TI/U0H+nLKTb5AnFLW/FTG24u4dff26H2ilperUJt6gYxjGN9j2PaA04AJMT296Dr5CKg5Ylj7DAn05pwfDYjYW9VPT2NJeJXAbhjpC/h/ua0ggm55/OhU6Sf2id5AOB+c0ndNO6lAoywntB/Wp5NOQTn9Qw4E2tdXLxXUcySyqRnMVk3M0TU3iJn8IpUvBBFCIuYvaognH412kuq7ANungRH0rd24CDuiYwYzRfA7M7jEkcf5NHe0uWfCdSq70YxPJGGj/7QYmrV3T3HYEYCjbCRBAwfiZH1nmofhN9d5V22CRDbAxL9pkAD3n2r6PWi4tsDYy37gBLXCSCsn5UAxPeub1DEMDDQE3UNqdUUiyGAt4AuEQFd8GGAIIHpFeX2VWW1dZ3UbiGyvxGXkRnE/qKxptA1/bZsbQynexb0A3ExmJgDk0x4n9ngzLN5McKCedo+ITPmn5sQeOlKFQliz+Ki3Pw9jbwWImCu0wORmRGD2NUfBtRbY3nEBSBHJPy8mCBAnKg9D60mq2nsNbVwfhyIZRBJJ3GCAxjJgGg+NMun05S2gBYgAzO4NJBj/jmiChtu81KwK1M+G+Ff1G8W3gKWAyBEiQx6kE9h0GaLe8GtqoVmBcEqSYU8A8f5qPo9UbT+QFd4+GR046+k5oGssl3N0hud07iQIj/ACelOUVtEFyTBa3WPaJViCsxHpHTuI/WtXLoYEyOBAXpjHuamah1e5B4UQOY9aW8Otw/MQSCD70/SCN4SZGRgVlS/d242gsBPOTETA9KSN12+7t9+fwrf9Sd9wgK0CJiQMx+Fdd09xT5nAByCBEg8ETE4pbIBvOx0vWZMvgYk/Kh9Z39GDBJnuDWjctr0A9qENMD3b3M1zacDmlmjyZ0F1KLRB8zvCXCpEiIrrV9AhHWeKCunJ4ov9Lj1qHSJEOUnUFED8LfnpWAoVgdoNOQQoUD696yLP41euCenujW8DduhuBB7UzpQBDEZAI/n0/WtJpgPfvWWXoKEsCKEeuN0bW+5gtTqd2AKc0N2ORNLWbOc0Zrvw4xM0DbjSIzDqRvi5DC3EffNvAPKngH09KBrbx4dEJI5HI+vNYvavfjj2/egi3Rqp7xXUdQtEY7r34/YieaZ9oZ+wx79Pzippc1W1DABbY+9k/t+c/lUi4sEg9K0ou1zgZsniqZ1LSozJ/alaKR2oZFPAnOc2bm04r2vEGK9qQJXu6rcZavWVRkT9axeH3oMe1YuXpIqhxFwd9dxxVrweFTbImTGIGe8cmlNLtUhmEicj060+mqAJZPLnED/NCx2qQC9pf+y+ht2r4OoYSGVkQRLOCNoJOAJiZr6LSaEPcY/GYuQxAZDtJz8Qb52naeCG4BqBb2paYMVuvcANxTggqZtxOY5mg+H6u7bG0O6yPKto7tsGWHmHkk87eY61z3x/E2PaN0E7A/gmPF4RhcRijAyGAgErAgRnPM05rPHb9w7rSWkkA/CKbl8ud4ciASZEEzUy/eS8WZywK8LjbHc17ovGUtkyN6gYBGORAMziQKiIQumWoCtUc0Pjtg3gdRYFrd5bzByyjiZAExjMZg1v7efA3oLd3cCAywwIAMEQBwPSMVg6AXVW4gVPiEm4pYBZzJCzOc4wMVE1q7ro48gABUDaRAzIpqINXFGOYe/aG0epJ+HbaTg5PQzxPWntaQEI3bWHQ5B9xQrNq4qE5jnPAIIPXrUy+5ueU9JMxGD19fer5MUoiOqtskk7drDgGSJg/Q1JfcjSCZ5785/Svp9Zp1KktkLwRziPrUrT2N7lC4UngiY4zP5CtCXW4lOa4lHwPQofiAndu2+WYOD17qaqa7TW9pW4sheBxBIgQIjAAFS9JovhrBI2hpDCZJ5Lew4q41o3IukkIEBAMSWHEjpS2MtG3nyOo1rIxVANs48ufqJj8K5fEh95c+lW7umVv7l0DcpnBxmIJpfW/Z4u+PKzAtI+XoBI9cnFVSEbzpY+u6jGT4rkw+JL0B/KhDXsT0A9ppi/4Ew+Vg5HIjb+EnPtU1lIMEQexwasInaMPW5n5b9to0uvbsp+n+60msMgsZGcARHakpr3fVlB6Ql6rIP9jKba9Ozfl/mkzqm3bhj05pYtXgaqXGBLy9ZkyVZ/baO/1LHr+FHfVlhBA/n6UijitNfUc1RT2jF6ogG2+sMCK3c1AUEz9OtS72rJ4wKHbampi9ZgzdbeyQt/Wlm3HHHHpgU1ctB1+J1+8P3qeq0xprDMfen1QmAuTzMvajgj8aCtvqcCvodD4JvUmeI+s1U0/2atj/AORgeTPYR26+1LOVZCCZ8ilhiJCmOmK6vtbfhV6OLLdj3HTkdoryq+KIXw58ymoJAGY9a66oJEUEE9ZjvTGmJBBmKuZhGtV5QAB/3WxZ3KSpJjmcZ7AVq5kYgAd6W1WoPyrx+tDdwrqO+E+LNaJ8oaOJHB9cZqv4T4uxDFwu8NuVgANuOB/gDtXyenvgHIq7pfLBbEZio6gC6hq5k7xPV3G3tAG5vMw789KkrcKnMmea+mv6b4mQJBMk9iYFe+I/Z0W3gHeDxHJ+lArqq7yHcyl9l3W7EhvJjHAEGSxiDIJGZpTxzw7arOQAhPlIxtZeA2OuapeA7fhFQdrHy8x16gD5hSXj9x7e1SwuQCpWB/2DgZ9KAt4hUZqNVE18Q+JZCAwROO81h70SWEEDM9gKmou0xGP3Petaq0bhVIME+baOlMCqDCXYTNoHUXQlsmDySJC/5qsPCjbRQSJDEsxyT18o70e3bVMJgqY5gcRLd5M/hQtTcBGxtzlyd0/d3eTHbofrRMb2ijuYr4bdsg7Udy1w7Sz9MSJHTJ7094jpRZtRLF+CZJLTg9T+FKfZ6yu69Zidp3TPaPTHXNd4lq5cFCYAU5ExjqfrSyd5aiM2Ay2wCu1VUHc3JE/eHNOafUby43E7VHljGesxNQ/CfEXuXtuSScSYG0ZYH/8AmmPHwEtAgnczGYOMe3B5q69ZeoiM6oQVJWSBMDAPGPXFIai6jgs3XjERzj2reh1ZKkMhUqJyZk9h19am+IbjAAPt1qKu9RwaxJWoYhjExQ/jH0q94Hba75JWS0EHmIzEVP8AHNGLd5raoVg953eoowwvTAJYbgxD4xrw3DRrvh9xRuZCB3rOm0rOYEDE5xR7QCzQfxD3rQ07Fd20lZifWiHQvnynHJ6U/olcWm2yQGDbemM/5xUJqCT6yZ/Tt/xNP6Pwuc3SVHYDM+s4FfaaLwAtpm1EFjAACgEzu+6fSRII7eta1ngbXLS7UeZIYbZI2SZYQAB6k8H8QOUCXpM+T/odkcATk8n69aoWfDLh2lVLHAAggQ3BJ61dt2dOUCgteuk/KEgeozjicz0GKdK2FVtpuJsI+gPAYAELxx1zQ5MtmhG48O1tIWqtOkowj0A7djXaa4/qRERE1Rv3dzRAH1mT1P8AqtPrEtIwLS+SIAIx0McfXOaFQt7yETFjXXNohcdMV1Tv/XLZyVcE8gER9JrqX8ITQHnzl4T1rdi5jHNLahZ4pjw6wc9K19pyxHbY3KZaI6d6Qe20zRbimTmvNLcaYkR7VQl8zNvSzmrVgBlg4A9f2qXcvHMY70fSGcdO9RhYlz6TQanHkADBYluIOOCIB9aa0Wm+GGZieJUGJZugUf8AGfalPCkLYAZv+YB2iAPTpRGf+4WKj4agbFAMKfUkZrmuSGIuMANQN27vO8sQyESgnk5n0jHemGFu7tLA7iCYEZ5ImeZip2qSdzbh5iSB2/kcRTngTlAxYjGYOScY9gCK0BBphoak+5qRbxtKjcOPXgE9qqWnG0zMx0/z+FR/HyFQsuWkEx+RpjUaqLdsSJuKOcCZHWjvaUaJgDpt3lBAVc5ywgzjvmjXF3MZYmRO3tHmER8ox1pBB8OeMnJBkfQ07ptTbCsCpO4jeeYBJ7UZ3Eo7GCtWtnxL6ES8AAZHXd6E9PSDQNWAqqqM53ZKNnaeDMdsVTs6QWrbJGG+UTPNTdXagL0IEHPTE/jS6kBrtNeDKtq9cRYLMoCk8TMwPT/FC1huK1wakKTyACDkQJA9qTtM/wAQXEE7CGE8DPf9qra+4b9tt6KCoB3DJ+g7RP41fzlARfwe2T8S9IkztnMKOI9Mn8BS62mfcSRIBmesRjHGKf8ABrSpYJAMSTnqePN2x+1As6ezuIV2beDJyoX/AGDQWdRM0IoNQfglv+nX49wwDKrjnuTVHX+LWQDcRizuIgZCj6yQeOKg/wBLcuXVtZKSCcyIGGP61U1sI5RNOHUcMBzGBIj2q6F2dzKo8DgQOtBv2ZXysI3rEDdHrmDzU/wjSbg6FgrCRP58+9PLauPKKAAVLEAwAIkxj6UCxbKKfKUIyDx5qYGHEDJ5t4S3pmP9lPMTEEmPMcGfSrOn8JNtdpYFgpOPNMmNoGZOan+A682csgclg28CSGgFQRzAPbua+lLC+6NcY2hKnf8A8W6rGec/h6UGQkiClGC8LubANPvNk3GVi+AdqiSoLYSSOfecUw/j15BEKwEKMAq3DMD/AMs9xmPepX2n8XT4jS5wxVSM+8CO80TQ6rT3LisVAAsxEwvxIMttJ9scdY6VnJar9ISUTtPfCXk3brKZcsFwNgPOB7zkZFb8LsPaa4XJG4xxJmO/HPQ+9IC67WtiyVDFlHK7iACI7xGaPqNYEtWw8rtJYYzOMSD/ACasAtsJrDBRc3d0bAgkj9qKtpNQhV5DCQCBleoPqJ/ma9fU3Ljgrb2K4mIgSvzGD16470RdJvtu1sOIzuByCOZHIFNBv5xIba58g+gMmSJ968qs3g95vNsYzmeZnMz1rqaHi7kO2ommtPXV1OmWbvDJ9qUsj5q6uoVliLW+TVDQHNdXUxuJBzPsPCjFoRjI/et3c2xOcHn/AO1dXVyM/njB5RJWnUS+O9M6b5T/ADrXV1a14hLJXjCjYfamdNbBuXpAMDEiYgYiurqnaEvBiumUbnx/M0HwUZu//UftXV1WODCPnEf8Tw1uMe3vSUzcafT966uojA7TOlUbbmO1ZdQGUD+Zr2uqCV6R5xGnaMYn6yf9Uloh/bc+1dXVXaM7w/hQ/wDdgf8Ai36iq2oc+UyZMSep45rq6hjsfeZ1I2rb2+Wdsxif7bHMetfP+JsSjyf5Brq6jXiZ8vmPyjf2YQbLeBxd/KYrP3Lh6/EP6L/uva6lN5mh4uBIWoH9z6U1ozIH844ryupp8sHH5p9B4Rx9f80p4985/wDz+grq6lJ5o1vKJW1x/wDi9v3FN6jy6i9GP7QOMZIEmurqFPz94Ld/1n0Hhf8A8Nv/AOo/Sva6uqDiYzz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8682" name="Picture 10" descr="https://encrypted-tbn2.gstatic.com/images?q=tbn:ANd9GcTGN5QCGbd-av5yldRAn85EToWOf-LOGGgNwJ6g2eelV9F7q0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750709" cy="2495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669360"/>
          </a:xfrm>
        </p:spPr>
        <p:txBody>
          <a:bodyPr/>
          <a:lstStyle/>
          <a:p>
            <a:r>
              <a:rPr lang="hr-HR" dirty="0" smtClean="0"/>
              <a:t>Vlasulje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Ima otrovne žarnjake, pa je opasna za kupače!</a:t>
            </a:r>
          </a:p>
          <a:p>
            <a:pPr>
              <a:buNone/>
            </a:pPr>
            <a:r>
              <a:rPr lang="hr-HR" dirty="0" smtClean="0"/>
              <a:t>Živi na morskom dnu.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29698" name="AutoShape 2" descr="data:image/jpeg;base64,/9j/4AAQSkZJRgABAQAAAQABAAD/2wCEAAkGBhQSEBQUEhQWFRUWGBwWGBcXGBcXGhsYHBcXGBcXFxgcHCYeGBkjGhgXIC8gIycpLCwsHR4xNTAqNSYrLCkBCQoKDgwOGg8PGiwkHCQsLCwsKSksKSwsLCwpLCwsKSwsLCwsLCwsLCwsKSwsKSwpLCwpLCksLCwsLCwsLCwsKf/AABEIAQMAwgMBIgACEQEDEQH/xAAbAAACAwEBAQAAAAAAAAAAAAADBAACBQEGB//EAEMQAAECBAQEBAMGBAQEBwEAAAECEQADITEEEkFRBSJhcROBkaEysfAGQlLB0eEUI2LxFXKCkjNjsuIWU5Sio8LSB//EABsBAAMBAQEBAQAAAAAAAAAAAAABAgMEBQYH/8QAKREAAgIBBAIBBAEFAAAAAAAAAAECESEDEjFBBFETFDJh8JEVInGhwf/aAAwDAQACEQMRAD8Az3jsUBjsfYn53RZ468UeOvATRZ4jxV4jwBRd4jxURAYLCizxHirxHgsVHXiPFXiPCsdHXjoMUeI8FhRd4jxV4jwWFFniPFXjjwWFHXiPBcLcuKHlPR7H1aKmWQex/eM96ujdaMtql0yhGsExQ5y3f2eOST8L6K+bR3FryrzaC/ax9ohzz/JvHR/t/Fr/AGi8qQSADYsr9YHLQSpYbQDswJB9m84cQGDfgBrvqPnCmAxYJUtV2QT5lSTTtHDPycnr6XhJK/xQt5RI0pWAWUghQYgaRIv6wz/p0fZniJHBEePRPCLAxHisR4BUWeJFXjrwWOjsdeKxHgFRd448ciGFYUR4jxx46ILKUSPEiAR0iFY9jOPEeONHWgsNjJHQaxZUug6waWkZS9vi9BVvrSIlqJKzaHjycq7Bz0jM9EhgAbCw/OCFVQdw/oFAwH+DUqXlBDtmY3fMCG6Ma+UWTM/mBB/GwfTMCD7x5XzpPJ9D9Nccfv7yWKdQ4FFD1YiDzMLmCltRJYhxuRb0gE9LBQ2PLvX9wD6xRGMyEnRhmB1zXvq9fWHqa7jLAtLxYyhlF0zEpSAXuEAPun8oyJfKhWoITbpV/UiDJn1fZQUO9mHkBAuJY0+EUgUd1dtPKOGWo28HoKNGvJwPKOY2Gp2iQnL4qAAMxoG1iRn879BtZI6IjRYIj6jcfGqDZyOQQIi/hiIeokaR8eUgLR1KTBgkRIzesjoj4b7BZDHQiDARYLGtol65ovCF/DMWyQdMTPC+cf0YFEqurRYS2qYKVwNS9PKJlrWaafipPJMkcUBpWKmYwioVGXys6V48fQTw/wBY4qUQWOkRM1jSGsQoEAjZvMRa1n2ZS8VcoTQ4UaEhgo7Bvoj0juJQQALZwG/M+Y+UOSFGob4g317+kJoUSJZcnKK60PKx2HWOKWtLe49HdDRjtT7X/AvDS/M/Khi3cModQGB84VxIacks4Ieu4KTT3hfGYsylMB8JL6HmP/afeDDEAhJUMzOwBqan9o4tSXZ1pUcxmLPMVaKI980JLxYUhI+9v0Gh9YmKUSojq9NqwCWyFFPxPyjq9X84E+C1EDOmkIAB1fy/ZmgEyeTm2VvF8RN5QAKAMN71gEw8qXpcNsx/eG+C0aI4er8PzjkGVxAgkAFhaJGO9hZqIEXaII54n1vH0EtT0eBp+PjJYCKFUcK4opUYuVnVHTSL5tohVAs0dSdoizTaGSqIpUcSKHeKZ6NBY6LiZHbiAiJnhWOgyVepiizASuL5nhWPadK47LVWsCSvT94IlLkNUnsPmYneitjLAwSSun17xaRhSss+Us/kK2ik50F6Ne4tGctVFKAOb4iSEH4syikjZnA94LIdEqaohwcoFdzmI+fpHJ89PjZnoEkAG9/0jKxM85UpdhmBHl9GOHfbNUugOOdU2lix33H/ANoNhlsK6frWLzJyXcMFZTXpf1f8oRxScrDXXzAcfOFdxo05GZJeYK6n2D06CkLYmbUNdIAHpU+sXwOJYKXsFD1ATCSlFaqEOak994SyxoAieXp5axoyFBwomg//AC1ozZU/JQpvUHUdBFhPcO9Y1eUOj08rihyhjoNWiRiy8eWHMq39McjD4ULaegzRCqKkxV49ps4Ei5VFDHCY4IQ6LIO8WytHECsVmLeJbKoIFxVVIsU2iKGkKwoopO0cJaKhVYurpBYA3jqEPcwzh5BBJIqBQOL7t0v6RRJTrQiJdMaZ2UhJBe8FwyUhioONoVW71vDuEkVc0bd/K0TJ0hpWOzpA8UrSaZaP6EeRjLxSCpZTMPxoJT0UG+Za0WxhmJSFAEJsFVKS9mLNW0VnFUxSMofL27sNzo0cLclKjRYMvGIKVJJIcgONiwBHrC6zUPbf8oZ4sFO6kqFdQ2xautDGXNxHJ3JiafZqshZa/EUa1Jt0oPkIpjp/Mqr1ba14iRkRmcOqzQqtiK3i2Ug6JwCFddIFJDAqJbZxeFyrSx+mjk6e5FKAM3zPc3gSoovPnnKA1LQJIp2+vOKzRHM5Y/XQNFgHCxufWJCj/TRIAPdkUjgEbBlpJbbtrq8FThrM7XsC/rHfZ5tmLLw6ipgKwX/DlEsPWN0DYNu/zgSkF307N7wrFuM3+CKTzhxp38tWgEvC1rXpt3OkbhU4qDudR5mOSJQUS6a61TXrR2hBuZlzcIo6gi1HMDlcMWp3DNr+UegRhnHKwHr72jkxBsQpLF+U3gDczHwvC9Vjy/WCKwcsF9y1HYHuzeUaE3HJSkskl7O4JPmINg/EyvkKTtmoBfRwfQwmylnkzZHC2UKv7f2jSl4RmCcvkUg/pDq8Ig2JSTfUen6N2hRWCy0KQxer1tYK+usZ/JeOx7e2XXMynmStLalKFv2GWKplSVrAZBLVCeQ9CUPlUH7flBcMnIwluoG6SXbuHY+UFTjMyeRKQRdJS2mrBx3q20YzlizWKALwc6W/hpExJPP4hKipP9KXADC6co84XMiXPltLSE5Sy5JZgQbCxQt6hb3FWh5XECA6QCbZSdWfK+5DtpHBLQvKtFFNR35k6y1u5b3SRSzRz7y8mHhlzU5kpzTpbKACnCgsD/hTU3SqjBVi4cFw3nuL8HlTJScThgfDJaZL1Qqj+TkdnBDAsPeLlJLrS7q5SoOFApJDHcpLhyOljCkjhaUTlrSOSc6ZqLJKspZaOqgVAjqTpD3DTPlnEMRmLCwoOgG0BlTHLFmhjjXDjIxEyUa5TQ7pNUn0I94Wlqt6xaRujmIDKL6fWkBzULxbEGp7l4oth1hgQppU+UFwRZTN57G4gUlI1jme8ADMzEzCSSo1L6fpEgGbrEg3BR9YlygtAyip20bQnavvBQkBDFnGz+pIgiZD8qSEFnIS3pBEYQZBmDh3FS563FI7LPMoUkSnHxo60P6wdEsVBYsK9jYuaPHF4PIHRLdqgOw71oYLLJLZ1ZHsAoX3bWjQrG0Bl4QBCkrIAL1NAB1hfh0lKBlSpwbKAABPzPyjTmgAcygQd6+tT8opiVIA6Udg79Aw19YdiBrkoUBnUpr1J696QZBCnZi2mg2dq/KC8PxAWkZEHLWpDM1xlv7wUBYoElIb7qR56GvU/wBs3ItQADCLAJGRL6sSelSFHpF0IU4eapxoCSP/AHAQpMnzAXK5iQlyxLP1UTU0agpDcvGUZSgvV1AuNalrDeM5M0SY3kzUUAfOvq1Yk7CnQONQfZtoGmcLa3Z6tuk6jrAv4hSbq1YF9K5XB+9845pSsqgS5QC6Ag6aMdvreBLW4CtQL9Lt+XnDpxKVcq/JQprT3hPESihR1Bsera7WfzhRlbvs0S6YIM7Go/J6F7ggj0jkxwaUOnf97wFZypZgGqBW21YsMQGBIdOvfQ/L0jNtWaUO+K4qWCqHorRXs3pAFOVZVClQakMQMyVDrmSGPWIZot902jqkvXUXbUbxSavAtp5z7a8BVPCZ8sArQllJ1Ul+Up3UHIa5cNtHhVKYBn67R9ZxEoFwahQYjQj6Meaxv2cMxUwv/NSl0qKUkTklKikqBSR4rpKFWch7kPrpvdgE6PDzBUvCyzWNmSEzuQJSib91qJmH8BFkrOhDAmhAJeMoyiSdO9P7RpRdg3+vKIhUM+AcuncdYGqW1YQzmYRI54Y3iQgPsUnFBNAlStMxIGtWcuawU4mXKX8LrJyuwHqfujvUxnSftGJqXYFQrlD284Jh5SUkzAlIWQQ/M1NwbAUrHS2cG32OL8QLYZA50JVTro+kAOOmIUU+ACT940fz2bSAS5xUk+GqWFK+NQp0DPaHsIFITzTEq2BNdrnTrE1WSgMrCzBzJyozGqaKHk4hrmqDyv8ACcrg7smvvC3EOH5ykrzXOlCTW4uHFughiVNAZHih03S4sacybtXrA8BRaXiFk5c0x03sAXFG07N6QYYkZSSo01FCaCpal30hCdw1KykqKpRSMoVLUUgh6UrRzTvDS0lmsXuRmLsea8Yya7LodVMUwYuOocfXaBfxKCcrkK2ADaWcFxA5GJd0lnH9x38oAmcpbpUACKEjVmNNYwcqKSHUYpBVlIqm2ZKO3KQBp1ihKFuAWqxChTqHHlCygJgoQSNxXsRC6SxN3sduhjNy/ktRsYnYFSQc1RZxWm8cwmJzpyqPMKd20jkjiKnKXZV0nQ9DHFyAslaOVX3k/mPrvvEproeey08JysQ/KT1FWdPbUbRk5zLLEggtUWINiI00qF7WrsRT9u0I4nD8q0NUDOnt95I6O59Iqb3FrAFS+VtjDMnFuOojKE/lftBJM1vrvGaZTRtzZmZDjSvkf3i2DxBbL/Uf+lx7tGZgsS6S9mMFw87mLaEfKsVGWbIcRH7TeApYTOlCo/4ieVSepIFQ+8ZPF+Hc6ZiEFfiglSkh+dLZiwccwKVdyY0vtah5kpQBJUlSWZ6hlerEwXB8BmGSpKiElSkrDPy0IICbihjvUrSZjweOTgaLOWgofM0h/hH2eM0FwAgagVdo9Vhvs8gA+IrNmFWsRS5sYdUpMvlSggAULOP20ihuXo8v/wCCVdP9xiR60Teg9P2iRNoVsWwWAShedCQk1ckNWyg5FARtFuJ4BU9JShYSkqdRqaB28tYBi8YrKkBFVfdLED8nuGhTB42bLLLmTZgqCRkTKBvlDhSlnYBIMXdkbWafAeGpkhSVqSVPctYswY9AI0pmHRYJSof0kAjUuxo9LRlS+NSJiwk5Qs7MrT/dpqkQ9hZ8uYP5agsD4svxDum/qNIG/YnFh0cqmQaXILj/AGqZiennrGZiuBoVNM2Uci1O50UexsXFex7w4kzXOYBXQFI0IBBbWzHe+kckuC68oCvhPxMbM9Qdr00jKXspWUUSn4jQ8pSWudjd2pq4g0xYUAxobV20J7xYh3SWcpbyNAa+0DmYblKlPRnDANpmG94xadFopOntysKl+rjyvA5050uA5cW0tXsBTtHZk5Nihz1J/JoWkcWD5QhAqRYn5kxjJ8NmiicnzSWWhgpNxQa1f62hlSipIWUsWqPmx17xROOW5ohQ/wAocdwNOtoHh8fKC2fwlapZ5ajuPwv5QrQxZaMwISeYHMnr0f8ALeInGFSSRRQr5/WnWGMTw1iVJ2qAXBG6e20IHFg0mUNgsX6Ztx8oiVFrI9/GZkpmAV+8PYj66RyZMyzJZFQXHkRY+kJyQUrUk/eD0sTZx3EXTOdDaoUD9eUCYqMck+J4aQVFyGHQmNpP2cm5XdNNHPuQKRm4rEokzJmebkzkEhBIWQ4LdEtW4fekPTeNFCkg+Io1H8t1UYMQEkljpTUFg4jeME+RSb6FsUJklHNLXUMCBqa0MO8LwiynmoS1Tc0AtGkJykylZpigpQ1ypUhJ7ah7nUt1OcvFqyPLQWN1ONBQqJqVbCrxXxpYI3Nhp/FUS5mRsyzViWboLsW87w4JpUHS4fq7bkuK9jHlES5pmAqSChJJchiruRXK/rWH/EKlKSp1SwM10gGgF3BZrmtC0arBLQ5ipy0p/LNewcpsr2DFoEvjnhuDmD0dWpZqGw11p1gPhJmFOUlIFGUCwDOwVVw4MWxGFCWqlQYVym4IJYGoBCbEULQ9wqAq+0oBuodCLdPhiQyEbBY6OPzr6xIW4dI1cPw2WJf8olIH42L9SRqd6npA0/Z5BJclbgguTUHRtB8qQnNmEHwpiqICSpVEgk6ge3lrCk7jqUr5FA0uFC/ba3SN7Rkkzek8M8NCkoCEp2QhKeoKiASoUbzi8jDDPnYbEhLq81NrQeUYvDPtBMVMPjJZCbEJUdRqzH0jeGMCxmBO1mPmGjNtIbTGMQQ16E0Oo7ihMAxOFEwEVpUAavtueh/uCZjilRExm0JScrM9C7fKu8dlYjMGSwWKKQ79WG9+4jLUVf4CInOnlJQCHA5c1XbTMOhaOT8StIdBqCMyTZQsfZ/Nt4Zx0zOHDiYL7kDXqRv67whnzJcEPtv06RySnTs6Iq0NKWFNl5TcCzj6EZmJlnxgpmze6uvWHpjLk5kk50moer6fJu4G8InFqUU6agsDUXHSG7u+iohPAnFPiywS2zORqwufKFlzUzhm+FTN0qfY3jUxPFfCRLcAuVEtTY09Yy+JTEqSZiLLv/m1PdoqsYBBDxNcqWlXxAFlJ+ShsfoxXieDzyxNll0kO3uex6ekZmDxQIWhVUnT9Nt4YwWMEsZCXS7f6TUP1BfyMYsqgOHx9ADcWPTb66QXDYjnX1R7g/uIyMQ/iryAlI1App+8c8coKs7poWcGo/R9YtRGc+2UklUtbhmKT+J6EE9GLDsYP/i05GGlKlqKVS0kLDJciiUndgAD5vGDxjFeLMDGgQAGeup66xt8B4YfBUtZYAfeaqWqEi49I6Y4RDJ9nuLrXigteZV8wDl6HTVn9hHrxikrLcxXcguGDOm4vlZ+rx4bguDJmAVA1Lhm9Y95LnIJyAglSXZ76iwIIv1i0ZzF5uMnFQySQRYqJTWjC5Baxb21gC8PmmfzFZSEslCU00zOQHAJapPq0OTVkA5ZaVG4Yne5appAlgKLEhDsVqcAvcCoZVr6w6JCBYlpSlICUmpq9O4JJFbhyTAcbxVKaF6B6jKPMioHQRJmKygqzJAdtntqLlqvHPHQu5B1BDOXDu/Z/XrFBQL+MT/y/wD4/wA0vEiq+FgkkTwH0aXTp8MSCxUZ32iwq5pKkqSCk5VuWAAfn/ygO+tt45wLhRUkKwxQ1jNWHWVB6IQaSxR3vUVFoT4rh1SZpQmbmXQqy1AUzEA6l/R2j0nCeLy8LhxLmLTnBLhAANa5SRQkb+WkEa4KdpYHV8ImqqcROQWDpRMV86/KLTUzsOAr+dPT+FS0KbsTLze4jHxX/wDRUJH8uWex23La9PePPTvtjNmTFKfLWguL2rDltJUZPk+gYfGSsQhQAUGIKkKBCknRQHfUON4EcEEkL5VHcirkNmvQxhfZ77SzpkyWlX8xwquV2ALPmFvQ6RsfxjKcggbEKBGlQoAs/SMZ3BXHgaWaGMQxopwR963mdjGRiUKQXNnqdPMaQwcW9qEafpCmKxZAdNU/eTqk9P6T6RwvJulQROJAVQsdfycajYxmY3EFCyU8ubbfcdIFiMQFAFPKRYj5EbdoXn450soft2MNWVR6XHoEyTLSr4ilwf6mFvq0efRiClJlqoTmLdRlb5H1g/H8eUCSRbK3/SYycXifFQViik/L6/ONYOmJLABeJZQO9DHROzFn/eM1CiS2kOiQUJLmoqANB1NKmrPFqA2zVxeKMuSCkBQAq4cDuYRxP2j8aX4U10pcNkqbag3HZoF/iRUMpXmTRJDUO7ixYedQbh4Q4Zw4mekLCigFwACXqw/eNqpEG/wb7NKUHcFBD5ilQLdT7s57x6IcPdORCRUnPU2qQA71PRte0ecwmMmnFqSmcdcqizAE1cMwPXUmPWKWgEF8wsSWS9KkDRJr7w0rIk2ZqOEsopSkj+oEgjuXYU6RpSJCUpyy6Kerl66mulbVHpHFTFE5eauoIAA6F8woLBx1rAVapdSgBUq0u1D6PTygIDTgkMVcpsEuoH/aki5avWsCl4YzE5Tq5ylnYt1ZnIp0EAmzQU8xAa5JJdPUWBdqvrA8XxhSEnkUEuCCzOWBzZsrAW1LkgMLxSyAHj/BFKSAVEB6mj/0sAKvCc7CzPDRLUogA8juCEj7p2Gr9NIJ/FzivOtKjo6kMyVVByuxIDaFiPMLo4klQKZRIIB+JIJcl6OQNSX7Q6KVmhJ4LNKQTOIJAJDKoWteJGYMXjdPDI0Lor1iRnt/JQHAcFxZZcqTMGoUlKvIhTRxXAMQPikzH0Hhk6E3JFKR75PGpASXmFSgHcGpawA+dmJEea4njVz1GYlZkBJzO6zYljqxtGjikRHUkzDxXCwhPMUmYWeWEFwSLXAp01jW4TgcIiZ4MwZ5gd1lLgH8OUlqavrQddN5HiBlBUxsxUpWUJBAcgZgx8qH0hDE8HkKTmkzMizvzpJLk1JSod63tpAsDuzYQkiW0pUs10l5CALkIzXD/Wo8Pj1TJi5YmoLPRWwoamlOhMZ/2f4LiJa86i4UKpr6gkAEtR6g9Y0xw2XmzSpaMw1CxWoJBBcKLi3lUUiZV2AvPwpSqqglta+wZ4XmSpaywnJC/wCpKkA/6rQrjeNhIIzMD83Ls/Whb2aMudjQfiFDq0c0oRXCNVYbiOFVKWQoFKh9P1hVEtWTxCpID5QVG6r0DG36RqYHGonoGHmKG0qY7lCtEq/pNunywp6yjPInaKJBeymb0IaJjEpMe4vM8WQhSS5Tdq6MYwkY0orcEMfreDSsWqW6bov2PTbtCM6cJhAcB9S4A7s8axj0HAXD4jn5X39odmYo0CkpP+lj3fd2LwthcGkJzKJzbW0pT0iYeYoqLigpWv0Y0QmaiMIQCRLyde1yYZ4LiBLCgSXL3cMa1fWjQsmaRlCS+qRaurOa1LGsaknKxaWQdMw5SpiosFV0/K0U0Qy2GUllZUKUou+YVZ7OXuSOkaSFZQAlip3oAW1tv1PmYph0Ap/Ak3GVtKh2v2G0dVh86lBLhg5UNgzud7UFYRDLScRMAOfXar9Mxua9ov8AxIUyVONQHAYgNs5ftsYoJrZUlQBHxBi3c9H0iuKkmpUVKBDOzeddOsIRT+LSAlIQjKfioxA3ABcVDuYtNnSyySVh2OwAY81XGpH56BHEBBDoCcxJJKX7guz6t7VgCJKl3ILsKAknfsHikx0WxnFEqlq5QkuyX/CXu1WYeb6wirBhJS6vm/VnuHfyjeTh0oSM6cyamxzjSji1ITmoRMYjPldrDlP4SL7awNjQuoy3PIP9n/dEi5wCtEltKpjkFgb2A4pLlJUlEpVGQZmUqWo9VCofQD3jWPFPhKkkpSakpBbS6kV2pWLLIQjw0JBBLHSmpJ6td4ChMoEHwuaoKiHbqolRLGlTf57WYUU4jxeUKlEss5LoBLMbKtf59YSw/DxOaYJORYByhwE6ZVhBqGrS2rPWGRwyTMmCYZblLkVBlqOhIdwXhJWdSyozUpUBnAAUQ2hKkuPIGMrNEkL8Tlzk580w5ilglNqO7DQ+RpGNhcZOQkkrD/8AlElRNWrSlK3jfRIBUk5ySBzqHMk68ht0rHeIGWMxSCRV8yR1sbn2vEtstNGBPVIWpykIVoWLHUPqm/aEsZhimoAbcVA6vtHMfi5SiXFfOveEJvFEpJyP5W+QjOjRCq5qno42Lse8bfHkqxMqXiEDMopyzAL5hR2+qERjK4oFfEgewjQwOOVLAKQAFNytQ9T1gafQ2JSMEsIzLdOwN/SM+dMqY0uJYpc1TO3Z/wC8IyZWVWY6fO36xSAdQ9CCbDr7QbBzFZVPCk3ElKg7gXBb2h2ZO5HcPq4sNAKMDFIQvMnl6Xr7R63hZyIlmindLu/NTmAa7vtp5+ZwWDOZwxSoXVyh9WJZ/p49Lw9pcsZgWykeICwDM2VDamuzPVoZLNdcxCyEqU1uT51uavBCEmqSQxu6U1vVLu9NRGAk5sylqcPRVWDtQuWbWhg7IyKWyF05atWzgkXoKHaJIoaXxOWc7cxdg4SCrfLTS1izUuYqviaUs7qURcBLAfhuxL7bCKjiiVspRSDQN962mY0cm4aKqmJWsgOCOqTXVwUkKNT7RVABllK1q5Sh0sVNlLE0oY0TwgIZQOZg+gJYGhAI7NaEuJMtDSTzOa3+ZY96dYzv4pSQEZiTfO9Nqh6v12goDQxOMmpWCohjUjlpqoD3oLQrKWpKsoRQgMQl0j4SFWJuflEROQCCusyl2AD/AA0YgjVw0LcS4sUrUycq7ZgVDKPwsDt2hDo1F4EuXI/9QU+zU7RI8x/iq9yfrtEh4HTPco4jOJADKJvyktqCPaNccN/Eup+Ih/aoCTY/QhVE4pQDlQhagMwTZ7kB9fq0cl8UdWUmuhLb1YO5A8u0bbUuTC2+AfEOHrIKJaik6KB0O4J72EUkfZRakALnLAH3QWFmuamO4rigTMQEEKUWSB8TkqNXsB1rDHGJU4JAK0JJIepWQNmAAvq+0ZtFJsysZwvwico5lM5IFQC9GIr1I+UZPF+JJRLypSKUJBautNfOPS49EybLAWFW+NIY0OqmIrZoypP2ZlgF5KlF3OcqV7UdvOEik0eDczl3I0YBzDcvgs0pYIArqR6lnLx7zEcOly05kISLABIyjuaOYWOIKQVZzl2zAegF4VF7jxJ+zs8fcfqP3aLSMKsOqaMoFnDeguI9JO46kvzO1Oh9dfOMvGAleZ1NolNz2sAexhJMdmZh8LMWSyS1dD38oPO4Qyf5hCQ9Kh/Joa4eorITLQcyi3MokgbnQV+Uehn/AGblpS05WZR++7ZSfw0cwUDlR4WdP5jlq1z16CBTcQSw3vraNPEcE8ObkzAIoc247Q4j7PiYAmSc6/xOE5dOYaesBVmXlzkFalDdxmfqBSvS0a+AxCSyKkMalksBag05RTYRMN9hMXlfwxR6FSXLHQf2geGk+E5U4UDkKSGIN3vUH66liwx6VjpYoVFrAGu7kD1i2NxYLpBISkAjlBLmz6gOBaMtISVkq00YNTo9o5OLOpixO22r/lAKg8nElLOynLF3eorV+WrwKbMAdnTR3u4LECoL217wIOvJs+UN3c97vFFJVnLgkC3QaDYDpAMal8RLHMHzNUdqgm7HWukdkzgAxAI0LOx+u8JzJh09g22vrA/4oWb1+R3hhQ3iVIJyoI6qcl/IinYiFygByFPqR616wBS9q6lqdwIEtOao9LAQANid/wApP15xIUE0bmJEjPbzOMlQykDZ6/LKancFqmE8Uhc0fC9aMflTeNcYHC4dhNZZIDZiOrnKNu8NTMeg8uHSxemW4J71jduzBY4EMBwTwylZLzdSzpCSGZLhqB67kx6ubwuWOd1FmIZqaAjS7R5vHcGmzEsVAHqqp8tPWMWVxOdhVFE3PkPWvTm2/eFgVNnuJKFKUVOFJ/rp7B6vq0WxopXKToCbfr2jCwv2mlISZiGUTykKvXR+0OLxmdiyUp0SkAs9qxTaohRdkxUwFwhCVGzgaHfaEp/CAwYBL60J9C7RMVjBmShKgwcqYs1KA/i1pbXSFJ3E0lWVIUJlnIdKe+6i14ys2SC4b7LpQl1JS7vU5eoDQMcGSokEEjTKbbO3nDKsSJiaE5kjmtsHb5tApePclOYBRqAHfvS0MMnMDwMS1OhWcFgoCjHoe8OcRwKarSTmbUkim42jCXxFctfKCeZnJJB8h956P1BjemTFGW6dUmnl+ohIWTCx/DSUkuSfxNptvraNb7KcG8BOZdVrUCBXlBa/XXzgHA55MzKsgpRuKlVwX0p6mPQTcQkO4DO+9qntbWHVg2+As8kBVS+9m7CPG/anEoUslSjnABcAClx/f0j0HEsVlSFBuoJ8veu/aPA8XlzZ01kBSnFhzUH5B/eCSHAKZiCgZEs4q59aGB+E+xA9/wBDCUslIALgih0PaO4jFMGYV1+vKJNBlSgAQFVpp+cL/wAUpIqSQeug67QNGMyglLObuAS35XhZKyokM5PX1pCGHmTiUkhmNevnAUo8qRZMsAtuP2tDHgFBLgVDMXHYgwAJTAQa3iLJZhb84YM7MS4AN7U6+cLhRPlABzwokWzRIQz65M4JLpmGZvhDP73PnBROlyxygJHYCvlePP8A+KqxEsMsA6ixtYEHleBI4XOmkKKhLAoxTyjUAEP9Vjekmc1G+rHJVUOxuXp+0Z3E8AmeMrlOXWjAa+TRgyHEwpTNUKtR2zalJsQ+t+0b6caiUpIK8tHUopcHSh/aD7gqhfhcqWAUyEuhLOpbOetaC5oKx3jE4hBYpGiR3oSQLfvDAxySDlVnF8wRlT1Z6+fePMY7ih8RXKG+6SSS/eJlgqKsEsiWjmWCouSljQ2AroekAONIBY1UL9aWfqfaE1YnOo53LWO2/leOTJxzXoWY7BttIg2o08Ji3UlswCWDHmUSxc/tGtK4hLr4aloULKVR00BzP8INoyJWOQcrIIIOwNLebvF1pKVKSpJJUSTWwBo8MihiZjgqqmTrlymvbyArGxwvHsljUtTtSn12jzwxAJIBSk2rdupVra2wiuCQszGS9XIJ7+jPAFHqZgyZ1ghI11elCdX0AhSbiEqDIHNYA6sx+G7U0jRwckZMs11NcBnJ/NoLL4TJXNR4apl3ah99BoYpEcHnp/EFkZFgF6Xd63JuB1gCuHLTLMxql7OSGND2IArHtBwKXmUoISD/AFBzsGc0tCeE4olPxgJNaMfhoAehaJd2NP0fPZ81amKgSdHeos8KeCXLliXYdGN9hpH1DG8SlFJcO9KB9Hp5R5rinDEqcpDK+LmDGli27QUylI8UhRJYWJFunWGZ+HKS7im0en4NLwsuVPTiZZM1ZyoUZaimUgoUAt0qCkkLWlZZKiQgAfFCPAcThJa1nFS1YhISEoQApObnDrJCklI8NJZ9VWLRJZjy5xTuRDOMnZmroBX9Y9PLwXC01SrFKZ2Spg55Skg5WAICkkEFip6hNeS+D8OUhPiTZklR2C5lVzCwUShssuWzkBLnMz0EMDymMPKlmLCpFn73NIXSqxF9Y9rg8BwpMxJXNnLRyqKCC7gIJQtQljlOdQdIug1AYnD+0MrDISBIqrxJhUoZ8vhukSgnM12Wq1lJBLggAGH4kSKFcSADWTMKFJKC1rR7zgMwlQBLiOxI10/sMdTky+NDKsZac/020L8QmkIQXvnfV2AaJEiUMRPEZlE5izCgYa+8Cxw5uwP5xIkPU5KgYiTU9j8osg2+to7EjNGgwrfVx84IVnOK3aJEhkiqKk+XzMem4XNJBcvzZf8ASxpEiQAxz+IV4wD0p70j0c+SmSl5QCCQSWF2NPmYkSLh9yMZ8Hk8VjFzVrStRUBYP22hczj4mVywWwHS7da7xyJBP7mXFYQ/JVmGZVyVDb2FBDaZYWtWath5VttaJEiZcghWThU+IkVbwzRzpZ61jIVKBUoEUDt6P84kSBcDXJ1SWb61hjEIDJO4Lx2JDQCMwVA6fpGfPlg5vreJEgkVEQKREiRIk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9704" name="Picture 8" descr="http://www.akvarij.net/forum/uploads/jasenka/6FD6F_anemona.jpg"/>
          <p:cNvPicPr>
            <a:picLocks noChangeAspect="1" noChangeArrowheads="1"/>
          </p:cNvPicPr>
          <p:nvPr/>
        </p:nvPicPr>
        <p:blipFill>
          <a:blip r:embed="rId2" cstate="print"/>
          <a:srcRect t="10756" r="1613"/>
          <a:stretch>
            <a:fillRect/>
          </a:stretch>
        </p:blipFill>
        <p:spPr bwMode="auto">
          <a:xfrm>
            <a:off x="4499992" y="836712"/>
            <a:ext cx="4392488" cy="2597761"/>
          </a:xfrm>
          <a:prstGeom prst="rect">
            <a:avLst/>
          </a:prstGeom>
          <a:noFill/>
        </p:spPr>
      </p:pic>
      <p:pic>
        <p:nvPicPr>
          <p:cNvPr id="29706" name="Picture 10" descr="http://i306.photobucket.com/albums/nn274/sumarko/1-835.jpg"/>
          <p:cNvPicPr>
            <a:picLocks noChangeAspect="1" noChangeArrowheads="1"/>
          </p:cNvPicPr>
          <p:nvPr/>
        </p:nvPicPr>
        <p:blipFill>
          <a:blip r:embed="rId3" cstate="print"/>
          <a:srcRect l="9980" t="9310" r="7685" b="8759"/>
          <a:stretch>
            <a:fillRect/>
          </a:stretch>
        </p:blipFill>
        <p:spPr bwMode="auto">
          <a:xfrm>
            <a:off x="179512" y="836712"/>
            <a:ext cx="410445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hr-HR" dirty="0" smtClean="0"/>
              <a:t>Planktoni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Postoje životinjski (ZOO-planktoni) i biljni planktoni.</a:t>
            </a:r>
          </a:p>
          <a:p>
            <a:pPr>
              <a:buNone/>
            </a:pPr>
            <a:r>
              <a:rPr lang="hr-HR" dirty="0" smtClean="0"/>
              <a:t>Nosi ih morska struja.</a:t>
            </a:r>
          </a:p>
          <a:p>
            <a:pPr>
              <a:buNone/>
            </a:pPr>
            <a:r>
              <a:rPr lang="hr-HR" dirty="0" smtClean="0"/>
              <a:t>Ne možemo ih vidjeti golim okom.</a:t>
            </a:r>
          </a:p>
          <a:p>
            <a:pPr>
              <a:buNone/>
            </a:pPr>
            <a:r>
              <a:rPr lang="hr-HR" dirty="0" smtClean="0"/>
              <a:t>Hrana su većim morskim organizmima.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30732" name="Picture 12" descr="http://comenius.susqu.edu/biol/202/chromalveolata/alveolatae/dinoflagellata/Dinoflagellata-pix/Noctiluca-marcobu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222285" cy="3096344"/>
          </a:xfrm>
          <a:prstGeom prst="rect">
            <a:avLst/>
          </a:prstGeom>
          <a:noFill/>
        </p:spPr>
      </p:pic>
      <p:pic>
        <p:nvPicPr>
          <p:cNvPr id="30734" name="Picture 14" descr="http://upload.wikimedia.org/wikipedia/commons/2/28/Copepodkils.jpg"/>
          <p:cNvPicPr>
            <a:picLocks noChangeAspect="1" noChangeArrowheads="1"/>
          </p:cNvPicPr>
          <p:nvPr/>
        </p:nvPicPr>
        <p:blipFill>
          <a:blip r:embed="rId3" cstate="print"/>
          <a:srcRect l="8571" r="10000" b="14286"/>
          <a:stretch>
            <a:fillRect/>
          </a:stretch>
        </p:blipFill>
        <p:spPr bwMode="auto">
          <a:xfrm>
            <a:off x="4716016" y="548680"/>
            <a:ext cx="4032448" cy="311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hr-HR" dirty="0" smtClean="0"/>
              <a:t>Sredozemna </a:t>
            </a:r>
            <a:r>
              <a:rPr lang="hr-HR" dirty="0" smtClean="0"/>
              <a:t>medvjedica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Vrlo je rijetka u Jadranu (u sjevernom dijelu ima ih </a:t>
            </a:r>
          </a:p>
          <a:p>
            <a:pPr>
              <a:buNone/>
            </a:pPr>
            <a:r>
              <a:rPr lang="hr-HR" dirty="0" smtClean="0"/>
              <a:t>svega 4-5).</a:t>
            </a:r>
          </a:p>
          <a:p>
            <a:pPr>
              <a:buNone/>
            </a:pPr>
            <a:r>
              <a:rPr lang="hr-HR" dirty="0" smtClean="0"/>
              <a:t>Ugrožena je vrsta i zakonom zaštićena!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3014" name="Picture 6" descr="http://www.min-kulture.hr/userdocsimages/tisak%20novo%202/sr%20medvjedi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536504" cy="3003335"/>
          </a:xfrm>
          <a:prstGeom prst="rect">
            <a:avLst/>
          </a:prstGeom>
          <a:noFill/>
        </p:spPr>
      </p:pic>
      <p:pic>
        <p:nvPicPr>
          <p:cNvPr id="43016" name="Picture 8" descr="http://www.jutarnji.hr/multimedia/archive/00501/sredozemna-medvjed_501054S1.jpg"/>
          <p:cNvPicPr>
            <a:picLocks noChangeAspect="1" noChangeArrowheads="1"/>
          </p:cNvPicPr>
          <p:nvPr/>
        </p:nvPicPr>
        <p:blipFill>
          <a:blip r:embed="rId3" cstate="print"/>
          <a:srcRect l="4638" r="21154"/>
          <a:stretch>
            <a:fillRect/>
          </a:stretch>
        </p:blipFill>
        <p:spPr bwMode="auto">
          <a:xfrm>
            <a:off x="5076056" y="692696"/>
            <a:ext cx="370104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Jadransko more 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Površina </a:t>
            </a:r>
            <a:r>
              <a:rPr lang="hr-HR" dirty="0" smtClean="0"/>
              <a:t>iznosi </a:t>
            </a:r>
            <a:r>
              <a:rPr lang="hr-HR" dirty="0"/>
              <a:t>138 595 km</a:t>
            </a:r>
            <a:r>
              <a:rPr lang="hr-HR" baseline="30000" dirty="0"/>
              <a:t>2</a:t>
            </a:r>
            <a:r>
              <a:rPr lang="hr-HR" dirty="0"/>
              <a:t>, duljina 738 km, prosječna širina 159,3 km, prosječna dubina </a:t>
            </a:r>
            <a:r>
              <a:rPr lang="hr-HR" dirty="0" smtClean="0"/>
              <a:t>173 m</a:t>
            </a:r>
          </a:p>
          <a:p>
            <a:r>
              <a:rPr lang="hr-HR" dirty="0"/>
              <a:t>Jadran je relativno toplo more – temperatura mu ne pada ispod </a:t>
            </a:r>
            <a:r>
              <a:rPr lang="hr-HR" dirty="0" smtClean="0"/>
              <a:t>11°C</a:t>
            </a:r>
          </a:p>
          <a:p>
            <a:r>
              <a:rPr lang="hr-HR" dirty="0" smtClean="0"/>
              <a:t>Jadransko more smatra se </a:t>
            </a:r>
            <a:r>
              <a:rPr lang="hr-HR" dirty="0"/>
              <a:t>najčišćim morem u </a:t>
            </a:r>
            <a:r>
              <a:rPr lang="hr-HR" dirty="0" smtClean="0"/>
              <a:t>Europi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>
                <a:solidFill>
                  <a:srgbClr val="002060"/>
                </a:solidFill>
                <a:latin typeface="Adobe Devanagari" pitchFamily="18" charset="0"/>
                <a:cs typeface="Adobe Devanagari" pitchFamily="18" charset="0"/>
              </a:rPr>
              <a:t>KRAJ</a:t>
            </a:r>
            <a:endParaRPr lang="hr-HR" sz="9600" dirty="0">
              <a:solidFill>
                <a:srgbClr val="002060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97152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                    Lucija </a:t>
            </a:r>
            <a:r>
              <a:rPr lang="hr-HR" dirty="0" err="1" smtClean="0"/>
              <a:t>Stolnik</a:t>
            </a:r>
            <a:r>
              <a:rPr lang="hr-HR" dirty="0" smtClean="0"/>
              <a:t>, 6.c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4" name="Picture 2" descr="http://os-licki-osik.skole.hr/upload/os-licki-osik/images/newsimg/710/Image/morske%20%C5%BEivotinje.jpg"/>
          <p:cNvPicPr>
            <a:picLocks noChangeAspect="1" noChangeArrowheads="1"/>
          </p:cNvPicPr>
          <p:nvPr/>
        </p:nvPicPr>
        <p:blipFill>
          <a:blip r:embed="rId2" cstate="print"/>
          <a:srcRect t="9577" b="8200"/>
          <a:stretch>
            <a:fillRect/>
          </a:stretch>
        </p:blipFill>
        <p:spPr bwMode="auto">
          <a:xfrm>
            <a:off x="2555776" y="1340768"/>
            <a:ext cx="359662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Prirodni resursi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6021288"/>
          </a:xfrm>
        </p:spPr>
        <p:txBody>
          <a:bodyPr>
            <a:normAutofit/>
          </a:bodyPr>
          <a:lstStyle/>
          <a:p>
            <a:r>
              <a:rPr lang="hr-HR" dirty="0" smtClean="0"/>
              <a:t>Kornati: </a:t>
            </a:r>
          </a:p>
          <a:p>
            <a:pPr>
              <a:buNone/>
            </a:pPr>
            <a:r>
              <a:rPr lang="hr-HR" dirty="0" smtClean="0"/>
              <a:t>Sastoje se od grupe </a:t>
            </a:r>
            <a:r>
              <a:rPr lang="hr-HR" dirty="0" smtClean="0"/>
              <a:t>otoka.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Brijuni:</a:t>
            </a:r>
          </a:p>
          <a:p>
            <a:pPr>
              <a:buNone/>
            </a:pPr>
            <a:r>
              <a:rPr lang="hr-HR" dirty="0" smtClean="0"/>
              <a:t>Čine ga otočje i nacionalni park.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Mljet:</a:t>
            </a:r>
          </a:p>
          <a:p>
            <a:pPr>
              <a:buNone/>
            </a:pPr>
            <a:r>
              <a:rPr lang="hr-HR" dirty="0" smtClean="0"/>
              <a:t>Osmi po veličini </a:t>
            </a:r>
            <a:r>
              <a:rPr lang="hr-HR" dirty="0" smtClean="0"/>
              <a:t>otok </a:t>
            </a:r>
            <a:r>
              <a:rPr lang="hr-HR" dirty="0" smtClean="0"/>
              <a:t>u Hrvatskoj.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23554" name="Picture 2" descr="Kornati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764704"/>
            <a:ext cx="2597727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brijuni.hr/pictures/featur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852936"/>
            <a:ext cx="2496277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upload.wikimedia.org/wikipedia/commons/thumb/2/29/Goli.jpg/250px-Go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69160"/>
            <a:ext cx="2413445" cy="1814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trelica udesno 11"/>
          <p:cNvSpPr/>
          <p:nvPr/>
        </p:nvSpPr>
        <p:spPr>
          <a:xfrm>
            <a:off x="4716016" y="1628800"/>
            <a:ext cx="14401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desno 12"/>
          <p:cNvSpPr/>
          <p:nvPr/>
        </p:nvSpPr>
        <p:spPr>
          <a:xfrm>
            <a:off x="4788024" y="3429000"/>
            <a:ext cx="14401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desno 13"/>
          <p:cNvSpPr/>
          <p:nvPr/>
        </p:nvSpPr>
        <p:spPr>
          <a:xfrm>
            <a:off x="4788024" y="5517232"/>
            <a:ext cx="1698488" cy="360040"/>
          </a:xfrm>
          <a:prstGeom prst="rightArrow">
            <a:avLst>
              <a:gd name="adj1" fmla="val 3802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ŽIVOT U JADRANSKOM MORU</a:t>
            </a:r>
            <a:endParaRPr lang="hr-H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hr-HR" dirty="0" smtClean="0"/>
              <a:t>Pas modrulj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U Jadranu se smatra ugroženom vrstom.</a:t>
            </a:r>
          </a:p>
          <a:p>
            <a:pPr>
              <a:buNone/>
            </a:pPr>
            <a:r>
              <a:rPr lang="hr-HR" dirty="0" smtClean="0"/>
              <a:t>Napadi na čovjeka su vrlo rijetki pa se modrulj  smatra   </a:t>
            </a:r>
          </a:p>
          <a:p>
            <a:pPr>
              <a:buNone/>
            </a:pPr>
            <a:r>
              <a:rPr lang="hr-HR" dirty="0" smtClean="0"/>
              <a:t>p</a:t>
            </a:r>
            <a:r>
              <a:rPr lang="hr-HR" dirty="0" smtClean="0"/>
              <a:t>otencijalno </a:t>
            </a:r>
            <a:r>
              <a:rPr lang="hr-HR" dirty="0" smtClean="0"/>
              <a:t>opasnim morskim psom.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28674" name="Picture 2" descr="http://www.burzanautike.com/assets/images/080/Ribolov/srednj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268760"/>
            <a:ext cx="4968552" cy="3265048"/>
          </a:xfrm>
          <a:prstGeom prst="rect">
            <a:avLst/>
          </a:prstGeom>
          <a:noFill/>
        </p:spPr>
      </p:pic>
      <p:pic>
        <p:nvPicPr>
          <p:cNvPr id="28676" name="Picture 4" descr="http://danas.net.hr/2013/07/30/0803007.48.jpg"/>
          <p:cNvPicPr>
            <a:picLocks noChangeAspect="1" noChangeArrowheads="1"/>
          </p:cNvPicPr>
          <p:nvPr/>
        </p:nvPicPr>
        <p:blipFill>
          <a:blip r:embed="rId3" cstate="print"/>
          <a:srcRect l="5629" t="22680" r="25083" b="-1232"/>
          <a:stretch>
            <a:fillRect/>
          </a:stretch>
        </p:blipFill>
        <p:spPr bwMode="auto">
          <a:xfrm>
            <a:off x="323528" y="1844824"/>
            <a:ext cx="331236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r>
              <a:rPr lang="hr-HR" dirty="0" smtClean="0"/>
              <a:t>Dobri dupin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Ubraja se u najomiljenije i najrasprostranjenije morske </a:t>
            </a:r>
          </a:p>
          <a:p>
            <a:pPr>
              <a:buNone/>
            </a:pPr>
            <a:r>
              <a:rPr lang="hr-HR" dirty="0" smtClean="0"/>
              <a:t>sisavce. Dugi su od 2 do 4 metra</a:t>
            </a:r>
            <a:r>
              <a:rPr lang="hr-HR" dirty="0" smtClean="0"/>
              <a:t>, a </a:t>
            </a:r>
            <a:r>
              <a:rPr lang="hr-HR" dirty="0" smtClean="0"/>
              <a:t>mogu biti teški od </a:t>
            </a:r>
          </a:p>
          <a:p>
            <a:pPr>
              <a:buNone/>
            </a:pPr>
            <a:r>
              <a:rPr lang="hr-HR" dirty="0" smtClean="0"/>
              <a:t>100 do 500 kg. Vrlo su inteligentni!</a:t>
            </a:r>
          </a:p>
        </p:txBody>
      </p:sp>
      <p:pic>
        <p:nvPicPr>
          <p:cNvPr id="27650" name="Picture 2" descr="http://www.os-veliko-trojstvo.skole.hr/upload/os-veliko-trojstvo/images/newsimg/665/Image/dupin2.jpg"/>
          <p:cNvPicPr>
            <a:picLocks noChangeAspect="1" noChangeArrowheads="1"/>
          </p:cNvPicPr>
          <p:nvPr/>
        </p:nvPicPr>
        <p:blipFill>
          <a:blip r:embed="rId2" cstate="print"/>
          <a:srcRect t="8286"/>
          <a:stretch>
            <a:fillRect/>
          </a:stretch>
        </p:blipFill>
        <p:spPr bwMode="auto">
          <a:xfrm>
            <a:off x="4644008" y="332655"/>
            <a:ext cx="3960440" cy="3744417"/>
          </a:xfrm>
          <a:prstGeom prst="rect">
            <a:avLst/>
          </a:prstGeom>
          <a:noFill/>
        </p:spPr>
      </p:pic>
      <p:pic>
        <p:nvPicPr>
          <p:cNvPr id="27652" name="Picture 4" descr="http://www.zanimljivosti.hr/sadrzaj/20110504/04052011120205-2-dupin-v.jpg"/>
          <p:cNvPicPr>
            <a:picLocks noChangeAspect="1" noChangeArrowheads="1"/>
          </p:cNvPicPr>
          <p:nvPr/>
        </p:nvPicPr>
        <p:blipFill>
          <a:blip r:embed="rId3" cstate="print"/>
          <a:srcRect l="15600" t="10826" r="13601" b="6178"/>
          <a:stretch>
            <a:fillRect/>
          </a:stretch>
        </p:blipFill>
        <p:spPr bwMode="auto">
          <a:xfrm>
            <a:off x="179512" y="764704"/>
            <a:ext cx="424847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408712"/>
          </a:xfrm>
        </p:spPr>
        <p:txBody>
          <a:bodyPr/>
          <a:lstStyle/>
          <a:p>
            <a:r>
              <a:rPr lang="hr-HR" dirty="0" smtClean="0"/>
              <a:t>Meduza </a:t>
            </a:r>
            <a:r>
              <a:rPr lang="hr-HR" dirty="0" smtClean="0"/>
              <a:t>- </a:t>
            </a:r>
            <a:r>
              <a:rPr lang="hr-HR" dirty="0" smtClean="0">
                <a:latin typeface="Adobe Garamond Pro Bold" pitchFamily="18" charset="-18"/>
              </a:rPr>
              <a:t>morska mjesečina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Morska mjesečina jedina je meduza u Jadranskom </a:t>
            </a:r>
          </a:p>
          <a:p>
            <a:pPr>
              <a:buNone/>
            </a:pPr>
            <a:r>
              <a:rPr lang="hr-HR" dirty="0" smtClean="0"/>
              <a:t>moru koja može dobro opeći kupača!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2770" name="Picture 2" descr="http://www.delo.si/assets/media/picture/iman/2006_08/670x420_morska_mesecina_pelagia_noctiluca_meduza1a.jpg?rev=1"/>
          <p:cNvPicPr>
            <a:picLocks noChangeAspect="1" noChangeArrowheads="1"/>
          </p:cNvPicPr>
          <p:nvPr/>
        </p:nvPicPr>
        <p:blipFill>
          <a:blip r:embed="rId2" cstate="print"/>
          <a:srcRect l="42941" t="10800" b="8201"/>
          <a:stretch>
            <a:fillRect/>
          </a:stretch>
        </p:blipFill>
        <p:spPr bwMode="auto">
          <a:xfrm>
            <a:off x="179512" y="1052736"/>
            <a:ext cx="4032448" cy="3114581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thumb/f/fc/Capo_Gallo_Pelagia_noctiluca.jpg/280px-Capo_Gallo_Pelagia_noctiluca.jpg"/>
          <p:cNvPicPr>
            <a:picLocks noChangeAspect="1" noChangeArrowheads="1"/>
          </p:cNvPicPr>
          <p:nvPr/>
        </p:nvPicPr>
        <p:blipFill>
          <a:blip r:embed="rId3" cstate="print"/>
          <a:srcRect t="16200" b="2801"/>
          <a:stretch>
            <a:fillRect/>
          </a:stretch>
        </p:blipFill>
        <p:spPr bwMode="auto">
          <a:xfrm>
            <a:off x="4355976" y="1052736"/>
            <a:ext cx="422789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r>
              <a:rPr lang="hr-HR" dirty="0" err="1" smtClean="0"/>
              <a:t>Hridinski</a:t>
            </a:r>
            <a:r>
              <a:rPr lang="hr-HR" dirty="0" smtClean="0"/>
              <a:t> ježinac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err="1" smtClean="0"/>
              <a:t>Nastanju</a:t>
            </a:r>
            <a:r>
              <a:rPr lang="hr-HR" dirty="0" smtClean="0"/>
              <a:t> je se na kamenitom i šljunkovitom dnu do </a:t>
            </a:r>
          </a:p>
          <a:p>
            <a:pPr>
              <a:buNone/>
            </a:pPr>
            <a:r>
              <a:rPr lang="hr-HR" dirty="0" smtClean="0"/>
              <a:t>30-ak metara dubine. Ugrožen je zato što </a:t>
            </a:r>
            <a:r>
              <a:rPr lang="hr-HR" dirty="0" smtClean="0"/>
              <a:t>je jako </a:t>
            </a:r>
            <a:r>
              <a:rPr lang="hr-HR" dirty="0" smtClean="0"/>
              <a:t>ukusan </a:t>
            </a:r>
          </a:p>
          <a:p>
            <a:pPr>
              <a:buNone/>
            </a:pPr>
            <a:r>
              <a:rPr lang="hr-HR" dirty="0" smtClean="0"/>
              <a:t>za jelo. </a:t>
            </a:r>
            <a:r>
              <a:rPr lang="hr-HR" dirty="0" smtClean="0"/>
              <a:t>Zakonom je </a:t>
            </a:r>
            <a:r>
              <a:rPr lang="hr-HR" dirty="0" smtClean="0"/>
              <a:t>zaštićen!</a:t>
            </a:r>
          </a:p>
          <a:p>
            <a:pPr>
              <a:buNone/>
            </a:pPr>
            <a:r>
              <a:rPr lang="hr-HR" dirty="0" smtClean="0"/>
              <a:t> </a:t>
            </a:r>
          </a:p>
        </p:txBody>
      </p:sp>
      <p:pic>
        <p:nvPicPr>
          <p:cNvPr id="7170" name="Picture 2" descr="http://s2.pticica.com/foto/0000891166_l_0_2o6r42.jpg"/>
          <p:cNvPicPr>
            <a:picLocks noChangeAspect="1" noChangeArrowheads="1"/>
          </p:cNvPicPr>
          <p:nvPr/>
        </p:nvPicPr>
        <p:blipFill>
          <a:blip r:embed="rId2" cstate="print"/>
          <a:srcRect l="18750" t="16667" r="10938"/>
          <a:stretch>
            <a:fillRect/>
          </a:stretch>
        </p:blipFill>
        <p:spPr bwMode="auto">
          <a:xfrm>
            <a:off x="323528" y="1268760"/>
            <a:ext cx="3726414" cy="3096344"/>
          </a:xfrm>
          <a:prstGeom prst="rect">
            <a:avLst/>
          </a:prstGeom>
          <a:noFill/>
        </p:spPr>
      </p:pic>
      <p:sp>
        <p:nvSpPr>
          <p:cNvPr id="7174" name="AutoShape 6" descr="data:image/jpeg;base64,/9j/4AAQSkZJRgABAQAAAQABAAD/2wCEAAkGBxQTEhUUExQWFhUXGBobGBgYFxgbHhsfHRwYHRocHBgaHCgiHholHBgcITEiJykrLi4uGB8zODMsNygtLisBCgoKDg0OGxAQGiwkICQsLCwsLCwsLCwsLCwsLCwsLCwsLCwsLCwsLCwsLCwsLCwsLCwsLCwsLCwsLCwsLCwsLP/AABEIAQ8AugMBIgACEQEDEQH/xAAbAAADAQEBAQEAAAAAAAAAAAAEBQYDAgcBAP/EAEAQAAECBAQDBgQEBQMDBQEAAAECEQADITEEEkFRBSJhEzJxgZGhBkKx8FLB0eEUI2Jy8TOCkgdDoiRzssLSFf/EABkBAAMBAQEAAAAAAAAAAAAAAAABAgMEBf/EACURAAICAQQCAgIDAAAAAAAAAAABAhEhAxIxQVFhIjIEcRNCof/aAAwDAQACEQMRAD8ApMJiQpCFuwIBfS0dyeJSyogKJJDhgSCdnZoXyPh7NKTK7VQCNA3MNHLfSOTw5UoixAqSKtbT9Iuev0hr8fyQ/wAR8MxoWZs5BLuXScwSNBSwjHAT8yAdvv6x69InpWCCzpDg7j9ojMf8FqxGIUcMpCEH/VBdgaVSBvGUdTc6LcKG3/T7jihMEpyUkGmxGo6R6PInlVYlfhH4NRhCVlXaLIZyGAHQRUIQBZo1MgntIh/i7jk1QnpkuEy0ZVEHU3HiB9YpeNcQEiSpewoNybe8edzsxSUpmAKW6lsHDqv4/tCfAuybwWIL3im4diuUeP6Qtw/w4UkcylV/pHt93hhL4GQ4EzLrzBx6iOT+GVlYH+DxILxQdlmSx2eEHBeAFJzLm520AYfrFGpbgKewtG0IOIHn3xpi5CViWJaVTRUqNcu3nCvD8RLO58S/sbRIcb4gtWJnFXeVMV9S1bae0P8AhOFzJGY5XalATqaC0TLcyJKyo4fiiwUb5iPKKDA4spVylj9YmsiUIAS1NyfrDLDTFJ7xSSLsCN6+EOKrsz2l1hcXnD+sfJ7iqRWFHBsYAa0eG09SqMl/CNVdGqfk1kzQaWO0KfiPiSZaCgvmWCE/5gue4GaxEB/EXDzipDy6TRVJOsPc0sCnHtHmMzg2VaVFyXsTTxhhicUTMcKUFMzCzR+lz1UQpQUbKGqTHS0Epv5i/wDmPLevq3lnPYJxElaAMzGuU9esESsXigAM6CwAdjpGKJOflKVUtGxwnQ+sC/J1fI7ZQ8OnEoFaVSfIv9DDVEsFOYecS3HsNMwGcu8lRBST8ihQg7giB+CfFqlHIgGYpTgBFdLWs8dbbvB7FxSyNsbgpxnp/hwFJNVOWa3sdukVfBuHdig5iCo1URvsOgjPgWFUhDzGzqv02EMlARrGKj1k5dSe5+jhE5JVlDPr0glDG0CgJFWjPE49MtClk0AJ2i0ZMhf+pfxAErTh06MpXjcel4m+G4lybkC7b/dW1Ywp+M5a0zkzVKUpU0ZlP8peifRow4Zmyl0qsSeR2obklvZ9oiX2KXBdYDGe+bWtktDLDz8yKXTb+06RLcHxpJTcGxcqOiNCH9fK0H8Ox7UfQv5Ft4G6BKypweKKD0Nv0hfxbisxCTl3gbB411JSK1Z3/R/eHc9SAhyKXirFR4pjpoOIVMUli+rXe7HSGWFxVnLE6HS1K7eOsYf9QFoM9KpdAzG13gbg+CnTQ6E0ZnLgeFT+t4iSsZX4fE/yw9zWu2mngfOG6cVzjq49y2u7esJkcOyskrI1DJ20tDeRg0rKTmWDeoBBq+traQowZDlEb4OcAW00/bwMV/B8Rnl+ER/8AoFJTVn+79Iq+A4dSZTl6lw8XFNYGGTUOC4hYlSpa2ALMWrYj9jDoIgbE4UEgkW+/vxihkh8X8HcfxUpLKP+oEhyW+ZvrEthMaUkULak/lHp2Glo7VQFCwIO469RaE3xPwVKU9pKACXdQ/D1HSObX0rW5cmM49khMxJNcyW1aBuwQa9sqC04dyTQpUDaORJG/sI85md2XWKlS5w7KalKwC7EA0FUnygjh3CZUiiEgeAAjHhPChJdSllcw95R1OgA0A2hgafesewlR2ylZ2Ve0fHFnjNZa0YEnUw7Jo2KwLaxBfHfFHWiUk90hShv+EHzEVePx4QC5D7a/bR5lxHBKXNVMmzbq0D0qWfN0vET1NscckS8BCJxUpyQ5f8AYwTgMOoKBMxRB3YfQClYxRg0HKpK1MQx5Rfodh9YdYPBJKGCjQpNfBtNxWONqYnRsnDJVRaXbe4sx9nvElxvguKlTWk5TLU5C3LgEuQ0WmKkqQgLuU0JGz6+sMeCZZgUVB0g0OnXWNdNyumXHAi+FeDqQkLmFSlmmjeQ0hrxTAqZhsYcSFBOlHtt4RnPIVmrQesdXAzxji3DUoxH82rVCS7E3ALD6w3w2KbUANvZiClim+zsYnuJY4qxU1VXzllAtYkB6N3aWvBXDpzrDjXMaNQWoAGrqD8wiWyGWGGmMU1bU2pQkC/5/kIIwEx3TsXSehv5Zt/xQkw893L/AIz3tks969+tKhm1g7hyzmNHFUghlJ7oUK3Jp5CCCuP7JoqcDOfx+3Hj9YpOFYlwzxGy5jLB3HoR5Wb6iKHh0zmSRqaD9vWCDvkawUYVHxb1Dm0ZSFPHa/G30iywWbJo9QRdtYAxfGJctKe1FFKyq2rYttDSaoDcwj4rw9MxJTMHIauCxT1H3rDExRxnhQlK5HCFVSRauhMS60rBPJrvF7h5SlZZK2KbO1Q1nD3IsRtH5fwikkkTKRw6v4r3XE55ab6HIP7RkpTm/h1McmYDRx16COFTxuP2jtOk7mkWf71iX+IfiUSldnL5pmuyenVWrQ041xESZE2bqlBV+g9Y8fGIKuY5iqYocxAAOZ3zOQHzJv47CMdSVcDfBRzsUtSnWSSWUwLOCHodCNNaxwvCJmFKSD07wLMHcA0pvS0KpGJukgCgJSQlwQwoctjcilIc4BXOXflBABoQaCxerk6/WOaToyoIw2AGWjmrEOSaVDEvcbagwfgTt4jyct/dUU0jHBqYWc5UqNT8qikuFGpq0EoSHZLOo8rkhjQ5ulA2sUrdEjXB4g21H2WPjpBkmSwKUOAS9mAe8KpJcBVf8PZn3EN8JPao8P3jSEy44O5zIDanWJfjXGFSkEiLCdhsyc3Q+UR/HuClaS6tKBvzjdmh5HPxgVNUXYlRNH1q3hBXD55zEAVYAUJPlqLQRxz4PXzKTQiubSN+CSEykgAhS6Zl0L2FA3KObUPC5ExpgMLNIqwGVQGYJ/ECWyi43Nqw8wuEyrUpakhWZSnykFmIIpQGu28KsNiCbnR2Ju5LgGo1fZgbQZMlomAqKiLJLHvMosFg0pTxeLUkQ0P0kHIEqBUGcgnVISznr9Wio4EhKmL2H3frETw2QAzEuBmFg4IJLMzEauNRDnBTiliHIDAtdJoWa1HFekOo9AWq0spwXdqbER9mLOkL8DxMLTW7O48H9YKQbPAWaBO9oxxiQUlJIHjG6Eg1q4jRKA8ICdllakBIUBPlt4KAdiRsRY6GNP8A+rKFFJIVr3r6w04hggSlaUgqQaPqk95L/dWgf+HJsJZGhIc+ZgEZqlMG81RmoAfUx9KzQG5N+rPAfEJuUEPo5hFCn4yWV4WagXUl2bYggN5R5AggzEjs+XVIU7gsHSPxAuQOtotfiPjCkudRpudBExwT4cmTSJs3+Ul35e9U8urIJtWo2jKdcjfsJkzwqylFILcyiTUgB0M7hKUgtSlIccFnVXsyegqpTUVUgtT0MNJPDsNKS+QAggArGckjKALn5joOrwdPxyZa1IyodIMwhNWcAEOEtcOaxztXfszAcKe7QVKxUKSKhw6j6jqI1E59TUB8wqKWBrWlDSKLCT86ASCpwKNZ9CGsBXp0g1WElTKFAoQlJBYir0L/AIqjeH0kTgU4CfnILByz0AarMS/QF9XgrhjqmMBZwfI0vXSA+KcNmyeeVmmpBUztmDkEm1nGj3tDrgeH7NHNVRqTGkYtyvouKGWKPKWpb3hXjFh6609oKxM0EGpdxSEHH8WUZGOV1M/+009o3aKsh/8AqNjymZ2CWAbMXe57pcfbmJrCT6E3SGKgVpdiWIBfMFOPKNPjSepeIBJc5QCUm7EvT7tCyUpwAoS2HeUCB36pJCfw7ARLAo8PNcsQSlObtEZ3KUZ7AkNdQNAagmkM5E8nKCSS2YkHNdkjmFhlIFaAuDeJ7COQjNLOZayQtJyuhAAVlSzC2Z/CDpE3NNJUauO8TmqSSQBT5avZ4l4f+iKxH+nKUHcJSaVdgMw8w/vWHSSBzDS7PsMvmPyifw0wdlJfK2VNwSA6aFxVtd7Q34diOVJr3SGZ+6aFW77xa7JoayjlU4s7HxozbBopkKcBUSUiYMpAqGIezgF3OrV8aRX4BHIl7sKRY0bgUePwVH6WtxS320aA06iAZzMQo2IGxMBTMAXNr/iV+kHl4+FJ3PrABOrUxd7fWFfEVEgj1hqsC2g+sT3xPjBKkqN1GiRuo/pfyjGbo0iibxeFR2rmpBo9idRX2MGyyE0J5sr5Satdio9Nmv1hRhMXlDpdSnGYgCwI7yXpQs/k8EILZQVKSkqUEqUgOjnFS1ywBYGj+McjbZEmOZLLJcOgEEHqGcKIU4qb7+cay8CghK11BJSM5Uco+Ui7MRVo5wpyygogJUoAsAElglktoQWBrdzDHDygrDMWbMoGlO8oO40/RtIW9rgg1QsA8wBBzc4oSXDJFL+W1oboWWJHMA7hQcg5rEXBAO+hhVgFmYkZySVJqSaZk3APgBeNJU4oVR83MpRJ7weg8RXZ4d5JHWHyk8pYueU671rGOMmZWoamvSPykhScyPNPiqp+sby52dB3bwfY9WjWEioumLFJLZm139ojvi3FOEB/n8xyqi/lSzlNaEu25iN+KeFksqlZifct+YjrZSPJePTCVkkQEhYcKGQVd2JFrZTpF1xP4ezDwiYxnwxMRVDi/mx/zEoo4wxAy8v/AGx3nIzKPeDWGwhhhMSQFsW5rAD5Uqaprr3dYU4fCzgQBLBNqdDeGmG4RMJObKkG7OohxSgGoeBrIrRWSMXlTLDgVl2UBoDc9dbXEHcMnFhlf/ud0uQ6gkBX9BennCdWHUp1BaSEl7km19qU1azkQwwuBWlaUkoyoNUhjygliSQKEk+ZhpYfsWCx4JIznnJZwVAi7ABulmioG2mhhfweZKKQApIOth9YZSrFOop9+kMD6mWE0FB9NY3tGUteYBx0P0jRCnDHwgA1S8d5BHCHbqI7BEMCIxGIADDS/jEP8b41xKS47xJtoN9IpeI4gJdywSCSY8f4jxdU3ElZ7uliydz96xi4bk2W5VgopKhdaZlmSsFOzywWDXSSdYZomkqLlSVuEzElKlOFHnUW0cJDXrQ1iZkLDBkKqWICqKoKD+qp9YaycQKDMlgZiglZKVIIYDmAcroCA7UMYNZbIaKyZNYJTslNB1Uj5VVA9x4PDfhq/wD06v8Ad0+c6/p+sS2JxhM0Wd0M7kvmDlJHzbvcFoecAxDyiKf9y1bLeiTbWOeviLs1wc7KpWwIUAWUC9V5mHhX84a4kAj5QSRUGg2rsesI0TuZJOdlJUgqLVCTRq1Fneog6VieT5XyvQuCUkioeh6atGj4UiRpgsWAt2YF6Wo9Q2tHIaN5k0omFI8RaxfS/qNISqxQeiknmSQwGWoIoSGHgYN4XN7dZU4ZCUgDUkCprXXfSNVH5Dih2uaMjtQlI9W/aEXxG2Q9ChXopJP0h5jFsksHqCBX8Qv5Qh4+vNJmECuRX/xLR0tmiRijh4IrWtYmvi7jEmSVIlgTJjuGDgDKHqKFef5X1jb4y+LRhUdnKpNWAp3DhNLO/MQ4G148rm4ihblBcjd3FCXrf32iUgbKD+KzFWZYBd00odCGTbZnFz4QRhVjMzmhAyssEWJQWXvYjWj0idEzmUOVJZyH5SE3ABLEnMKA6m1oNwk8gnMFBJKBMoFscxq2UNWwoS8aIlj7+I/mhBLhQLNcuVd7pnAT0v4byFKIUszFIJUUlKikqoKE5FFIAqd2FYEwmJzUoWF27xchKspe7hwCDUbVPGGSkrCWTYpLaEZSmjOOZ6jTSKuzNjfhuIsCLk2JZgXVtUEHLuKdIpuGcWKWaqS+r28dXceURiC5OQZM7pSMzAc7gA3qXa+tHhphMWCdhmUAWZmFynYvpvCvoV0emYGelaQpJBBHvtG01gdKxF8NxpllBSp0kB1E0UKmwt49OsWDhaARUG0BonZuCzffhH7Knce0Dy0Zd/qI2EzqPSAaPFvj7Fdlh1DVf01/SPOeH8OUZZURVdR4afrFN8Z4pWLxKZMu2YgeG58ACYpJnAgmSAkaAD6CIn8Eojh83uPLkYwynzpdOh116wzwXEwS6CK5hb8Q1JBJhpx74bUJdA9f8wjwvwiSoZpyJRNnJJDszsGDvu4YuIh7WW4soJvEx3nICkDVqpILEa2t7w/+HOKPy651i34kgiv+GEBcM4QnDJcNOQXC0rUledOpQa/1WbujUiDMZM7NUvKXSyikuS4AOUEtVQcpe3KNox/j6JaQYhUxSsyEqeXOzEpy2o5zFTqN6G9Y7ncRKEd0k51gNLJLFmzEOCCXGzuHjPAzwWS4yJHNUpM1woKKCzUOrlhawY7BT2yAqLTBRaa5mLpCmrmKjdtIvYqomkLpWKmzFtzpTygEliQkUNGF3NnaKzhwCFJCbcr+JvCyXMDIUQScqnepCnypINyKvlLGkNcHNSCHLNuRcXbo5pvFJGmKwMsdPIzEdB6sH+9oTfEeMCUqJNGr6bCNviGb/LWUlykGxt9kGIf4kxilImBRrkVW1hFtEpnnuN4kubMMyaqpKRmdTJAoANgwjLtFBnzMXSeXMBq4fcta1bvAT6V3UBWlajwc33giXMS4ZYyZlAJWHZx3iAG9NdoYgzDz1KShDhRAGRNTfmNRSgBcKhhgwCcwSpLAA0BStaSCQflYXZjbSFMo5kgLoqglKOVKWqSVFgd6vqIZyZVkpARnIyuXqoBluWDEi+zQmwG2A5igaLUk1NCnQg6ApHqIdFbKSp6lhdqFPMxb8L0N6Qr4ZKSFseUDOQA5BbkKQ4qe8oV8CIPxZYLcKYy3IDMaAh+lVVFQ8UnWCKDRMIBSzpUoJVVtQQWL8wBFDdr3EFm4c8yUqALMSO65FnIr56NA+ZzmckmWDR3BoFAu7hhruI0lThzAd1DJSQ7LSokrbM7Md9xaG1YqG/C5v9VgkKD0BZyUvpeLD4dxNMoNCxHWjH8vSIhKjRQuC4FKuDlfRiCKijxQcAW0xIBG43Iq4bxMJO0EeSwmKjp+ggTti5fu0KSL2qD1Bf1EbOd/aGaHifwZgxNmKnXzEpFqANmr1/IRbYtaQDmYJlpKlG/sLnpAfwtwxEiSybDU3JJdRfxMRfxhNVicT2UtaglCVZgJiUhRGU1c2DDq7xnOW6VlQjtjQTxPjxm0SEoQWAzK5iFEMWTUBr+MK55BBAQg5kqYJM1zzMAHNTU18avAGFmJIOV0ihsCEt3ee93FKVhtK5JMtClZpcyY5AUnNy8pIpQhrvdtw88A2ZjFKkLUlDpKypKpa3AI5T+EFOh3fxjjip7CWkrVnPZhffKEjN+Aa1cA1t6Z8SlpmL7RKlApJKZhIKmDDKsWKnrYE2tB2IweKmTUImrQlkDIlSMoSoJBsQRUglwau0NNEpmXC8SpkBKyFsFJJIBBLhSdmYitHY2eHPD0TAJSrJmklABFTVIG9yOVXl0U8OXkP8tklyg5glQJUWYl3diCCaXGjlvgcTLV2UqYhMtiRMWSSMyWOahdPSwrS0JvwHIfLBQWUWWlKkkEkMtRre6DWmlKwXegNkoFwahqV0G4uKQPgk/6qkuoK5F5q5uahOyiKg0t4RvJQ2VChlUlXOqpSoEslRD0owMBVG+IJUkgMSSqtntQA/KyncxA/EmKKszmocP9fQvFzKWUkpqQMycz0VzfKWeqTbx0iT+LMGT/ADUpISp3GVgkijBzqA9WvFX0wPNVruUkpJAHrdz7x+llyAQhKVEB2dmYEgO4f3jfF4QpNPu8DYdQBJZJ5SOb69DFkhsuaTQKCwORINVABi42oL9IbYJs5OQKShBUUktRqV1IL0H6Qiy6ncXoq234Xg/DTAMwKQVFYAU9A1SOr7vrE9gVPAO8tlJp2aDUVILgpAFizE9bwxms4DKFZgKQHahYJY1CiKjSFHBVOkFgrNMWQ55yACGUHLAUI8L2hjLxD5KzHM0nKLsQHUjTM1GHWJ/sQxlw5RSiQo8qeeX2mpcnNmANU6esESHC0HlYhcoWAUT+LqHBfpCuQsdmhic/asmWbFF32dX5mCwOdTJIPaCmgu4c1cMPfz0vIDPDzMiVhTApcGr0BYC1CkpPiDFD8Ky8y0ECge1mNQ23ec/sYR4XDupeRKj30s3MRQAKc1A/WLHgMtMqUlQIOZjmDMQaiti2+8SvsNRHeQA9DvHwSDur78o4mzNKlw6fvoWHpHYnDUsfCLKIDinEBh8MVKow9zHlEzGLnMkuVoUvLlS7h8xJKQXLhq0aKb49x7y8nykjNq12PleJPD4hSUhUmavtUCYCnlSEynclzu4LdekZUacjnC8RTLVImSJnOZZEzNL5UqLkgMOYFzvo945w03uBOXMpkk5lBl5gyiSaOatYCFeDUh1FC1S8rKlIPO6nDpe3m1aQ4w08MucTLU5VmS3Mlj3hQZb06ERL8kmuVIWlC6uoGckKcmnMU0YOx0LONhDxC3mSezCVgr5RNYggggBSjRwxIOwa8KOBicFzZ0qYgiUghSnFUqqQAUuSGb2jediEqTKSVEIcFTAkpBU5YGxYP5xOR0fFnIs5wAlyiYGCsoSXpW7tY29IZ4dGYJkqC0rKcsos3KUl8z1dt7iA0BBmzZSFKmSyHQWdyO8VAW5dfB71Nw8vOmuda0d9buEoJAQz1Sw+kCedoqwaInLlCYlBCUnKcrkhRDB36VNYOnTgS0pK1JEp1AXAZyf7XY+Bj5gssyWXYGWAkjUkp77VL9dyYww5UlRyUUULKqtysHSxawJtf63F9CvJ+kYsslJYJAJAKqqyuaf1aNG3F8PnlBQSyVElLrzK+YlPgHre8C4qSg5FpC2CKkgFlKJcAH5SwJ8dYZcKUqYhaVFIIQxSWSoBLNQUJb6Q5dMteCA4jwdyd39mf78ImMfw8hyAxqDHsGN4cDb5mL+n/wCoR47gDFVHq++p/IxV4sms0eYSVOcpBct+l7wUlOUvR0k2fQej0ivV8NAlyGYmw60juV8LBKgMpIJcnYFv3PlD5ExTwpLAENyozWO+tHfrasM5M0kyiqpSFqHORQghgAaKJLtq8M+HfDqgcgcBVDTSgttT3GrRrifh1YTJIfnmKQobszP0DEttmOkZ18rDagXApJlypZcgZlnK+YP3XNncf5h/wThC18xBYkKLkMqlCwq9T6w0wHBTLZZHMDzA+LN4W8IocNhcpYUBDp2fUONGAH/KKWcg0kD/AAxKKCpK2zu/U+Zrdj4mDcPJShUyV8ihmCfEsptqkEj+p9Y0XLchQcLbwelPP9o2ny+1AIJByqYjQsxHhq39MWsYEzTDEFhdqjxZqHYj6QSmaN/aAZctwFMzvQVYvzB/GoghM+ln6wAeCcYAmBYdnV3lWDP+8Sa55LrUKu6VpF1AChL03YRR8cUEJylvA67xNDkmJObIxKgtswJD5XT/AOMSWM8MM2ST2nIVEBSgUhJUHU5INn8eaHfEFlcwJSmUVd40CEKSkB3D6t7wl4SSFKmOh8tQoOSVF3QGDWZ43YzKBCZgJKmCucJSOYOKBL1trESy6DqwvAdkZExbqTOzDJLA5MpCaknSuthGkyU4Uod0ZAVE1FTlDPV9aUjFOJUvCysOJDHtCRNYuskqISKdWNfWPs1CTNPaPLSyrJJYiybuHNL0hgPOJYpZnyZkxJkoUhsyEtyi7AXfUHQCCnSGWt8pVzMcpyp7yc2hCm8jC5c5S8PJm9qOVYShB5ikJIqdWoHBEdnFpUVoBKyTmzAcpHzHo5ZqWMZSWE10DWR4ieZbLYpKU91QcZVDlN9BY/YI4pLFcpzEWIGYF8vdP+NYSyphbNlW4pMUS6QFECWGd9L6QdhMW8hisKUklDJ7xzOQVAmrUHpFSeLQq6NETAqYMxEtMw5VhFkdCDUKdLxtKzpmSlZlLC5hlKUUsXTLmlJe7fywNO90hUnErJ5HdQCgArMy0rZSlgsahRht8Q41Qw5XdUpaJpVZwCkTC3/tqX6w7tlpYKPFyQlKTQ0BbzZgN+6PFoxdFaitAGJ3r9ICxvFxKQ7ZqAsKkZS2b+0hTH+3WJOdjMQs5ioJCwpSE5OVQZxlJHNemvLaBzoTS7LDCpSSSpSWdnB8dvIecdTsdIATzAuQHAJA0ZXjt1eIMzyAFFLMxzyVN8rh0O3eDsG/RhhsVnyiZlzFsk0WfJQL2X6V9YSl4JbK8FKFpqAUJJqflzgpUHvyA13NYZ4pMtkspJ5goChJoQ+W9BzMLs2peLwc9YT2ZCiZZeW1XH/cza5TfavptwrFtPUQXKEHlDuAwSCLBQFerA3i1Lsmy86q1KnB3rmfooflG2BQ6EpN2YE9HIfqzv5xLy+IkdmlXMra9zR1aCw2h7w7HoUcuYPcP0YjxhxnY8UFrQ1KukOPDx8x6wHw2fmWQ7A1KS3KQbeBuNjmEMMRM50uGCgajQ1oeg/OF0rD3Khz0zMSQS2j7hvQaxbYkg5QUhQcOlTk2DF9tjfoyr0jNc9Ln+XNPUAsfCtoMlTe0Q2o9fv9YyTPYM6fM/tDEeA/EOFPio0P7RPqkMWOtLA3/KLzimDeaNgCT9BE/wAT4a6T6+ESixXKm5ZSgRL5lipLLoLAP3Sfd46QkEglKg0t3RzEl6FQJoGJeF3b9m6VpzII2qNmLjzgjBYpKhlQpmBTcocE3Uo0IcgN/mFXYyixU6cMLhUqUkIcGWQcpGxJGxq/jGE9pc3naaA9ErOXMbsqrh9NWNXheSnskBKJilBR7RXy9Ak6PG+KmdmsFCVIAKVIC2OtyKg36xJTG2FEpWHWFJV26VDKWoEi7sbtodWjYzznLqEvPLBCEJcLsUpo7WevWOPhyYozp0szZQ7RJBWoFrOctRpTWBZM4y0jLQySohaUh8xLISoK0fprEsKDuHAqWuUO1V2oJypNCsDlcOKD8rRlw3iBUtaKFUxBzAofmSp3J9KjSBMBhpipyVPypqVEkPVtwa7xQcI4ZLloVbPWurAhQpta0OMXwDaWTjgmGZszk83NQXLmt/8AEbfFGPTLkKSamaChtwe9QVt+UZS8UwvqW9SImuKzjOWpYJzoLJQMxUQGJLWSLvrDcUg3HH8fNmBSwuYpSKGyXSfEu/g8a/xK0mUpE9QlpcylKIJCgKhSUkUJYPeOBMT20uZJk1IzKRNr2gqXGcNRo2wmIUFlckJT2gUFyyjlQ5AoNaB6NENpdkBmC4ktRndoms3IrNUKBY8wCQyhcbVEM5CZc2WgoLqmllS7VALAsauLG/lAOAlzEJ7IFGSaUFDirpbuKo1veCsMp5co5RmQeZSDU3IWE7/qYVxZLN5eIIXKWskLByKW7KAU5LO4KgzdWfWOcFjEhU0llJTlykFimv8A5AsxveJ0cRy4ebipsvt1lYlpSVMlIUFsogc1wU6VveOOBcV7ZQBlgL1Icparul3IrvpFpJYsKfJb4SYqYcwIBIPMQkhLZXRQhwWcHR4eYLEy0VBo4r45iASfmDnyMQ/DJ61LkgUmFeZLkjMzcqnobEaO4h1w2ck9sU0TnR2gAFCSWLGoDU/zBtfDYi8wGNcgEkUBOarBQDe+X33g5JdRHzJoet1IPgXNd31iSw07MyhMLKDEkABgQGGhNoecNxXaXYEAjyo1dgzxaxgaD+4pK0Gh7w2/QN6NBagkl3Fa2H6QNmBJNx1GtXB8w/Q+MZnh50nMNAwLDQO8WgZIDCpUVlrlh4D7MJ+McJ5SAGBu/WKnBSOUdXMZ8Uk90DUj6Rl0adnjXHcAy1UsPoP8wnk4B3pHrPEeBupalChU3qoD6PEwnA83KnxGxBYj2IhLUorYmTwTNTLUHUoG4UVEOLFnvtHyR2pQzCnzMXNqX8PSPRcLwNw5FAD6s0BYXhICmNlt+8G/0Lb7EfDFYjt0zOUKCRQhxROxPtDPhXAyoqWqqi5LnV7+8U+G4YgqSpIahoa6UEZcO5VLTrr6PA+RrgEw2ECZagKGjHwqfcQNiv8AUCktRJCh0L/f+2G09Qy+3r9tE/xLEsoncCngS/1EXHBEs4E/GsZklsD3lKFBVnP5Qkw0oKZTZQ5SVlSh3iGJIoGBtGnFMQ5NaPbQ0TT6+kZ4cqmqyP2cpay2Z8oLHXU0G/WJlbEGrxKEpKHJmIIEsiqWpR77/pBYxMxXazZWWWyci5YVdxolWn0gTCoSlKQhP81E2k1KjUAhgEvvtrG2NmnNMUWz5kpOYhyTq34buRGVpOorIfsZoTLSzqeX2fdWGKSWqkA3B+sH4GWVS1lJSDJLZSS5zFyQduY+sD4nCTMFPkrUqTMVlUsapUDcG/MNDGOJxC2zpSAoqzsGohRIDPUgF/DpAo+SWc43hZTNWvDB5C3C0KqktzFOxJJN9WtAWGlrStQTKCUuVMkCgoxpcBwH6xRYxAQhSJKitEwpPiohiCB81RbePikEpUtDOheVRVQ5TlJB8jeLWptf6FVoFw8nMETQ2QKUg7hVTmbxNPOGXDZgygMRmSy1D8SGLEGrGkY42VLE4LlFpSFhRSa2AfxBdoKk5Zs1SgCOyWFMKgOwAIq49qw35BUNMHKBlp7Igy3UQK0L81DsQIb4PEDtBYABm9K+cTuGmFJGblUJjJZmVZnG5JIbwh9g1hfKoMtyzC4FvO8FtK+UBQcOdgFa2O/7tfrXWOlYEvSaw0H2Iw4etRDGrBx0g0zkas/9v7RaaaKFsuSwHQAQJikPNDVIBp5wzQHvVzAxpMJOiR71/OG0NMBx6c3qB5iJrH8KXLnCZldExQzZR3FGjn+k0roX3hvjsTmmgDR39mhzgA43iHHNFKWLQFiZWWUptifWFWDQFAtUp/MNX1hxxRBTLW3dYBIpSrejfnA/CEBKG0LE/r7QmsjTwaYWSG8y3g5aE0uW09fn9IdS0ZUs9oUTZf8ANUev0g5ABxjuTYADyeJP4gUyk1NQrwuIp8asuvq58w/5xLcTBIroQ3o/1PtFolk1jeYtSgcg6s9utD6RqibXswrLKzukKLhObV44nqrXU/Tp5mPxVlCjlSoKdDPaxeInnALyFIm5gZaZZUrM4UivKKHlt5mDjiMN/BpSZav4jNzLU7KD1rs1PGOiudgVhlpUVymZnoCKcugd3gAT0KkuVKM3NRPyFJLvXc1hKKisC5GuFlTJM4krSmZLQVJC15gQbJS7h2LN0jv4amyULmmegzApHIQ7oLOS19b9DCnFIlzAkS5ilky3UMlUrGgH4W1ikXxFM4YZKpIlpQClS0EOpmSpt/8AMLhWxM+zgHkoKgkMCFmrUzAltSQA8MuEkLM/Oc3MGINqajdx9ITyly+3VmSVywDlAOXKflUWtDX4YBaeUVTnGd27zNeMkr02wfIVgEDshJTzJcqNOZIV3q9OsfOzEozCHZSXUU0dL2YWjvg+J7Nayii1JCSFauS4B6H6iCAjlmJUMqkgVOodyCOkbRdxTJCRhwoIKmUJjKRv4UsQzx9wqVZgl3WVKylyKUYeN/GkC4YlMxEqYGSpPeFhqCBBpldogqDZ0gj9/oIUvg7XBVWUPB1hQFgQGLG8NgW+ZXkYn+EE5knKA2UKylyX+9NopQhRqwL7k/SNIJUFgcgQvny3K32Hsxg9Ti0YJQyVLJ+b8tI0ETqJBKgKOSkuB/e4PrFBK5ATfYDXYCFcuUTNzGhpTZwC3j+sPMOklLgOLgt96Q5y3SsmEdsaE/EZClp52pVIGhSXcnUs+gau8DYAuB93hxijyqpo0KuFrp4NGUuTZcGs1NSALF7+3t7QvnSiFKOwd/8AcHhkZbrbp+sAcYt4ge5H0eEAu4jICQrVVa72H6xJcSl7UcEH2b84sZst5T3pX/lT2hFjcOnIp3zlsg0pUv5RQiD4jLYpa7mNJMuVmeYg5MrAj8VGf1uOkMOKYOo6G/lUwrQrlKCSHNA9DYM2hG8N+RLwdyTNkhM9NUl0JzVo7WNnbS0c4BUlM1p6FqTlVmCW71S4b5Y4xqACQnOlIskkX9Y6lJdKJJlOsrBCiWJB0bQXrEgNvhbFnDzETkyivMOzGcUKtCk6Fhr1hpwxCgJmJKEZJhmJb8JJqw6VrAGNxs5MgYSYlA7NQZLHMqhILi40eCsWmSmWjslKUCkZnDAHXaMNd4oEjXhiZolz5iKS1FMuYSA5Is3rDH4ZqmaosgiYkAV5q0V1GnlCfDS0iUhXaZpiyc8tPy7HxcCvWHPw4pP8PzOV9rcWy613FTDkqhXoT5N5w5wlYCSlRVna5FQDpajQzn4wrm9pMDdowLAMU0D0gKdJXMJlA8i86gaaAJJe7DaNV4odhKQoUluAoDvEmoL7CvlBo/Ql8n2YjnmFKhyiiS5zBmADnqGHSDcHPSUyyXTMYuGoTRvM/pCziQSlToImJBSOpdi1NjRxDfhPfmJlpC5bAhJuKAm+xdhGl2qKoosFI/mhmTmS76ghm8WMNv4xHzJXm1YKIfVjqIEwMoJFNPyNvV4YPuIvTjtjQhep2McYTDFY0YKcOQHPncRpNVSO8HMTkZVCAQ4rQk3DjU+8WIDyZCpag6lLIANhlAzEjU7Dxg6SCAVKcgCgJo5b2G3jtAk2aMwdTuXbKP8A7W97QYJ4H9TVIanS/i/nCGCTi4JNXeAsPLEpXZJDrDZ1X5tQnYC25YwwxMx6CzbffX1hfJxEvtXUr+ZryKqXYVzM9KkCFIqIbKmETUoJJziprR2Yg6M4PVyDCDiyXSSOh+kOBNaYSKqZQdt2sNyzedo4xU1OVRygOLZXY2YBtBzNveF0CwxLg5JUMulCOmVafyMA8Rw3O21B/wAU/qYcInATEhFgVEUbvKcDcgBh5RljZb5SaFSVN6Ej2EJDZDcSwzJmKOgUAPJRJ9olp2DKi5FH9Y9H45hP5ZZ2yTfJ0mvuYSowIbKRX/Lw7oRJrk8yUrJ5jUgDy2gnAylTJ7rnmWpABSpTA0tfWGHFOGuHFe7SJ9ONMpUyRkzOQoEs7ECgDfnDrwFjrBYiYcQJtJs0uHWOT71Fo54iWzBRq5dt1HSNzl7JCEVBYqt43ZxaMFy88xCXIBIqkOwcVa+kcs03NIpILxaWQhPZ9kESi5uVAtU9H00eHnAEqThZQSgBCpilJd8xbQ9OsIePTCpajmKgCAFrFdKN4iKLBSQhEpLqpLzEF6E2ygn3EVquoslGCFJMyYVhQypUUZQ9bHyvtBmFmlOEUhjMAWFZ9i1A3nXwjngqlJxCgFJ50FyahiDXRiz31gjhmDV/DLykZVTEguDmo5zPpv5QtL6iPk/DJYmXUFKCQbO7EdCHB/aHZmdkQpQZfZMnK/Meu1DGOPWpLcqVME9Uqpf1+ghahKs9XLhw9Sx6npGsIu7Y0iv4DNdFSSXe9wWrDfOfsxFysUqUUkWsRehqQ3RnislzXALO4BjVMUkZLFDHEnu+Qj7iSz+EfpKmSPu8MkEWf5kFyi8CTRzPBSEsISKOoneKSgpaknUvS4sQQdxvFKke0IuII/nDqIUhxNp5yqANdz+0aSQ4ckuAKkvH7Gm+4ST9/wDGOkSyUkbq+gMIALDSgJpJ0pXwP6D0jTEIzoWkliEKSk/3AA/UmP2aqx/ST70/OCpkhn6k+yVfpCGLeKyT2KgLqBH/AIqH5wFO4c6QQLpfz1+sP8RLIAcUKh7gkR3gZAMpOtEv5Bj9IKsLokcZwwZQ9xp9/dYheP8ADwjiWHGi0N6ZvzaPUZ2G7RRA1V6OT+kRnx/gOynYGcbJnJSQNlEH8veKRLMMfgcigyhlJs1zGuEkJTMz/wBBAUlwxPQdIpsZhwR3Qw11jnB8JBSGooljSlve3vB8WGRGOCdoZZBOQlydRdw+7CH54eqYJinNEuAb5U6en1gjhyaKAsFo9CCo+yocYVDTZY0Ksh6ghX6CIcIvBSFErg4SqaxJKSEuAA6aEedQI3XIDdm3IAQQLkG9fCHsuWHT/aQrqUsPyhfjsqVIpdWUf7mZ/IgecNQS4EK5KKDtFHlUZZOmYG7aAsFDouB+Iy1IAWiuWwNmeo8iCIYBu2yEUmqy+C5ab/7kED/ZH7jSUpC5ZDACg/u8LVi3W2mLO60cSUpWMoJfT6D2hnLUGDylEtUjWEEt0rTuAAp2rof18YpkzUsKn3/WIiy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76" name="AutoShape 8" descr="data:image/jpeg;base64,/9j/4AAQSkZJRgABAQAAAQABAAD/2wCEAAkGBxQTEhUUExQWFhUXGBobGBgYFxgbHhsfHRwYHRocHBgaHCgiHholHBgcITEiJykrLi4uGB8zODMsNygtLisBCgoKDg0OGxAQGiwkICQsLCwsLCwsLCwsLCwsLCwsLCwsLCwsLCwsLCwsLCwsLCwsLCwsLCwsLCwsLCwsLCwsLP/AABEIAQ8AugMBIgACEQEDEQH/xAAbAAADAQEBAQEAAAAAAAAAAAAEBQYDAgcBAP/EAEAQAAECBAQDBgQEBQMDBQEAAAECEQADITEEEkFRBSJhEzJxgZGhBkKx8FLB0eEUI2Jy8TOCkgdDoiRzssLSFf/EABkBAAMBAQEAAAAAAAAAAAAAAAABAgMEBf/EACURAAICAQQCAgIDAAAAAAAAAAABAhEhAxIxQVFhIjIEcRNCof/aAAwDAQACEQMRAD8ApMJiQpCFuwIBfS0dyeJSyogKJJDhgSCdnZoXyPh7NKTK7VQCNA3MNHLfSOTw5UoixAqSKtbT9Iuev0hr8fyQ/wAR8MxoWZs5BLuXScwSNBSwjHAT8yAdvv6x69InpWCCzpDg7j9ojMf8FqxGIUcMpCEH/VBdgaVSBvGUdTc6LcKG3/T7jihMEpyUkGmxGo6R6PInlVYlfhH4NRhCVlXaLIZyGAHQRUIQBZo1MgntIh/i7jk1QnpkuEy0ZVEHU3HiB9YpeNcQEiSpewoNybe8edzsxSUpmAKW6lsHDqv4/tCfAuybwWIL3im4diuUeP6Qtw/w4UkcylV/pHt93hhL4GQ4EzLrzBx6iOT+GVlYH+DxILxQdlmSx2eEHBeAFJzLm520AYfrFGpbgKewtG0IOIHn3xpi5CViWJaVTRUqNcu3nCvD8RLO58S/sbRIcb4gtWJnFXeVMV9S1bae0P8AhOFzJGY5XalATqaC0TLcyJKyo4fiiwUb5iPKKDA4spVylj9YmsiUIAS1NyfrDLDTFJ7xSSLsCN6+EOKrsz2l1hcXnD+sfJ7iqRWFHBsYAa0eG09SqMl/CNVdGqfk1kzQaWO0KfiPiSZaCgvmWCE/5gue4GaxEB/EXDzipDy6TRVJOsPc0sCnHtHmMzg2VaVFyXsTTxhhicUTMcKUFMzCzR+lz1UQpQUbKGqTHS0Epv5i/wDmPLevq3lnPYJxElaAMzGuU9esESsXigAM6CwAdjpGKJOflKVUtGxwnQ+sC/J1fI7ZQ8OnEoFaVSfIv9DDVEsFOYecS3HsNMwGcu8lRBST8ihQg7giB+CfFqlHIgGYpTgBFdLWs8dbbvB7FxSyNsbgpxnp/hwFJNVOWa3sdukVfBuHdig5iCo1URvsOgjPgWFUhDzGzqv02EMlARrGKj1k5dSe5+jhE5JVlDPr0glDG0CgJFWjPE49MtClk0AJ2i0ZMhf+pfxAErTh06MpXjcel4m+G4lybkC7b/dW1Ywp+M5a0zkzVKUpU0ZlP8peifRow4Zmyl0qsSeR2obklvZ9oiX2KXBdYDGe+bWtktDLDz8yKXTb+06RLcHxpJTcGxcqOiNCH9fK0H8Ox7UfQv5Ft4G6BKypweKKD0Nv0hfxbisxCTl3gbB411JSK1Z3/R/eHc9SAhyKXirFR4pjpoOIVMUli+rXe7HSGWFxVnLE6HS1K7eOsYf9QFoM9KpdAzG13gbg+CnTQ6E0ZnLgeFT+t4iSsZX4fE/yw9zWu2mngfOG6cVzjq49y2u7esJkcOyskrI1DJ20tDeRg0rKTmWDeoBBq+traQowZDlEb4OcAW00/bwMV/B8Rnl+ER/8AoFJTVn+79Iq+A4dSZTl6lw8XFNYGGTUOC4hYlSpa2ALMWrYj9jDoIgbE4UEgkW+/vxihkh8X8HcfxUpLKP+oEhyW+ZvrEthMaUkULak/lHp2Glo7VQFCwIO469RaE3xPwVKU9pKACXdQ/D1HSObX0rW5cmM49khMxJNcyW1aBuwQa9sqC04dyTQpUDaORJG/sI85md2XWKlS5w7KalKwC7EA0FUnygjh3CZUiiEgeAAjHhPChJdSllcw95R1OgA0A2hgafesewlR2ylZ2Ve0fHFnjNZa0YEnUw7Jo2KwLaxBfHfFHWiUk90hShv+EHzEVePx4QC5D7a/bR5lxHBKXNVMmzbq0D0qWfN0vET1NscckS8BCJxUpyQ5f8AYwTgMOoKBMxRB3YfQClYxRg0HKpK1MQx5Rfodh9YdYPBJKGCjQpNfBtNxWONqYnRsnDJVRaXbe4sx9nvElxvguKlTWk5TLU5C3LgEuQ0WmKkqQgLuU0JGz6+sMeCZZgUVB0g0OnXWNdNyumXHAi+FeDqQkLmFSlmmjeQ0hrxTAqZhsYcSFBOlHtt4RnPIVmrQesdXAzxji3DUoxH82rVCS7E3ALD6w3w2KbUANvZiClim+zsYnuJY4qxU1VXzllAtYkB6N3aWvBXDpzrDjXMaNQWoAGrqD8wiWyGWGGmMU1bU2pQkC/5/kIIwEx3TsXSehv5Zt/xQkw893L/AIz3tks969+tKhm1g7hyzmNHFUghlJ7oUK3Jp5CCCuP7JoqcDOfx+3Hj9YpOFYlwzxGy5jLB3HoR5Wb6iKHh0zmSRqaD9vWCDvkawUYVHxb1Dm0ZSFPHa/G30iywWbJo9QRdtYAxfGJctKe1FFKyq2rYttDSaoDcwj4rw9MxJTMHIauCxT1H3rDExRxnhQlK5HCFVSRauhMS60rBPJrvF7h5SlZZK2KbO1Q1nD3IsRtH5fwikkkTKRw6v4r3XE55ab6HIP7RkpTm/h1McmYDRx16COFTxuP2jtOk7mkWf71iX+IfiUSldnL5pmuyenVWrQ041xESZE2bqlBV+g9Y8fGIKuY5iqYocxAAOZ3zOQHzJv47CMdSVcDfBRzsUtSnWSSWUwLOCHodCNNaxwvCJmFKSD07wLMHcA0pvS0KpGJukgCgJSQlwQwoctjcilIc4BXOXflBABoQaCxerk6/WOaToyoIw2AGWjmrEOSaVDEvcbagwfgTt4jyct/dUU0jHBqYWc5UqNT8qikuFGpq0EoSHZLOo8rkhjQ5ulA2sUrdEjXB4g21H2WPjpBkmSwKUOAS9mAe8KpJcBVf8PZn3EN8JPao8P3jSEy44O5zIDanWJfjXGFSkEiLCdhsyc3Q+UR/HuClaS6tKBvzjdmh5HPxgVNUXYlRNH1q3hBXD55zEAVYAUJPlqLQRxz4PXzKTQiubSN+CSEykgAhS6Zl0L2FA3KObUPC5ExpgMLNIqwGVQGYJ/ECWyi43Nqw8wuEyrUpakhWZSnykFmIIpQGu28KsNiCbnR2Ju5LgGo1fZgbQZMlomAqKiLJLHvMosFg0pTxeLUkQ0P0kHIEqBUGcgnVISznr9Wio4EhKmL2H3frETw2QAzEuBmFg4IJLMzEauNRDnBTiliHIDAtdJoWa1HFekOo9AWq0spwXdqbER9mLOkL8DxMLTW7O48H9YKQbPAWaBO9oxxiQUlJIHjG6Eg1q4jRKA8ICdllakBIUBPlt4KAdiRsRY6GNP8A+rKFFJIVr3r6w04hggSlaUgqQaPqk95L/dWgf+HJsJZGhIc+ZgEZqlMG81RmoAfUx9KzQG5N+rPAfEJuUEPo5hFCn4yWV4WagXUl2bYggN5R5AggzEjs+XVIU7gsHSPxAuQOtotfiPjCkudRpudBExwT4cmTSJs3+Ul35e9U8urIJtWo2jKdcjfsJkzwqylFILcyiTUgB0M7hKUgtSlIccFnVXsyegqpTUVUgtT0MNJPDsNKS+QAggArGckjKALn5joOrwdPxyZa1IyodIMwhNWcAEOEtcOaxztXfszAcKe7QVKxUKSKhw6j6jqI1E59TUB8wqKWBrWlDSKLCT86ASCpwKNZ9CGsBXp0g1WElTKFAoQlJBYir0L/AIqjeH0kTgU4CfnILByz0AarMS/QF9XgrhjqmMBZwfI0vXSA+KcNmyeeVmmpBUztmDkEm1nGj3tDrgeH7NHNVRqTGkYtyvouKGWKPKWpb3hXjFh6609oKxM0EGpdxSEHH8WUZGOV1M/+009o3aKsh/8AqNjymZ2CWAbMXe57pcfbmJrCT6E3SGKgVpdiWIBfMFOPKNPjSepeIBJc5QCUm7EvT7tCyUpwAoS2HeUCB36pJCfw7ARLAo8PNcsQSlObtEZ3KUZ7AkNdQNAagmkM5E8nKCSS2YkHNdkjmFhlIFaAuDeJ7COQjNLOZayQtJyuhAAVlSzC2Z/CDpE3NNJUauO8TmqSSQBT5avZ4l4f+iKxH+nKUHcJSaVdgMw8w/vWHSSBzDS7PsMvmPyifw0wdlJfK2VNwSA6aFxVtd7Q34diOVJr3SGZ+6aFW77xa7JoayjlU4s7HxozbBopkKcBUSUiYMpAqGIezgF3OrV8aRX4BHIl7sKRY0bgUePwVH6WtxS320aA06iAZzMQo2IGxMBTMAXNr/iV+kHl4+FJ3PrABOrUxd7fWFfEVEgj1hqsC2g+sT3xPjBKkqN1GiRuo/pfyjGbo0iibxeFR2rmpBo9idRX2MGyyE0J5sr5Satdio9Nmv1hRhMXlDpdSnGYgCwI7yXpQs/k8EILZQVKSkqUEqUgOjnFS1ywBYGj+McjbZEmOZLLJcOgEEHqGcKIU4qb7+cay8CghK11BJSM5Uco+Ui7MRVo5wpyygogJUoAsAElglktoQWBrdzDHDygrDMWbMoGlO8oO40/RtIW9rgg1QsA8wBBzc4oSXDJFL+W1oboWWJHMA7hQcg5rEXBAO+hhVgFmYkZySVJqSaZk3APgBeNJU4oVR83MpRJ7weg8RXZ4d5JHWHyk8pYueU671rGOMmZWoamvSPykhScyPNPiqp+sby52dB3bwfY9WjWEioumLFJLZm139ojvi3FOEB/n8xyqi/lSzlNaEu25iN+KeFksqlZifct+YjrZSPJePTCVkkQEhYcKGQVd2JFrZTpF1xP4ezDwiYxnwxMRVDi/mx/zEoo4wxAy8v/AGx3nIzKPeDWGwhhhMSQFsW5rAD5Uqaprr3dYU4fCzgQBLBNqdDeGmG4RMJObKkG7OohxSgGoeBrIrRWSMXlTLDgVl2UBoDc9dbXEHcMnFhlf/ud0uQ6gkBX9BennCdWHUp1BaSEl7km19qU1azkQwwuBWlaUkoyoNUhjygliSQKEk+ZhpYfsWCx4JIznnJZwVAi7ABulmioG2mhhfweZKKQApIOth9YZSrFOop9+kMD6mWE0FB9NY3tGUteYBx0P0jRCnDHwgA1S8d5BHCHbqI7BEMCIxGIADDS/jEP8b41xKS47xJtoN9IpeI4gJdywSCSY8f4jxdU3ElZ7uliydz96xi4bk2W5VgopKhdaZlmSsFOzywWDXSSdYZomkqLlSVuEzElKlOFHnUW0cJDXrQ1iZkLDBkKqWICqKoKD+qp9YaycQKDMlgZiglZKVIIYDmAcroCA7UMYNZbIaKyZNYJTslNB1Uj5VVA9x4PDfhq/wD06v8Ad0+c6/p+sS2JxhM0Wd0M7kvmDlJHzbvcFoecAxDyiKf9y1bLeiTbWOeviLs1wc7KpWwIUAWUC9V5mHhX84a4kAj5QSRUGg2rsesI0TuZJOdlJUgqLVCTRq1Fneog6VieT5XyvQuCUkioeh6atGj4UiRpgsWAt2YF6Wo9Q2tHIaN5k0omFI8RaxfS/qNISqxQeiknmSQwGWoIoSGHgYN4XN7dZU4ZCUgDUkCprXXfSNVH5Dih2uaMjtQlI9W/aEXxG2Q9ChXopJP0h5jFsksHqCBX8Qv5Qh4+vNJmECuRX/xLR0tmiRijh4IrWtYmvi7jEmSVIlgTJjuGDgDKHqKFef5X1jb4y+LRhUdnKpNWAp3DhNLO/MQ4G148rm4ihblBcjd3FCXrf32iUgbKD+KzFWZYBd00odCGTbZnFz4QRhVjMzmhAyssEWJQWXvYjWj0idEzmUOVJZyH5SE3ABLEnMKA6m1oNwk8gnMFBJKBMoFscxq2UNWwoS8aIlj7+I/mhBLhQLNcuVd7pnAT0v4byFKIUszFIJUUlKikqoKE5FFIAqd2FYEwmJzUoWF27xchKspe7hwCDUbVPGGSkrCWTYpLaEZSmjOOZ6jTSKuzNjfhuIsCLk2JZgXVtUEHLuKdIpuGcWKWaqS+r28dXceURiC5OQZM7pSMzAc7gA3qXa+tHhphMWCdhmUAWZmFynYvpvCvoV0emYGelaQpJBBHvtG01gdKxF8NxpllBSp0kB1E0UKmwt49OsWDhaARUG0BonZuCzffhH7Knce0Dy0Zd/qI2EzqPSAaPFvj7Fdlh1DVf01/SPOeH8OUZZURVdR4afrFN8Z4pWLxKZMu2YgeG58ACYpJnAgmSAkaAD6CIn8Eojh83uPLkYwynzpdOh116wzwXEwS6CK5hb8Q1JBJhpx74bUJdA9f8wjwvwiSoZpyJRNnJJDszsGDvu4YuIh7WW4soJvEx3nICkDVqpILEa2t7w/+HOKPy651i34kgiv+GEBcM4QnDJcNOQXC0rUledOpQa/1WbujUiDMZM7NUvKXSyikuS4AOUEtVQcpe3KNox/j6JaQYhUxSsyEqeXOzEpy2o5zFTqN6G9Y7ncRKEd0k51gNLJLFmzEOCCXGzuHjPAzwWS4yJHNUpM1woKKCzUOrlhawY7BT2yAqLTBRaa5mLpCmrmKjdtIvYqomkLpWKmzFtzpTygEliQkUNGF3NnaKzhwCFJCbcr+JvCyXMDIUQScqnepCnypINyKvlLGkNcHNSCHLNuRcXbo5pvFJGmKwMsdPIzEdB6sH+9oTfEeMCUqJNGr6bCNviGb/LWUlykGxt9kGIf4kxilImBRrkVW1hFtEpnnuN4kubMMyaqpKRmdTJAoANgwjLtFBnzMXSeXMBq4fcta1bvAT6V3UBWlajwc33giXMS4ZYyZlAJWHZx3iAG9NdoYgzDz1KShDhRAGRNTfmNRSgBcKhhgwCcwSpLAA0BStaSCQflYXZjbSFMo5kgLoqglKOVKWqSVFgd6vqIZyZVkpARnIyuXqoBluWDEi+zQmwG2A5igaLUk1NCnQg6ApHqIdFbKSp6lhdqFPMxb8L0N6Qr4ZKSFseUDOQA5BbkKQ4qe8oV8CIPxZYLcKYy3IDMaAh+lVVFQ8UnWCKDRMIBSzpUoJVVtQQWL8wBFDdr3EFm4c8yUqALMSO65FnIr56NA+ZzmckmWDR3BoFAu7hhruI0lThzAd1DJSQ7LSokrbM7Md9xaG1YqG/C5v9VgkKD0BZyUvpeLD4dxNMoNCxHWjH8vSIhKjRQuC4FKuDlfRiCKijxQcAW0xIBG43Iq4bxMJO0EeSwmKjp+ggTti5fu0KSL2qD1Bf1EbOd/aGaHifwZgxNmKnXzEpFqANmr1/IRbYtaQDmYJlpKlG/sLnpAfwtwxEiSybDU3JJdRfxMRfxhNVicT2UtaglCVZgJiUhRGU1c2DDq7xnOW6VlQjtjQTxPjxm0SEoQWAzK5iFEMWTUBr+MK55BBAQg5kqYJM1zzMAHNTU18avAGFmJIOV0ihsCEt3ee93FKVhtK5JMtClZpcyY5AUnNy8pIpQhrvdtw88A2ZjFKkLUlDpKypKpa3AI5T+EFOh3fxjjip7CWkrVnPZhffKEjN+Aa1cA1t6Z8SlpmL7RKlApJKZhIKmDDKsWKnrYE2tB2IweKmTUImrQlkDIlSMoSoJBsQRUglwau0NNEpmXC8SpkBKyFsFJJIBBLhSdmYitHY2eHPD0TAJSrJmklABFTVIG9yOVXl0U8OXkP8tklyg5glQJUWYl3diCCaXGjlvgcTLV2UqYhMtiRMWSSMyWOahdPSwrS0JvwHIfLBQWUWWlKkkEkMtRre6DWmlKwXegNkoFwahqV0G4uKQPgk/6qkuoK5F5q5uahOyiKg0t4RvJQ2VChlUlXOqpSoEslRD0owMBVG+IJUkgMSSqtntQA/KyncxA/EmKKszmocP9fQvFzKWUkpqQMycz0VzfKWeqTbx0iT+LMGT/ADUpISp3GVgkijBzqA9WvFX0wPNVruUkpJAHrdz7x+llyAQhKVEB2dmYEgO4f3jfF4QpNPu8DYdQBJZJ5SOb69DFkhsuaTQKCwORINVABi42oL9IbYJs5OQKShBUUktRqV1IL0H6Qiy6ncXoq234Xg/DTAMwKQVFYAU9A1SOr7vrE9gVPAO8tlJp2aDUVILgpAFizE9bwxms4DKFZgKQHahYJY1CiKjSFHBVOkFgrNMWQ55yACGUHLAUI8L2hjLxD5KzHM0nKLsQHUjTM1GHWJ/sQxlw5RSiQo8qeeX2mpcnNmANU6esESHC0HlYhcoWAUT+LqHBfpCuQsdmhic/asmWbFF32dX5mCwOdTJIPaCmgu4c1cMPfz0vIDPDzMiVhTApcGr0BYC1CkpPiDFD8Ky8y0ECge1mNQ23ec/sYR4XDupeRKj30s3MRQAKc1A/WLHgMtMqUlQIOZjmDMQaiti2+8SvsNRHeQA9DvHwSDur78o4mzNKlw6fvoWHpHYnDUsfCLKIDinEBh8MVKow9zHlEzGLnMkuVoUvLlS7h8xJKQXLhq0aKb49x7y8nykjNq12PleJPD4hSUhUmavtUCYCnlSEynclzu4LdekZUacjnC8RTLVImSJnOZZEzNL5UqLkgMOYFzvo945w03uBOXMpkk5lBl5gyiSaOatYCFeDUh1FC1S8rKlIPO6nDpe3m1aQ4w08MucTLU5VmS3Mlj3hQZb06ERL8kmuVIWlC6uoGckKcmnMU0YOx0LONhDxC3mSezCVgr5RNYggggBSjRwxIOwa8KOBicFzZ0qYgiUghSnFUqqQAUuSGb2jediEqTKSVEIcFTAkpBU5YGxYP5xOR0fFnIs5wAlyiYGCsoSXpW7tY29IZ4dGYJkqC0rKcsos3KUl8z1dt7iA0BBmzZSFKmSyHQWdyO8VAW5dfB71Nw8vOmuda0d9buEoJAQz1Sw+kCedoqwaInLlCYlBCUnKcrkhRDB36VNYOnTgS0pK1JEp1AXAZyf7XY+Bj5gssyWXYGWAkjUkp77VL9dyYww5UlRyUUULKqtysHSxawJtf63F9CvJ+kYsslJYJAJAKqqyuaf1aNG3F8PnlBQSyVElLrzK+YlPgHre8C4qSg5FpC2CKkgFlKJcAH5SwJ8dYZcKUqYhaVFIIQxSWSoBLNQUJb6Q5dMteCA4jwdyd39mf78ImMfw8hyAxqDHsGN4cDb5mL+n/wCoR47gDFVHq++p/IxV4sms0eYSVOcpBct+l7wUlOUvR0k2fQej0ivV8NAlyGYmw60juV8LBKgMpIJcnYFv3PlD5ExTwpLAENyozWO+tHfrasM5M0kyiqpSFqHORQghgAaKJLtq8M+HfDqgcgcBVDTSgttT3GrRrifh1YTJIfnmKQobszP0DEttmOkZ18rDagXApJlypZcgZlnK+YP3XNncf5h/wThC18xBYkKLkMqlCwq9T6w0wHBTLZZHMDzA+LN4W8IocNhcpYUBDp2fUONGAH/KKWcg0kD/AAxKKCpK2zu/U+Zrdj4mDcPJShUyV8ihmCfEsptqkEj+p9Y0XLchQcLbwelPP9o2ny+1AIJByqYjQsxHhq39MWsYEzTDEFhdqjxZqHYj6QSmaN/aAZctwFMzvQVYvzB/GoghM+ln6wAeCcYAmBYdnV3lWDP+8Sa55LrUKu6VpF1AChL03YRR8cUEJylvA67xNDkmJObIxKgtswJD5XT/AOMSWM8MM2ST2nIVEBSgUhJUHU5INn8eaHfEFlcwJSmUVd40CEKSkB3D6t7wl4SSFKmOh8tQoOSVF3QGDWZ43YzKBCZgJKmCucJSOYOKBL1trESy6DqwvAdkZExbqTOzDJLA5MpCaknSuthGkyU4Uod0ZAVE1FTlDPV9aUjFOJUvCysOJDHtCRNYuskqISKdWNfWPs1CTNPaPLSyrJJYiybuHNL0hgPOJYpZnyZkxJkoUhsyEtyi7AXfUHQCCnSGWt8pVzMcpyp7yc2hCm8jC5c5S8PJm9qOVYShB5ikJIqdWoHBEdnFpUVoBKyTmzAcpHzHo5ZqWMZSWE10DWR4ieZbLYpKU91QcZVDlN9BY/YI4pLFcpzEWIGYF8vdP+NYSyphbNlW4pMUS6QFECWGd9L6QdhMW8hisKUklDJ7xzOQVAmrUHpFSeLQq6NETAqYMxEtMw5VhFkdCDUKdLxtKzpmSlZlLC5hlKUUsXTLmlJe7fywNO90hUnErJ5HdQCgArMy0rZSlgsahRht8Q41Qw5XdUpaJpVZwCkTC3/tqX6w7tlpYKPFyQlKTQ0BbzZgN+6PFoxdFaitAGJ3r9ICxvFxKQ7ZqAsKkZS2b+0hTH+3WJOdjMQs5ioJCwpSE5OVQZxlJHNemvLaBzoTS7LDCpSSSpSWdnB8dvIecdTsdIATzAuQHAJA0ZXjt1eIMzyAFFLMxzyVN8rh0O3eDsG/RhhsVnyiZlzFsk0WfJQL2X6V9YSl4JbK8FKFpqAUJJqflzgpUHvyA13NYZ4pMtkspJ5goChJoQ+W9BzMLs2peLwc9YT2ZCiZZeW1XH/cza5TfavptwrFtPUQXKEHlDuAwSCLBQFerA3i1Lsmy86q1KnB3rmfooflG2BQ6EpN2YE9HIfqzv5xLy+IkdmlXMra9zR1aCw2h7w7HoUcuYPcP0YjxhxnY8UFrQ1KukOPDx8x6wHw2fmWQ7A1KS3KQbeBuNjmEMMRM50uGCgajQ1oeg/OF0rD3Khz0zMSQS2j7hvQaxbYkg5QUhQcOlTk2DF9tjfoyr0jNc9Ln+XNPUAsfCtoMlTe0Q2o9fv9YyTPYM6fM/tDEeA/EOFPio0P7RPqkMWOtLA3/KLzimDeaNgCT9BE/wAT4a6T6+ESixXKm5ZSgRL5lipLLoLAP3Sfd46QkEglKg0t3RzEl6FQJoGJeF3b9m6VpzII2qNmLjzgjBYpKhlQpmBTcocE3Uo0IcgN/mFXYyixU6cMLhUqUkIcGWQcpGxJGxq/jGE9pc3naaA9ErOXMbsqrh9NWNXheSnskBKJilBR7RXy9Ak6PG+KmdmsFCVIAKVIC2OtyKg36xJTG2FEpWHWFJV26VDKWoEi7sbtodWjYzznLqEvPLBCEJcLsUpo7WevWOPhyYozp0szZQ7RJBWoFrOctRpTWBZM4y0jLQySohaUh8xLISoK0fprEsKDuHAqWuUO1V2oJypNCsDlcOKD8rRlw3iBUtaKFUxBzAofmSp3J9KjSBMBhpipyVPypqVEkPVtwa7xQcI4ZLloVbPWurAhQpta0OMXwDaWTjgmGZszk83NQXLmt/8AEbfFGPTLkKSamaChtwe9QVt+UZS8UwvqW9SImuKzjOWpYJzoLJQMxUQGJLWSLvrDcUg3HH8fNmBSwuYpSKGyXSfEu/g8a/xK0mUpE9QlpcylKIJCgKhSUkUJYPeOBMT20uZJk1IzKRNr2gqXGcNRo2wmIUFlckJT2gUFyyjlQ5AoNaB6NENpdkBmC4ktRndoms3IrNUKBY8wCQyhcbVEM5CZc2WgoLqmllS7VALAsauLG/lAOAlzEJ7IFGSaUFDirpbuKo1veCsMp5co5RmQeZSDU3IWE7/qYVxZLN5eIIXKWskLByKW7KAU5LO4KgzdWfWOcFjEhU0llJTlykFimv8A5AsxveJ0cRy4ebipsvt1lYlpSVMlIUFsogc1wU6VveOOBcV7ZQBlgL1Icparul3IrvpFpJYsKfJb4SYqYcwIBIPMQkhLZXRQhwWcHR4eYLEy0VBo4r45iASfmDnyMQ/DJ61LkgUmFeZLkjMzcqnobEaO4h1w2ck9sU0TnR2gAFCSWLGoDU/zBtfDYi8wGNcgEkUBOarBQDe+X33g5JdRHzJoet1IPgXNd31iSw07MyhMLKDEkABgQGGhNoecNxXaXYEAjyo1dgzxaxgaD+4pK0Gh7w2/QN6NBagkl3Fa2H6QNmBJNx1GtXB8w/Q+MZnh50nMNAwLDQO8WgZIDCpUVlrlh4D7MJ+McJ5SAGBu/WKnBSOUdXMZ8Uk90DUj6Rl0adnjXHcAy1UsPoP8wnk4B3pHrPEeBupalChU3qoD6PEwnA83KnxGxBYj2IhLUorYmTwTNTLUHUoG4UVEOLFnvtHyR2pQzCnzMXNqX8PSPRcLwNw5FAD6s0BYXhICmNlt+8G/0Lb7EfDFYjt0zOUKCRQhxROxPtDPhXAyoqWqqi5LnV7+8U+G4YgqSpIahoa6UEZcO5VLTrr6PA+RrgEw2ECZagKGjHwqfcQNiv8AUCktRJCh0L/f+2G09Qy+3r9tE/xLEsoncCngS/1EXHBEs4E/GsZklsD3lKFBVnP5Qkw0oKZTZQ5SVlSh3iGJIoGBtGnFMQ5NaPbQ0TT6+kZ4cqmqyP2cpay2Z8oLHXU0G/WJlbEGrxKEpKHJmIIEsiqWpR77/pBYxMxXazZWWWyci5YVdxolWn0gTCoSlKQhP81E2k1KjUAhgEvvtrG2NmnNMUWz5kpOYhyTq34buRGVpOorIfsZoTLSzqeX2fdWGKSWqkA3B+sH4GWVS1lJSDJLZSS5zFyQduY+sD4nCTMFPkrUqTMVlUsapUDcG/MNDGOJxC2zpSAoqzsGohRIDPUgF/DpAo+SWc43hZTNWvDB5C3C0KqktzFOxJJN9WtAWGlrStQTKCUuVMkCgoxpcBwH6xRYxAQhSJKitEwpPiohiCB81RbePikEpUtDOheVRVQ5TlJB8jeLWptf6FVoFw8nMETQ2QKUg7hVTmbxNPOGXDZgygMRmSy1D8SGLEGrGkY42VLE4LlFpSFhRSa2AfxBdoKk5Zs1SgCOyWFMKgOwAIq49qw35BUNMHKBlp7Igy3UQK0L81DsQIb4PEDtBYABm9K+cTuGmFJGblUJjJZmVZnG5JIbwh9g1hfKoMtyzC4FvO8FtK+UBQcOdgFa2O/7tfrXWOlYEvSaw0H2Iw4etRDGrBx0g0zkas/9v7RaaaKFsuSwHQAQJikPNDVIBp5wzQHvVzAxpMJOiR71/OG0NMBx6c3qB5iJrH8KXLnCZldExQzZR3FGjn+k0roX3hvjsTmmgDR39mhzgA43iHHNFKWLQFiZWWUptifWFWDQFAtUp/MNX1hxxRBTLW3dYBIpSrejfnA/CEBKG0LE/r7QmsjTwaYWSG8y3g5aE0uW09fn9IdS0ZUs9oUTZf8ANUev0g5ABxjuTYADyeJP4gUyk1NQrwuIp8asuvq58w/5xLcTBIroQ3o/1PtFolk1jeYtSgcg6s9utD6RqibXswrLKzukKLhObV44nqrXU/Tp5mPxVlCjlSoKdDPaxeInnALyFIm5gZaZZUrM4UivKKHlt5mDjiMN/BpSZav4jNzLU7KD1rs1PGOiudgVhlpUVymZnoCKcugd3gAT0KkuVKM3NRPyFJLvXc1hKKisC5GuFlTJM4krSmZLQVJC15gQbJS7h2LN0jv4amyULmmegzApHIQ7oLOS19b9DCnFIlzAkS5ilky3UMlUrGgH4W1ikXxFM4YZKpIlpQClS0EOpmSpt/8AMLhWxM+zgHkoKgkMCFmrUzAltSQA8MuEkLM/Oc3MGINqajdx9ITyly+3VmSVywDlAOXKflUWtDX4YBaeUVTnGd27zNeMkr02wfIVgEDshJTzJcqNOZIV3q9OsfOzEozCHZSXUU0dL2YWjvg+J7Nayii1JCSFauS4B6H6iCAjlmJUMqkgVOodyCOkbRdxTJCRhwoIKmUJjKRv4UsQzx9wqVZgl3WVKylyKUYeN/GkC4YlMxEqYGSpPeFhqCBBpldogqDZ0gj9/oIUvg7XBVWUPB1hQFgQGLG8NgW+ZXkYn+EE5knKA2UKylyX+9NopQhRqwL7k/SNIJUFgcgQvny3K32Hsxg9Ti0YJQyVLJ+b8tI0ETqJBKgKOSkuB/e4PrFBK5ATfYDXYCFcuUTNzGhpTZwC3j+sPMOklLgOLgt96Q5y3SsmEdsaE/EZClp52pVIGhSXcnUs+gau8DYAuB93hxijyqpo0KuFrp4NGUuTZcGs1NSALF7+3t7QvnSiFKOwd/8AcHhkZbrbp+sAcYt4ge5H0eEAu4jICQrVVa72H6xJcSl7UcEH2b84sZst5T3pX/lT2hFjcOnIp3zlsg0pUv5RQiD4jLYpa7mNJMuVmeYg5MrAj8VGf1uOkMOKYOo6G/lUwrQrlKCSHNA9DYM2hG8N+RLwdyTNkhM9NUl0JzVo7WNnbS0c4BUlM1p6FqTlVmCW71S4b5Y4xqACQnOlIskkX9Y6lJdKJJlOsrBCiWJB0bQXrEgNvhbFnDzETkyivMOzGcUKtCk6Fhr1hpwxCgJmJKEZJhmJb8JJqw6VrAGNxs5MgYSYlA7NQZLHMqhILi40eCsWmSmWjslKUCkZnDAHXaMNd4oEjXhiZolz5iKS1FMuYSA5Is3rDH4ZqmaosgiYkAV5q0V1GnlCfDS0iUhXaZpiyc8tPy7HxcCvWHPw4pP8PzOV9rcWy613FTDkqhXoT5N5w5wlYCSlRVna5FQDpajQzn4wrm9pMDdowLAMU0D0gKdJXMJlA8i86gaaAJJe7DaNV4odhKQoUluAoDvEmoL7CvlBo/Ql8n2YjnmFKhyiiS5zBmADnqGHSDcHPSUyyXTMYuGoTRvM/pCziQSlToImJBSOpdi1NjRxDfhPfmJlpC5bAhJuKAm+xdhGl2qKoosFI/mhmTmS76ghm8WMNv4xHzJXm1YKIfVjqIEwMoJFNPyNvV4YPuIvTjtjQhep2McYTDFY0YKcOQHPncRpNVSO8HMTkZVCAQ4rQk3DjU+8WIDyZCpag6lLIANhlAzEjU7Dxg6SCAVKcgCgJo5b2G3jtAk2aMwdTuXbKP8A7W97QYJ4H9TVIanS/i/nCGCTi4JNXeAsPLEpXZJDrDZ1X5tQnYC25YwwxMx6CzbffX1hfJxEvtXUr+ZryKqXYVzM9KkCFIqIbKmETUoJJziprR2Yg6M4PVyDCDiyXSSOh+kOBNaYSKqZQdt2sNyzedo4xU1OVRygOLZXY2YBtBzNveF0CwxLg5JUMulCOmVafyMA8Rw3O21B/wAU/qYcInATEhFgVEUbvKcDcgBh5RljZb5SaFSVN6Ej2EJDZDcSwzJmKOgUAPJRJ9olp2DKi5FH9Y9H45hP5ZZ2yTfJ0mvuYSowIbKRX/Lw7oRJrk8yUrJ5jUgDy2gnAylTJ7rnmWpABSpTA0tfWGHFOGuHFe7SJ9ONMpUyRkzOQoEs7ECgDfnDrwFjrBYiYcQJtJs0uHWOT71Fo54iWzBRq5dt1HSNzl7JCEVBYqt43ZxaMFy88xCXIBIqkOwcVa+kcs03NIpILxaWQhPZ9kESi5uVAtU9H00eHnAEqThZQSgBCpilJd8xbQ9OsIePTCpajmKgCAFrFdKN4iKLBSQhEpLqpLzEF6E2ygn3EVquoslGCFJMyYVhQypUUZQ9bHyvtBmFmlOEUhjMAWFZ9i1A3nXwjngqlJxCgFJ50FyahiDXRiz31gjhmDV/DLykZVTEguDmo5zPpv5QtL6iPk/DJYmXUFKCQbO7EdCHB/aHZmdkQpQZfZMnK/Meu1DGOPWpLcqVME9Uqpf1+ghahKs9XLhw9Sx6npGsIu7Y0iv4DNdFSSXe9wWrDfOfsxFysUqUUkWsRehqQ3RnislzXALO4BjVMUkZLFDHEnu+Qj7iSz+EfpKmSPu8MkEWf5kFyi8CTRzPBSEsISKOoneKSgpaknUvS4sQQdxvFKke0IuII/nDqIUhxNp5yqANdz+0aSQ4ckuAKkvH7Gm+4ST9/wDGOkSyUkbq+gMIALDSgJpJ0pXwP6D0jTEIzoWkliEKSk/3AA/UmP2aqx/ST70/OCpkhn6k+yVfpCGLeKyT2KgLqBH/AIqH5wFO4c6QQLpfz1+sP8RLIAcUKh7gkR3gZAMpOtEv5Bj9IKsLokcZwwZQ9xp9/dYheP8ADwjiWHGi0N6ZvzaPUZ2G7RRA1V6OT+kRnx/gOynYGcbJnJSQNlEH8veKRLMMfgcigyhlJs1zGuEkJTMz/wBBAUlwxPQdIpsZhwR3Qw11jnB8JBSGooljSlve3vB8WGRGOCdoZZBOQlydRdw+7CH54eqYJinNEuAb5U6en1gjhyaKAsFo9CCo+yocYVDTZY0Ksh6ghX6CIcIvBSFErg4SqaxJKSEuAA6aEedQI3XIDdm3IAQQLkG9fCHsuWHT/aQrqUsPyhfjsqVIpdWUf7mZ/IgecNQS4EK5KKDtFHlUZZOmYG7aAsFDouB+Iy1IAWiuWwNmeo8iCIYBu2yEUmqy+C5ab/7kED/ZH7jSUpC5ZDACg/u8LVi3W2mLO60cSUpWMoJfT6D2hnLUGDylEtUjWEEt0rTuAAp2rof18YpkzUsKn3/WIiy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78" name="AutoShape 10" descr="data:image/jpeg;base64,/9j/4AAQSkZJRgABAQAAAQABAAD/2wCEAAkGBxQTEhQUEhQUFBUXFxcXFxcXGBwcFxwXHBccFxgcGBwaHCggGB0lHBcXITEhJSkrLi4uFx8zODMsNygtLiwBCgoKDg0OGhAQGywkHRwsLCwsLCwsLCwsLSwsLCwsLCwsLCwsLCwsLCwsLCwsLCwsLCwsLCwsLCwsLCwsLCwsLP/AABEIAMIBAwMBIgACEQEDEQH/xAAbAAACAwEBAQAAAAAAAAAAAAADBAABAgUGB//EADUQAAEDAgQFAgQFBAMBAAAAAAEAAhEDIQQSMUEFEyJRYXGRMoGh8BQjQrHhB1LR8QaCwRX/xAAZAQACAwEAAAAAAAAAAAAAAAAAAQIDBAX/xAAmEQEAAgEEAgICAgMAAAAAAAAAAQIRAxIhMQRRQmEiQROBFDJx/9oADAMBAAIRAxEAPwDxlNiZZSQ6SaphWxWGSby0yiiigFqmEcNV1Kwz31JK8kKuSmw1VC1RWFe+3spyAq5ATeVVlTxBb5K8lTlJnKplRiBukAUwrFJGhaARiC3SBylfLRoWo+/spjMgimrDEYNWg1Isgcta5aNkVwgZL5FeRGhTKmMg5FMqPlUyoGQcirIj5VIQQORQNRiFIRgBZfRTIiwoAgwsijWosKBATKtAKoVhRweWoVK4URgPP0gm6YS1IJukFhhrkwwIwCGwI4araM9+2IVQiws5VpjpWGQqhFhQBMBZVeVEhTKgB5VoBN0cC90Q0wd/C6+G4IA6XmWASVVfWpTuVunoXv1DzwYjNwrjsV6PD4Kk0ueCMv6RN1TsgYQXdRkzIAaB3WW3nR8Ya6+BPylwH4J41CPg+GPqTA0E3XL4j/y/DUhHNNUzpTHvc2QMN/UfD0wQ1lUg6zE+6jHl6k/FL/D089u3T4VUOjSiV+DVGiTHuuSz+puHykBtZh7gArv8GxIrsFSk8VGu1J1HeR3HZK3makfo48LT9uV+Hd/ae+izkXqvwri9opulg1cR7jS6FxOh1QGhw0BaNDurK+dHyhC3gT+peZhVC7mJ4I4RlBmJIXKqUiDBH37LZTUreMxLFqaV9P8A2gGFIRIVAKarLEKsqLCmVAChTKiwqyoGQiFA1FhVCBkOFqFuFAEDLOUqIwCiWDy83RCcpBLUgnqLVzobrDU2o4asMRwFdVmv2xCrKikKoWqvSuQsqkIsJjC4TPoQNkWtFYzJ1rNpxBVtEkSASF1sNg6bWZ3dR7bfNXh6vKzMeDEH1Q3HK2Wus79O/wA1zNfy5nirqaHhxXm/Jvnlw/LLWzaP8eEuXx0uLhe8H2Vso1KxJY0dOtwPnG6Lw1hBjKHl39x9pGiwzme23DOCw5qNcQGjLZs2+z5WcfwhlbDmm51RtV4OZwiYOyceW0iGgdQMOcYgd4E3SGOxv5kUiZAl0yPbulGI5DweO/p6AxvKxGepJzNLItNoO0DWZlchv/BsTLZyBpMZgZHrpdfUaAAaSHvFSxgiZnv6qsbSIiWZbEkz9VZ/NeIyhOnDxvDf6YPFVv4ioDRgE8v4j3F/hHnyvX4bgAwtE8kOFHMSJPUM25O97ei6fCsSXU8rWwBbPcHN4B3KNjGtPXByfqDfinT01Ra02jlKKxHRKhiXS1rHOAPxRpMeUzga9VrnNa0PAvJsR6Ln41sPLqQMZZLTYggXIidkXB4lobL2uOYWOl4+/ZVxxPKTqcP4iIe6ocpJgE/xoroYSnVkvd36e3a65jIDCXNkOOu8rVN76bA5gA31sR5vZWUvNeUbVi0YknX4e7M7IJAKSLV6zAYwAwSw5hPoe3hc3E8LJzOb3K6eh5UW4s5nkeHjmjigKQi5VULa5+A4VQi5VUIAZapCJCkIAcKwFoBaAQGQ1RFAUQbzVEJ2iEpRTtILmQ3WMsajAIdMJgBXUZrdswqIRYWQ2VrjpWqnTlPPa0ZOW68SZ0n/ACg0XZTDmyN+/wAlutTDg40dZgN7DUmVzPK1ptO2OnW8XQitd09yK6q4CXBxDna67SVPwjHkuzOa0fCHAQbf7WsLRaaWZ739M5NEalwwup8wvaGi2Xcz9JlY8e2xeFwlRrQbtpmxM7zOkz8k7xB7iA2m7PTaJkNuD5jwg4mnzGsbSLzF3tEkT7WSLca5gyssfhJIvre2/wB2S/6YPEMfLAxrQST5J723A9FllC4Ahv8AdeSTexl33dL5G04OfNPVAbcHYE6G0lN0HUQx2YEu21BnYET437WUYjMhitMwerLu0RI3iI8ILyC7oJJAgNN59/8AOya4S98uLG5yAASLHXQX1t80M1ebUdMMJ/VNvKVo4JrgzX9QuyLuAn9gf2XXwbQyWz8Y0dpHe9wT2XDwNNzXw17XF2hBv8x7/RdZ9KHNzv1MEtJgO0AO439lL4nAraz6ZLC22smRPodxC5dei4EOlzGufHUCGAa2v9F3uL03uYIJqRqGC4ga/wArmPxLnsLXNk2FxLhe0wIGiPqRJJ7hmIY8OFtPHz1RHm4y3adRPm6xWFNrJDTngzrr2IsNFjhuLFO8agNLSCTf6jTtulHAN1zTzNdTbMbGfnJ3TXDnuLnwHBoEm+k/uElz3tPMaCWyRpa99Y7+FsPqFzi0mIixkenlTjjkmMdgsoDgQQe2yQK7VKj+WC8C8jW8g7rmYillMLr+Nrb689uR5ehstmOpAUhahSFqY2IUW4UAQGIVtVwtQgLAUVwogPM0gnqISVFPUQuZDbY1TRgEKmjhW07Z7otNaR1CbdlEKrWLCIIAINzortW+2iehTdeIkR2MBNNrzbuNidyERuAYA9zKhtIHc+p0Nwg0mCqAGMisCB4A1M+vlYh0FoaS5pOZrZygd5Gl1yfuXah0qfDnvpGoCzK34hfMZMTGxutVhTNGGlweHQL2PfQaqYOg91IhtQNOUuyzcm4Ij72XPouc2CHS/WG6gSR+rU7So4zIzg/RxPKPSQ1wsA8wewPY/OEmHUXNeahcahBIIP6j2GhugVcZnqF9VsjTKNZb3gz3VYmvRc9r6TMvTJaPhLvmlPEBKbg0BpBiLGY9fXW4nUJivXlrbAAHUQDHYWE9vmg4PEkOLgzKWxvJB0JIIsY33upjqrnnmFtojYgz3AM/e+0YjEGdw4qZXOY6LlwBIzRGokXi97aarmOqEh0m17iZud7xsE85jmszAtEXLc0kNtt/KQe8gfmm0CDAEC8TbS6LA/h6FJrAadQ5ukkmIPgWkRpqU3zy9gLs+SSS4AATtoPklMWyhlHKY5pEAfEc0iOqdDroroOqAZHFsRljNqPLd9fqpfQeg4PNNjiKglwJAM6DSSNCVy//AKEVs0y497eJ7f8AqDhKbnOLWNL3C8giBG07LpcRxzSwNcxsAQQQAQe972SMliq8va62YT8Rk20Ay9h37pHG4p1V4gONpdDSfTUbeh1TtHEM5eUtYXE9RdY6bHUEWKVo491Gm5okBxgOMyTO59IKlMZ/tHK2Y2xZo0iYGgtoJi60+iWG4czcjUbbpDCVw8k2BJuSTA1vAItr/i66DqhqEwHPa0HQm/b/AGlUzDMG8FskQSDc9N5+YVY+kBcHePsoVDDPqBsRZuaMwmP8+CmeX+UG2zSTM3idCtXj223j7ZvJrupLmlUtlQLruKzCqFuFIQbIWoUIVhAWGqLSiDw8tRT9FI0Gp6iuZDXY1TRghNRAraM9u2i5JvrND8r9HWuJiRdwTLyka+Ql2c3Akd3Ro1T14zRd4s4uPTxHLqltFziBIA8RM21TnCuLlgqmxDhe9pI0kpHGYukabWNZkhwmLuInqut8TqUgRVoBjMrWdEnWdhodpWG0TEOnEh/iyC4tLmmIymxi4gWvA9NdF0MdUouoNa1sPmxNye5Md7oFHmYusHM6CWEPdt401On0Sz2NpVslcxBuWWzE6X2G47XVeMQlkd+Komk+kWDN0xUJMzrc9pQclKkxrgecHXcQMt4gzsIiZtog4bh3Oc8B9NrMxLC4S49VoOo7GO628tYSzNldoMrSWm8GSNojZQsa6GLe3pZYRJBLZiN5OgHZRjxJD2H8wnKQ6IgxOvV2i4hGHEKfIyBjDpca6SSTpE6d0u9wIYA97nTJZAsHDpDJ1v2TmMHEm8VhKtJjTNiO+YTBsZiNrmflqluZYh0C/wCi41mT1ECQZ31VYis+n0VWxvldIzToR69/lF0KmTkLqb+WbAMLjmI7XG1x5SvHIh18dTwZaBRlr2iLHMSI7HS/put8AbRIcarRUcDla3TKyJFrT3kpGnw9mQvp1zzrFwAi0XEi494ssYImq5rKNJucSCS6xv8AFM7kG3qpR30XLpvxuRz2NdYuIBJg/vPidoT+GpU8RmNV8ZWgdMOMi1iZlcxtAl4pVwGZTmJi4E/pdEQQD93XQ4saIpzR6LwQSY9dfqlif6PJR1HI8UmVOgxBAAgTN/JG3jZYxtCmyo3K81GzDgfiB+K8aiEjUwz2htSrTc2mb57uI9IIibmbSrxHMLC7llzGg9R09em/mU4iMFMjY/iX5khjW6tJy7eY9p2RGYoUwYIGYRAkGN5Mn38IFfkCm3pLqohxcLk6GIJuCP2UdW5zuZlaDHkCNZtabaIxiclkzSeb5Q7NBc4n+w6SPU/XwtUabmzmGojXfWR3EINfFZ468vSW2FzEGDGokH3V4Ym7nakWntsR8lo06/lCrUn8ZEUWQtALquKoqLQCmVAUCrCgCIGoCAKIgCiDeSoBP0QkaKcprmQ2WNMREJq3KuozW7ZeVzOIYYO8HUH0FmroVlzcWA6xMeey0WrmuD0rbbRKYbhji/lBwBIku2Frj5zCNw7BMeHtqVMrmghgEfFckOt1Cy5TKrwQRJcJyxuBv6WRcQyoc1RpzNaYJb5vHubrDavLpxYzh+I5MpDnggDNJi4vEgWbpYrpYYUqzn/inZDFm7TEjMHCDHpuVz6WLDaDqTmQeouJjWbRO/8AhKU+GOfQdUa8CJhh3gXMzuozXjlKJNU+HVX9bGwxpiZMGN4N5NtIFkTE0rB8s6nRmDgXNh0aRf8AugyLLn8PxFRsxnbTPw6lvYkTc3V0sG4vY0dLqpsXDpy6tI0mzff1VW3lKJ4dzjNHD0mMdRc8unqDnFwdoQSN4MW0Q8VXqtqtqVMjXFgdIi9o1As4DUTsubiqH4esynWIe0QczBDi3Qt3jayug5raxdkc+m1x+LaR0gzbQHbdOa88HuN4vjIq5S8vIb+pnx6yYIt+nT0W6HDziCTRA1JvDTrMSZB3Om5slcbWp1a4NJtNsxLScrC4HeIvBifKGH1G9NGSWk/Be3/WLXGvZRtXkRLeEwlQVhTyvNTM4OGx75SDAsdYXRpVX4aq5oa5ugIkZhM5S3QEbLm4GrXqvzMzcwDqNh3sBb0g3BCNQpurV2jEuIic1oIiDY77T81LHIyb4ji3VHc1wdAGWxbnMmZ9/B0WyyqxjRVZka4yHkEz2EdjbaQs8WwtOjUpuoEvaZgakEjUbnXRYbxd2I/KqVAADqf0xb1RNcnnAuK4xUcMhMAxlB6RAJvJ00N/CYZxgijkHSIiCNQR9NUrwzA4fluNdxzmYIJF+/0m6nCcPTqdVdxOjWyY9P3spREozP2vBYIVGn81rC0ENI/Va2n/AJG6zzaTqbKdNvU3UtiSf+w7pTD4RzmvLDmDM3iWgmDO5Rm028toa4moSM0a/RG0txx2LAptYIFRhJBOs6HTv+61Te7R+o09FzW125GtbHMaS4nvs71tCZpVSbkyVs0NPnLH5Op+OPZ9pWwgMcisWtz8iBWFSiEm2hbAWAthAbCisBRAeQop2mkqKfYuZDZYZi2VliIVfRmt2WrOXHxlRdqs1cbHsJWuqEOfR4k5jgRq2Y9N1puPeMzR8LyTG2wuufiSQZRMHxN2b4ROXL6j7Cz3py2ad+HRp0fyW1M2a8lh0gE2nXZZFCqKZqCMhs4AiYHYbWA9ktg6T3B4bYATlO4M6eyJghVcx+Q2EjKdb6wqpqu3Z/QmE4q51JzHGWDNANiATudCdd1MOKtR7WNfnNo6oa0XJF9It30QsPxAikaZA6ZuAQZmPmg08VU5jSCC4BoEQO6r28pRZ0X03HENbWfkO7iZZAuIiN+/hEpYkVcRlrulo6SW2BizdD5lc/G1HPqNzi4gAHceqPRfzKxaByhOgM3sPcpbeUot6GxGBbziykHPaYMAjNNzEu2vcINLiD6AlhIy6639/EexWK+HLKpAkmQQ5syBuAB3G6LhMWafxNa7bqOkxc/T7CU15PcmHxlRz3FriXWd0XsRPzvCs4oOcXZ3GpLYEXIIvedtI8quEcVdQc/KBc/p0tqB7yr5+epzLakkDYm1/KcVLcLXe8DraW5hDTMReZEfsutVw2HFDM0nnNg5sxk/wVzOK8RNRrBLQWjbU7e91T8I6kwVA8C46RqAR39/dE15Pd6GwWHfian5QDWgCZcYJ3N+/ZGwFB5JYwBrgXB5JlshxAhK4apUaCaRcWi7jpG9p1/lVQxjmsztmJknzOl9b6qUVRm0G8OH5Xy8Myh0+SJEQNUKoWtaDTkEXcdLm/ewiUjjcRTYxri4lxd8M2Lbz67XXOOJLnOizTYDxsrKaWZVX1dsOpUxeZwLQAIi336LpYR64mGau1hGrbFYrGIYL2m05l06ZTDSl6ITLAhBqPK0FTVpCULCI1qHCI0oMZo8KltpsogPHUQnaISdIJ2kuZDXYywLZbZZplEV1Ga/Zeo1c7F0113NStakttelUvK42iuJiqBFxZewxWFXIxOGRauVlL4cGjxKoyBmOXTzC6FHGgPgVPiuSNfn7oOJwY7JCphCDIVE0lqresu7hKh6g1wIuSTofS1ihuqOADgR0mLx3n2hecLXtBAJgqhiXgRPvdVzHuFkV9S9hjXTlNUjLe7LwddIQS/M5sjI22m5+fhcGnxSW5Xj0I7bBUeLyWktkg+Ij0UeDxZ33dNQZKhJkXn1kBMYTGvbm6BU+pNu8HwuDj+LMLw5rRFrD3v3KxR40A7RwbN4MGPEJYgc/p6ThTnh7ntpZhN8ojyYkfJCNYOeaj2wJg9p7Hz4XKwP/IA1zhL2sM73+XkoFLizS4xYaw6/v5/hPED8npcZWY/lhkN0k6bT20WMR+U4NL84i5AsCR58QvNni5c4ucwE2AG0DT5oDMTV6pjqnbSe3ZSipTPt6Y4hzYp5xlcNjAjb13CTq8Ye1xpgB7QY31Ej5rj0aBMZjMaJ6jh1ZXT9qrakR0xQom0kmO66NCkro4ZdHDYQrREYZrXy1hKJtZdrDUtFjDYaF0KdNEqlsajNaoxqJCSUQoBbCqFqEJIQrYPv7CoBbASAoCtaaVEw8dRKepBI0SnqQsuZDXYywIwahMcjNV1Ga3aaoZp+UYrK216VSSqUVz8RhPC7TmhYNOVJF5TEYJc+rhF7SphgUrU4eChLdLxNTCJd+DXsa3C+yTqcMKW1ONWYeTdg/CE7BL07+HnshuwSjOmsjXl5w4Twq/CeF6H8H4UGES/jhL+eXn24PwiU8H4XfbgvCKzAnsnFEZ15cSnhExTwa7tLhpOycpcJKlFYVzqy4FLCJ+hgvC71HhYTjMIB4TQ3TLkYfAeF0sPhgE62iEVrUiwC2kitarJVgJHEKlaCtUUJNKwshazoNVltvhYnstN9UEOCorYbaqIN42gV0KRXOoFPUyuZDVY4wphtktTKPKuoz27EKpUHKvv7sttelS3KBqpUfRMkgf6UcOyighAZc1ZNEIqygYB/Cg7Kjg2dkyFEZGCg4ezsp+AZ2TsLLkZGC7cG3+0Igw7dgigq5QMMCmBsiZFQ+/uFZKDwgC0dFkFSUAQBU5ZDlEklkqSq9VQIQGlcrAMFQlAbJUWZUlAaC0FhTMkDAe3dRCt9/wClEJPJUSn6JXNpFPUnLnQ0WPUyjByUplGDldRnt2PKmZDzqLXHStsuV5kLMqJTIUlW1yCXK8yALKpDzLQcg8NgqShgqs339lIDFykoWZQOTAkrRqIQKhcgCZlebyhByhKAMSpKECrD0AUBVmWS5QFI2iVTlkuUDkEuVJWJUcUAQOWiUIFXmTNvMiNQYWlEGAosBRB5eSop6kooufDXYzS1RxuqUVtGa/bbAqCii116VtFUFSiZoVHKlE0VjULZ0UUSSRguqcoogIVSiiCEeLKAK1EwpwVKKICt1oBRRI23KN2VKICnK2aKKIClpoUUQFOCyxWoiQ12RG6FRRIxKQsFS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80" name="AutoShape 12" descr="data:image/jpeg;base64,/9j/4AAQSkZJRgABAQAAAQABAAD/2wCEAAkGBxQTEhQUEhQUFBUXFxcXFxcXGBwcFxwXHBccFxgcGBwaHCggGB0lHBcXITEhJSkrLi4uFx8zODMsNygtLiwBCgoKDg0OGhAQGywkHRwsLCwsLCwsLCwsLSwsLCwsLCwsLCwsLCwsLCwsLCwsLCwsLCwsLCwsLCwsLCwsLCwsLP/AABEIAMIBAwMBIgACEQEDEQH/xAAbAAACAwEBAQAAAAAAAAAAAAADBAABAgUGB//EADUQAAEDAgQFAgQFBAMBAAAAAAEAAhEDIQQSMUEFEyJRYXGRMoGh8BQjQrHhB1LR8QaCwRX/xAAZAQACAwEAAAAAAAAAAAAAAAAAAQIDBAX/xAAmEQEAAgEEAgICAgMAAAAAAAAAAQIRAxIhMQRRQmEiQROBFDJx/9oADAMBAAIRAxEAPwDxlNiZZSQ6SaphWxWGSby0yiiigFqmEcNV1Kwz31JK8kKuSmw1VC1RWFe+3spyAq5ATeVVlTxBb5K8lTlJnKplRiBukAUwrFJGhaARiC3SBylfLRoWo+/spjMgimrDEYNWg1Isgcta5aNkVwgZL5FeRGhTKmMg5FMqPlUyoGQcirIj5VIQQORQNRiFIRgBZfRTIiwoAgwsijWosKBATKtAKoVhRweWoVK4URgPP0gm6YS1IJukFhhrkwwIwCGwI4araM9+2IVQiws5VpjpWGQqhFhQBMBZVeVEhTKgB5VoBN0cC90Q0wd/C6+G4IA6XmWASVVfWpTuVunoXv1DzwYjNwrjsV6PD4Kk0ueCMv6RN1TsgYQXdRkzIAaB3WW3nR8Ya6+BPylwH4J41CPg+GPqTA0E3XL4j/y/DUhHNNUzpTHvc2QMN/UfD0wQ1lUg6zE+6jHl6k/FL/D089u3T4VUOjSiV+DVGiTHuuSz+puHykBtZh7gArv8GxIrsFSk8VGu1J1HeR3HZK3makfo48LT9uV+Hd/ae+izkXqvwri9opulg1cR7jS6FxOh1QGhw0BaNDurK+dHyhC3gT+peZhVC7mJ4I4RlBmJIXKqUiDBH37LZTUreMxLFqaV9P8A2gGFIRIVAKarLEKsqLCmVAChTKiwqyoGQiFA1FhVCBkOFqFuFAEDLOUqIwCiWDy83RCcpBLUgnqLVzobrDU2o4asMRwFdVmv2xCrKikKoWqvSuQsqkIsJjC4TPoQNkWtFYzJ1rNpxBVtEkSASF1sNg6bWZ3dR7bfNXh6vKzMeDEH1Q3HK2Wus79O/wA1zNfy5nirqaHhxXm/Jvnlw/LLWzaP8eEuXx0uLhe8H2Vso1KxJY0dOtwPnG6Lw1hBjKHl39x9pGiwzme23DOCw5qNcQGjLZs2+z5WcfwhlbDmm51RtV4OZwiYOyceW0iGgdQMOcYgd4E3SGOxv5kUiZAl0yPbulGI5DweO/p6AxvKxGepJzNLItNoO0DWZlchv/BsTLZyBpMZgZHrpdfUaAAaSHvFSxgiZnv6qsbSIiWZbEkz9VZ/NeIyhOnDxvDf6YPFVv4ioDRgE8v4j3F/hHnyvX4bgAwtE8kOFHMSJPUM25O97ei6fCsSXU8rWwBbPcHN4B3KNjGtPXByfqDfinT01Ra02jlKKxHRKhiXS1rHOAPxRpMeUzga9VrnNa0PAvJsR6Ln41sPLqQMZZLTYggXIidkXB4lobL2uOYWOl4+/ZVxxPKTqcP4iIe6ocpJgE/xoroYSnVkvd36e3a65jIDCXNkOOu8rVN76bA5gA31sR5vZWUvNeUbVi0YknX4e7M7IJAKSLV6zAYwAwSw5hPoe3hc3E8LJzOb3K6eh5UW4s5nkeHjmjigKQi5VULa5+A4VQi5VUIAZapCJCkIAcKwFoBaAQGQ1RFAUQbzVEJ2iEpRTtILmQ3WMsajAIdMJgBXUZrdswqIRYWQ2VrjpWqnTlPPa0ZOW68SZ0n/ACg0XZTDmyN+/wAlutTDg40dZgN7DUmVzPK1ptO2OnW8XQitd09yK6q4CXBxDna67SVPwjHkuzOa0fCHAQbf7WsLRaaWZ739M5NEalwwup8wvaGi2Xcz9JlY8e2xeFwlRrQbtpmxM7zOkz8k7xB7iA2m7PTaJkNuD5jwg4mnzGsbSLzF3tEkT7WSLca5gyssfhJIvre2/wB2S/6YPEMfLAxrQST5J723A9FllC4Ahv8AdeSTexl33dL5G04OfNPVAbcHYE6G0lN0HUQx2YEu21BnYET437WUYjMhitMwerLu0RI3iI8ILyC7oJJAgNN59/8AOya4S98uLG5yAASLHXQX1t80M1ebUdMMJ/VNvKVo4JrgzX9QuyLuAn9gf2XXwbQyWz8Y0dpHe9wT2XDwNNzXw17XF2hBv8x7/RdZ9KHNzv1MEtJgO0AO439lL4nAraz6ZLC22smRPodxC5dei4EOlzGufHUCGAa2v9F3uL03uYIJqRqGC4ga/wArmPxLnsLXNk2FxLhe0wIGiPqRJJ7hmIY8OFtPHz1RHm4y3adRPm6xWFNrJDTngzrr2IsNFjhuLFO8agNLSCTf6jTtulHAN1zTzNdTbMbGfnJ3TXDnuLnwHBoEm+k/uElz3tPMaCWyRpa99Y7+FsPqFzi0mIixkenlTjjkmMdgsoDgQQe2yQK7VKj+WC8C8jW8g7rmYillMLr+Nrb689uR5ehstmOpAUhahSFqY2IUW4UAQGIVtVwtQgLAUVwogPM0gnqISVFPUQuZDbY1TRgEKmjhW07Z7otNaR1CbdlEKrWLCIIAINzortW+2iehTdeIkR2MBNNrzbuNidyERuAYA9zKhtIHc+p0Nwg0mCqAGMisCB4A1M+vlYh0FoaS5pOZrZygd5Gl1yfuXah0qfDnvpGoCzK34hfMZMTGxutVhTNGGlweHQL2PfQaqYOg91IhtQNOUuyzcm4Ij72XPouc2CHS/WG6gSR+rU7So4zIzg/RxPKPSQ1wsA8wewPY/OEmHUXNeahcahBIIP6j2GhugVcZnqF9VsjTKNZb3gz3VYmvRc9r6TMvTJaPhLvmlPEBKbg0BpBiLGY9fXW4nUJivXlrbAAHUQDHYWE9vmg4PEkOLgzKWxvJB0JIIsY33upjqrnnmFtojYgz3AM/e+0YjEGdw4qZXOY6LlwBIzRGokXi97aarmOqEh0m17iZud7xsE85jmszAtEXLc0kNtt/KQe8gfmm0CDAEC8TbS6LA/h6FJrAadQ5ukkmIPgWkRpqU3zy9gLs+SSS4AATtoPklMWyhlHKY5pEAfEc0iOqdDroroOqAZHFsRljNqPLd9fqpfQeg4PNNjiKglwJAM6DSSNCVy//AKEVs0y497eJ7f8AqDhKbnOLWNL3C8giBG07LpcRxzSwNcxsAQQQAQe972SMliq8va62YT8Rk20Ay9h37pHG4p1V4gONpdDSfTUbeh1TtHEM5eUtYXE9RdY6bHUEWKVo491Gm5okBxgOMyTO59IKlMZ/tHK2Y2xZo0iYGgtoJi60+iWG4czcjUbbpDCVw8k2BJuSTA1vAItr/i66DqhqEwHPa0HQm/b/AGlUzDMG8FskQSDc9N5+YVY+kBcHePsoVDDPqBsRZuaMwmP8+CmeX+UG2zSTM3idCtXj223j7ZvJrupLmlUtlQLruKzCqFuFIQbIWoUIVhAWGqLSiDw8tRT9FI0Gp6iuZDXY1TRghNRAraM9u2i5JvrND8r9HWuJiRdwTLyka+Ql2c3Akd3Ro1T14zRd4s4uPTxHLqltFziBIA8RM21TnCuLlgqmxDhe9pI0kpHGYukabWNZkhwmLuInqut8TqUgRVoBjMrWdEnWdhodpWG0TEOnEh/iyC4tLmmIymxi4gWvA9NdF0MdUouoNa1sPmxNye5Md7oFHmYusHM6CWEPdt401On0Sz2NpVslcxBuWWzE6X2G47XVeMQlkd+Komk+kWDN0xUJMzrc9pQclKkxrgecHXcQMt4gzsIiZtog4bh3Oc8B9NrMxLC4S49VoOo7GO628tYSzNldoMrSWm8GSNojZQsa6GLe3pZYRJBLZiN5OgHZRjxJD2H8wnKQ6IgxOvV2i4hGHEKfIyBjDpca6SSTpE6d0u9wIYA97nTJZAsHDpDJ1v2TmMHEm8VhKtJjTNiO+YTBsZiNrmflqluZYh0C/wCi41mT1ECQZ31VYis+n0VWxvldIzToR69/lF0KmTkLqb+WbAMLjmI7XG1x5SvHIh18dTwZaBRlr2iLHMSI7HS/put8AbRIcarRUcDla3TKyJFrT3kpGnw9mQvp1zzrFwAi0XEi494ssYImq5rKNJucSCS6xv8AFM7kG3qpR30XLpvxuRz2NdYuIBJg/vPidoT+GpU8RmNV8ZWgdMOMi1iZlcxtAl4pVwGZTmJi4E/pdEQQD93XQ4saIpzR6LwQSY9dfqlif6PJR1HI8UmVOgxBAAgTN/JG3jZYxtCmyo3K81GzDgfiB+K8aiEjUwz2htSrTc2mb57uI9IIibmbSrxHMLC7llzGg9R09em/mU4iMFMjY/iX5khjW6tJy7eY9p2RGYoUwYIGYRAkGN5Mn38IFfkCm3pLqohxcLk6GIJuCP2UdW5zuZlaDHkCNZtabaIxiclkzSeb5Q7NBc4n+w6SPU/XwtUabmzmGojXfWR3EINfFZ468vSW2FzEGDGokH3V4Ym7nakWntsR8lo06/lCrUn8ZEUWQtALquKoqLQCmVAUCrCgCIGoCAKIgCiDeSoBP0QkaKcprmQ2WNMREJq3KuozW7ZeVzOIYYO8HUH0FmroVlzcWA6xMeey0WrmuD0rbbRKYbhji/lBwBIku2Frj5zCNw7BMeHtqVMrmghgEfFckOt1Cy5TKrwQRJcJyxuBv6WRcQyoc1RpzNaYJb5vHubrDavLpxYzh+I5MpDnggDNJi4vEgWbpYrpYYUqzn/inZDFm7TEjMHCDHpuVz6WLDaDqTmQeouJjWbRO/8AhKU+GOfQdUa8CJhh3gXMzuozXjlKJNU+HVX9bGwxpiZMGN4N5NtIFkTE0rB8s6nRmDgXNh0aRf8AugyLLn8PxFRsxnbTPw6lvYkTc3V0sG4vY0dLqpsXDpy6tI0mzff1VW3lKJ4dzjNHD0mMdRc8unqDnFwdoQSN4MW0Q8VXqtqtqVMjXFgdIi9o1As4DUTsubiqH4esynWIe0QczBDi3Qt3jayug5raxdkc+m1x+LaR0gzbQHbdOa88HuN4vjIq5S8vIb+pnx6yYIt+nT0W6HDziCTRA1JvDTrMSZB3Om5slcbWp1a4NJtNsxLScrC4HeIvBifKGH1G9NGSWk/Be3/WLXGvZRtXkRLeEwlQVhTyvNTM4OGx75SDAsdYXRpVX4aq5oa5ugIkZhM5S3QEbLm4GrXqvzMzcwDqNh3sBb0g3BCNQpurV2jEuIic1oIiDY77T81LHIyb4ji3VHc1wdAGWxbnMmZ9/B0WyyqxjRVZka4yHkEz2EdjbaQs8WwtOjUpuoEvaZgakEjUbnXRYbxd2I/KqVAADqf0xb1RNcnnAuK4xUcMhMAxlB6RAJvJ00N/CYZxgijkHSIiCNQR9NUrwzA4fluNdxzmYIJF+/0m6nCcPTqdVdxOjWyY9P3spREozP2vBYIVGn81rC0ENI/Va2n/AJG6zzaTqbKdNvU3UtiSf+w7pTD4RzmvLDmDM3iWgmDO5Rm028toa4moSM0a/RG0txx2LAptYIFRhJBOs6HTv+61Te7R+o09FzW125GtbHMaS4nvs71tCZpVSbkyVs0NPnLH5Op+OPZ9pWwgMcisWtz8iBWFSiEm2hbAWAthAbCisBRAeQop2mkqKfYuZDZYZi2VliIVfRmt2WrOXHxlRdqs1cbHsJWuqEOfR4k5jgRq2Y9N1puPeMzR8LyTG2wuufiSQZRMHxN2b4ROXL6j7Cz3py2ad+HRp0fyW1M2a8lh0gE2nXZZFCqKZqCMhs4AiYHYbWA9ktg6T3B4bYATlO4M6eyJghVcx+Q2EjKdb6wqpqu3Z/QmE4q51JzHGWDNANiATudCdd1MOKtR7WNfnNo6oa0XJF9It30QsPxAikaZA6ZuAQZmPmg08VU5jSCC4BoEQO6r28pRZ0X03HENbWfkO7iZZAuIiN+/hEpYkVcRlrulo6SW2BizdD5lc/G1HPqNzi4gAHceqPRfzKxaByhOgM3sPcpbeUot6GxGBbziykHPaYMAjNNzEu2vcINLiD6AlhIy6639/EexWK+HLKpAkmQQ5syBuAB3G6LhMWafxNa7bqOkxc/T7CU15PcmHxlRz3FriXWd0XsRPzvCs4oOcXZ3GpLYEXIIvedtI8quEcVdQc/KBc/p0tqB7yr5+epzLakkDYm1/KcVLcLXe8DraW5hDTMReZEfsutVw2HFDM0nnNg5sxk/wVzOK8RNRrBLQWjbU7e91T8I6kwVA8C46RqAR39/dE15Pd6GwWHfian5QDWgCZcYJ3N+/ZGwFB5JYwBrgXB5JlshxAhK4apUaCaRcWi7jpG9p1/lVQxjmsztmJknzOl9b6qUVRm0G8OH5Xy8Myh0+SJEQNUKoWtaDTkEXcdLm/ewiUjjcRTYxri4lxd8M2Lbz67XXOOJLnOizTYDxsrKaWZVX1dsOpUxeZwLQAIi336LpYR64mGau1hGrbFYrGIYL2m05l06ZTDSl6ITLAhBqPK0FTVpCULCI1qHCI0oMZo8KltpsogPHUQnaISdIJ2kuZDXYywLZbZZplEV1Ga/Zeo1c7F0113NStakttelUvK42iuJiqBFxZewxWFXIxOGRauVlL4cGjxKoyBmOXTzC6FHGgPgVPiuSNfn7oOJwY7JCphCDIVE0lqresu7hKh6g1wIuSTofS1ihuqOADgR0mLx3n2hecLXtBAJgqhiXgRPvdVzHuFkV9S9hjXTlNUjLe7LwddIQS/M5sjI22m5+fhcGnxSW5Xj0I7bBUeLyWktkg+Ij0UeDxZ33dNQZKhJkXn1kBMYTGvbm6BU+pNu8HwuDj+LMLw5rRFrD3v3KxR40A7RwbN4MGPEJYgc/p6ThTnh7ntpZhN8ojyYkfJCNYOeaj2wJg9p7Hz4XKwP/IA1zhL2sM73+XkoFLizS4xYaw6/v5/hPED8npcZWY/lhkN0k6bT20WMR+U4NL84i5AsCR58QvNni5c4ucwE2AG0DT5oDMTV6pjqnbSe3ZSipTPt6Y4hzYp5xlcNjAjb13CTq8Ye1xpgB7QY31Ej5rj0aBMZjMaJ6jh1ZXT9qrakR0xQom0kmO66NCkro4ZdHDYQrREYZrXy1hKJtZdrDUtFjDYaF0KdNEqlsajNaoxqJCSUQoBbCqFqEJIQrYPv7CoBbASAoCtaaVEw8dRKepBI0SnqQsuZDXYywIwahMcjNV1Ga3aaoZp+UYrK216VSSqUVz8RhPC7TmhYNOVJF5TEYJc+rhF7SphgUrU4eChLdLxNTCJd+DXsa3C+yTqcMKW1ONWYeTdg/CE7BL07+HnshuwSjOmsjXl5w4Twq/CeF6H8H4UGES/jhL+eXn24PwiU8H4XfbgvCKzAnsnFEZ15cSnhExTwa7tLhpOycpcJKlFYVzqy4FLCJ+hgvC71HhYTjMIB4TQ3TLkYfAeF0sPhgE62iEVrUiwC2kitarJVgJHEKlaCtUUJNKwshazoNVltvhYnstN9UEOCorYbaqIN42gV0KRXOoFPUyuZDVY4wphtktTKPKuoz27EKpUHKvv7sttelS3KBqpUfRMkgf6UcOyighAZc1ZNEIqygYB/Cg7Kjg2dkyFEZGCg4ezsp+AZ2TsLLkZGC7cG3+0Igw7dgigq5QMMCmBsiZFQ+/uFZKDwgC0dFkFSUAQBU5ZDlEklkqSq9VQIQGlcrAMFQlAbJUWZUlAaC0FhTMkDAe3dRCt9/wClEJPJUSn6JXNpFPUnLnQ0WPUyjByUplGDldRnt2PKmZDzqLXHStsuV5kLMqJTIUlW1yCXK8yALKpDzLQcg8NgqShgqs339lIDFykoWZQOTAkrRqIQKhcgCZlebyhByhKAMSpKECrD0AUBVmWS5QFI2iVTlkuUDkEuVJWJUcUAQOWiUIFXmTNvMiNQYWlEGAosBRB5eSop6kooufDXYzS1RxuqUVtGa/bbAqCii116VtFUFSiZoVHKlE0VjULZ0UUSSRguqcoogIVSiiCEeLKAK1EwpwVKKICt1oBRRI23KN2VKICnK2aKKIClpoUUQFOCyxWoiQ12RG6FRRIxKQsFS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82" name="AutoShape 14" descr="data:image/jpeg;base64,/9j/4AAQSkZJRgABAQAAAQABAAD/2wCEAAkGBxQTEhQUEhQUFBUXFxcXFxcXGBwcFxwXHBccFxgcGBwaHCggGB0lHBcXITEhJSkrLi4uFx8zODMsNygtLiwBCgoKDg0OGhAQGywkHRwsLCwsLCwsLCwsLSwsLCwsLCwsLCwsLCwsLCwsLCwsLCwsLCwsLCwsLCwsLCwsLCwsLP/AABEIAMIBAwMBIgACEQEDEQH/xAAbAAACAwEBAQAAAAAAAAAAAAADBAABAgUGB//EADUQAAEDAgQFAgQFBAMBAAAAAAEAAhEDIQQSMUEFEyJRYXGRMoGh8BQjQrHhB1LR8QaCwRX/xAAZAQACAwEAAAAAAAAAAAAAAAAAAQIDBAX/xAAmEQEAAgEEAgICAgMAAAAAAAAAAQIRAxIhMQRRQmEiQROBFDJx/9oADAMBAAIRAxEAPwDxlNiZZSQ6SaphWxWGSby0yiiigFqmEcNV1Kwz31JK8kKuSmw1VC1RWFe+3spyAq5ATeVVlTxBb5K8lTlJnKplRiBukAUwrFJGhaARiC3SBylfLRoWo+/spjMgimrDEYNWg1Isgcta5aNkVwgZL5FeRGhTKmMg5FMqPlUyoGQcirIj5VIQQORQNRiFIRgBZfRTIiwoAgwsijWosKBATKtAKoVhRweWoVK4URgPP0gm6YS1IJukFhhrkwwIwCGwI4araM9+2IVQiws5VpjpWGQqhFhQBMBZVeVEhTKgB5VoBN0cC90Q0wd/C6+G4IA6XmWASVVfWpTuVunoXv1DzwYjNwrjsV6PD4Kk0ueCMv6RN1TsgYQXdRkzIAaB3WW3nR8Ya6+BPylwH4J41CPg+GPqTA0E3XL4j/y/DUhHNNUzpTHvc2QMN/UfD0wQ1lUg6zE+6jHl6k/FL/D089u3T4VUOjSiV+DVGiTHuuSz+puHykBtZh7gArv8GxIrsFSk8VGu1J1HeR3HZK3makfo48LT9uV+Hd/ae+izkXqvwri9opulg1cR7jS6FxOh1QGhw0BaNDurK+dHyhC3gT+peZhVC7mJ4I4RlBmJIXKqUiDBH37LZTUreMxLFqaV9P8A2gGFIRIVAKarLEKsqLCmVAChTKiwqyoGQiFA1FhVCBkOFqFuFAEDLOUqIwCiWDy83RCcpBLUgnqLVzobrDU2o4asMRwFdVmv2xCrKikKoWqvSuQsqkIsJjC4TPoQNkWtFYzJ1rNpxBVtEkSASF1sNg6bWZ3dR7bfNXh6vKzMeDEH1Q3HK2Wus79O/wA1zNfy5nirqaHhxXm/Jvnlw/LLWzaP8eEuXx0uLhe8H2Vso1KxJY0dOtwPnG6Lw1hBjKHl39x9pGiwzme23DOCw5qNcQGjLZs2+z5WcfwhlbDmm51RtV4OZwiYOyceW0iGgdQMOcYgd4E3SGOxv5kUiZAl0yPbulGI5DweO/p6AxvKxGepJzNLItNoO0DWZlchv/BsTLZyBpMZgZHrpdfUaAAaSHvFSxgiZnv6qsbSIiWZbEkz9VZ/NeIyhOnDxvDf6YPFVv4ioDRgE8v4j3F/hHnyvX4bgAwtE8kOFHMSJPUM25O97ei6fCsSXU8rWwBbPcHN4B3KNjGtPXByfqDfinT01Ra02jlKKxHRKhiXS1rHOAPxRpMeUzga9VrnNa0PAvJsR6Ln41sPLqQMZZLTYggXIidkXB4lobL2uOYWOl4+/ZVxxPKTqcP4iIe6ocpJgE/xoroYSnVkvd36e3a65jIDCXNkOOu8rVN76bA5gA31sR5vZWUvNeUbVi0YknX4e7M7IJAKSLV6zAYwAwSw5hPoe3hc3E8LJzOb3K6eh5UW4s5nkeHjmjigKQi5VULa5+A4VQi5VUIAZapCJCkIAcKwFoBaAQGQ1RFAUQbzVEJ2iEpRTtILmQ3WMsajAIdMJgBXUZrdswqIRYWQ2VrjpWqnTlPPa0ZOW68SZ0n/ACg0XZTDmyN+/wAlutTDg40dZgN7DUmVzPK1ptO2OnW8XQitd09yK6q4CXBxDna67SVPwjHkuzOa0fCHAQbf7WsLRaaWZ739M5NEalwwup8wvaGi2Xcz9JlY8e2xeFwlRrQbtpmxM7zOkz8k7xB7iA2m7PTaJkNuD5jwg4mnzGsbSLzF3tEkT7WSLca5gyssfhJIvre2/wB2S/6YPEMfLAxrQST5J723A9FllC4Ahv8AdeSTexl33dL5G04OfNPVAbcHYE6G0lN0HUQx2YEu21BnYET437WUYjMhitMwerLu0RI3iI8ILyC7oJJAgNN59/8AOya4S98uLG5yAASLHXQX1t80M1ebUdMMJ/VNvKVo4JrgzX9QuyLuAn9gf2XXwbQyWz8Y0dpHe9wT2XDwNNzXw17XF2hBv8x7/RdZ9KHNzv1MEtJgO0AO439lL4nAraz6ZLC22smRPodxC5dei4EOlzGufHUCGAa2v9F3uL03uYIJqRqGC4ga/wArmPxLnsLXNk2FxLhe0wIGiPqRJJ7hmIY8OFtPHz1RHm4y3adRPm6xWFNrJDTngzrr2IsNFjhuLFO8agNLSCTf6jTtulHAN1zTzNdTbMbGfnJ3TXDnuLnwHBoEm+k/uElz3tPMaCWyRpa99Y7+FsPqFzi0mIixkenlTjjkmMdgsoDgQQe2yQK7VKj+WC8C8jW8g7rmYillMLr+Nrb689uR5ehstmOpAUhahSFqY2IUW4UAQGIVtVwtQgLAUVwogPM0gnqISVFPUQuZDbY1TRgEKmjhW07Z7otNaR1CbdlEKrWLCIIAINzortW+2iehTdeIkR2MBNNrzbuNidyERuAYA9zKhtIHc+p0Nwg0mCqAGMisCB4A1M+vlYh0FoaS5pOZrZygd5Gl1yfuXah0qfDnvpGoCzK34hfMZMTGxutVhTNGGlweHQL2PfQaqYOg91IhtQNOUuyzcm4Ij72XPouc2CHS/WG6gSR+rU7So4zIzg/RxPKPSQ1wsA8wewPY/OEmHUXNeahcahBIIP6j2GhugVcZnqF9VsjTKNZb3gz3VYmvRc9r6TMvTJaPhLvmlPEBKbg0BpBiLGY9fXW4nUJivXlrbAAHUQDHYWE9vmg4PEkOLgzKWxvJB0JIIsY33upjqrnnmFtojYgz3AM/e+0YjEGdw4qZXOY6LlwBIzRGokXi97aarmOqEh0m17iZud7xsE85jmszAtEXLc0kNtt/KQe8gfmm0CDAEC8TbS6LA/h6FJrAadQ5ukkmIPgWkRpqU3zy9gLs+SSS4AATtoPklMWyhlHKY5pEAfEc0iOqdDroroOqAZHFsRljNqPLd9fqpfQeg4PNNjiKglwJAM6DSSNCVy//AKEVs0y497eJ7f8AqDhKbnOLWNL3C8giBG07LpcRxzSwNcxsAQQQAQe972SMliq8va62YT8Rk20Ay9h37pHG4p1V4gONpdDSfTUbeh1TtHEM5eUtYXE9RdY6bHUEWKVo491Gm5okBxgOMyTO59IKlMZ/tHK2Y2xZo0iYGgtoJi60+iWG4czcjUbbpDCVw8k2BJuSTA1vAItr/i66DqhqEwHPa0HQm/b/AGlUzDMG8FskQSDc9N5+YVY+kBcHePsoVDDPqBsRZuaMwmP8+CmeX+UG2zSTM3idCtXj223j7ZvJrupLmlUtlQLruKzCqFuFIQbIWoUIVhAWGqLSiDw8tRT9FI0Gp6iuZDXY1TRghNRAraM9u2i5JvrND8r9HWuJiRdwTLyka+Ql2c3Akd3Ro1T14zRd4s4uPTxHLqltFziBIA8RM21TnCuLlgqmxDhe9pI0kpHGYukabWNZkhwmLuInqut8TqUgRVoBjMrWdEnWdhodpWG0TEOnEh/iyC4tLmmIymxi4gWvA9NdF0MdUouoNa1sPmxNye5Md7oFHmYusHM6CWEPdt401On0Sz2NpVslcxBuWWzE6X2G47XVeMQlkd+Komk+kWDN0xUJMzrc9pQclKkxrgecHXcQMt4gzsIiZtog4bh3Oc8B9NrMxLC4S49VoOo7GO628tYSzNldoMrSWm8GSNojZQsa6GLe3pZYRJBLZiN5OgHZRjxJD2H8wnKQ6IgxOvV2i4hGHEKfIyBjDpca6SSTpE6d0u9wIYA97nTJZAsHDpDJ1v2TmMHEm8VhKtJjTNiO+YTBsZiNrmflqluZYh0C/wCi41mT1ECQZ31VYis+n0VWxvldIzToR69/lF0KmTkLqb+WbAMLjmI7XG1x5SvHIh18dTwZaBRlr2iLHMSI7HS/put8AbRIcarRUcDla3TKyJFrT3kpGnw9mQvp1zzrFwAi0XEi494ssYImq5rKNJucSCS6xv8AFM7kG3qpR30XLpvxuRz2NdYuIBJg/vPidoT+GpU8RmNV8ZWgdMOMi1iZlcxtAl4pVwGZTmJi4E/pdEQQD93XQ4saIpzR6LwQSY9dfqlif6PJR1HI8UmVOgxBAAgTN/JG3jZYxtCmyo3K81GzDgfiB+K8aiEjUwz2htSrTc2mb57uI9IIibmbSrxHMLC7llzGg9R09em/mU4iMFMjY/iX5khjW6tJy7eY9p2RGYoUwYIGYRAkGN5Mn38IFfkCm3pLqohxcLk6GIJuCP2UdW5zuZlaDHkCNZtabaIxiclkzSeb5Q7NBc4n+w6SPU/XwtUabmzmGojXfWR3EINfFZ468vSW2FzEGDGokH3V4Ym7nakWntsR8lo06/lCrUn8ZEUWQtALquKoqLQCmVAUCrCgCIGoCAKIgCiDeSoBP0QkaKcprmQ2WNMREJq3KuozW7ZeVzOIYYO8HUH0FmroVlzcWA6xMeey0WrmuD0rbbRKYbhji/lBwBIku2Frj5zCNw7BMeHtqVMrmghgEfFckOt1Cy5TKrwQRJcJyxuBv6WRcQyoc1RpzNaYJb5vHubrDavLpxYzh+I5MpDnggDNJi4vEgWbpYrpYYUqzn/inZDFm7TEjMHCDHpuVz6WLDaDqTmQeouJjWbRO/8AhKU+GOfQdUa8CJhh3gXMzuozXjlKJNU+HVX9bGwxpiZMGN4N5NtIFkTE0rB8s6nRmDgXNh0aRf8AugyLLn8PxFRsxnbTPw6lvYkTc3V0sG4vY0dLqpsXDpy6tI0mzff1VW3lKJ4dzjNHD0mMdRc8unqDnFwdoQSN4MW0Q8VXqtqtqVMjXFgdIi9o1As4DUTsubiqH4esynWIe0QczBDi3Qt3jayug5raxdkc+m1x+LaR0gzbQHbdOa88HuN4vjIq5S8vIb+pnx6yYIt+nT0W6HDziCTRA1JvDTrMSZB3Om5slcbWp1a4NJtNsxLScrC4HeIvBifKGH1G9NGSWk/Be3/WLXGvZRtXkRLeEwlQVhTyvNTM4OGx75SDAsdYXRpVX4aq5oa5ugIkZhM5S3QEbLm4GrXqvzMzcwDqNh3sBb0g3BCNQpurV2jEuIic1oIiDY77T81LHIyb4ji3VHc1wdAGWxbnMmZ9/B0WyyqxjRVZka4yHkEz2EdjbaQs8WwtOjUpuoEvaZgakEjUbnXRYbxd2I/KqVAADqf0xb1RNcnnAuK4xUcMhMAxlB6RAJvJ00N/CYZxgijkHSIiCNQR9NUrwzA4fluNdxzmYIJF+/0m6nCcPTqdVdxOjWyY9P3spREozP2vBYIVGn81rC0ENI/Va2n/AJG6zzaTqbKdNvU3UtiSf+w7pTD4RzmvLDmDM3iWgmDO5Rm028toa4moSM0a/RG0txx2LAptYIFRhJBOs6HTv+61Te7R+o09FzW125GtbHMaS4nvs71tCZpVSbkyVs0NPnLH5Op+OPZ9pWwgMcisWtz8iBWFSiEm2hbAWAthAbCisBRAeQop2mkqKfYuZDZYZi2VliIVfRmt2WrOXHxlRdqs1cbHsJWuqEOfR4k5jgRq2Y9N1puPeMzR8LyTG2wuufiSQZRMHxN2b4ROXL6j7Cz3py2ad+HRp0fyW1M2a8lh0gE2nXZZFCqKZqCMhs4AiYHYbWA9ktg6T3B4bYATlO4M6eyJghVcx+Q2EjKdb6wqpqu3Z/QmE4q51JzHGWDNANiATudCdd1MOKtR7WNfnNo6oa0XJF9It30QsPxAikaZA6ZuAQZmPmg08VU5jSCC4BoEQO6r28pRZ0X03HENbWfkO7iZZAuIiN+/hEpYkVcRlrulo6SW2BizdD5lc/G1HPqNzi4gAHceqPRfzKxaByhOgM3sPcpbeUot6GxGBbziykHPaYMAjNNzEu2vcINLiD6AlhIy6639/EexWK+HLKpAkmQQ5syBuAB3G6LhMWafxNa7bqOkxc/T7CU15PcmHxlRz3FriXWd0XsRPzvCs4oOcXZ3GpLYEXIIvedtI8quEcVdQc/KBc/p0tqB7yr5+epzLakkDYm1/KcVLcLXe8DraW5hDTMReZEfsutVw2HFDM0nnNg5sxk/wVzOK8RNRrBLQWjbU7e91T8I6kwVA8C46RqAR39/dE15Pd6GwWHfian5QDWgCZcYJ3N+/ZGwFB5JYwBrgXB5JlshxAhK4apUaCaRcWi7jpG9p1/lVQxjmsztmJknzOl9b6qUVRm0G8OH5Xy8Myh0+SJEQNUKoWtaDTkEXcdLm/ewiUjjcRTYxri4lxd8M2Lbz67XXOOJLnOizTYDxsrKaWZVX1dsOpUxeZwLQAIi336LpYR64mGau1hGrbFYrGIYL2m05l06ZTDSl6ITLAhBqPK0FTVpCULCI1qHCI0oMZo8KltpsogPHUQnaISdIJ2kuZDXYywLZbZZplEV1Ga/Zeo1c7F0113NStakttelUvK42iuJiqBFxZewxWFXIxOGRauVlL4cGjxKoyBmOXTzC6FHGgPgVPiuSNfn7oOJwY7JCphCDIVE0lqresu7hKh6g1wIuSTofS1ihuqOADgR0mLx3n2hecLXtBAJgqhiXgRPvdVzHuFkV9S9hjXTlNUjLe7LwddIQS/M5sjI22m5+fhcGnxSW5Xj0I7bBUeLyWktkg+Ij0UeDxZ33dNQZKhJkXn1kBMYTGvbm6BU+pNu8HwuDj+LMLw5rRFrD3v3KxR40A7RwbN4MGPEJYgc/p6ThTnh7ntpZhN8ojyYkfJCNYOeaj2wJg9p7Hz4XKwP/IA1zhL2sM73+XkoFLizS4xYaw6/v5/hPED8npcZWY/lhkN0k6bT20WMR+U4NL84i5AsCR58QvNni5c4ucwE2AG0DT5oDMTV6pjqnbSe3ZSipTPt6Y4hzYp5xlcNjAjb13CTq8Ye1xpgB7QY31Ej5rj0aBMZjMaJ6jh1ZXT9qrakR0xQom0kmO66NCkro4ZdHDYQrREYZrXy1hKJtZdrDUtFjDYaF0KdNEqlsajNaoxqJCSUQoBbCqFqEJIQrYPv7CoBbASAoCtaaVEw8dRKepBI0SnqQsuZDXYywIwahMcjNV1Ga3aaoZp+UYrK216VSSqUVz8RhPC7TmhYNOVJF5TEYJc+rhF7SphgUrU4eChLdLxNTCJd+DXsa3C+yTqcMKW1ONWYeTdg/CE7BL07+HnshuwSjOmsjXl5w4Twq/CeF6H8H4UGES/jhL+eXn24PwiU8H4XfbgvCKzAnsnFEZ15cSnhExTwa7tLhpOycpcJKlFYVzqy4FLCJ+hgvC71HhYTjMIB4TQ3TLkYfAeF0sPhgE62iEVrUiwC2kitarJVgJHEKlaCtUUJNKwshazoNVltvhYnstN9UEOCorYbaqIN42gV0KRXOoFPUyuZDVY4wphtktTKPKuoz27EKpUHKvv7sttelS3KBqpUfRMkgf6UcOyighAZc1ZNEIqygYB/Cg7Kjg2dkyFEZGCg4ezsp+AZ2TsLLkZGC7cG3+0Igw7dgigq5QMMCmBsiZFQ+/uFZKDwgC0dFkFSUAQBU5ZDlEklkqSq9VQIQGlcrAMFQlAbJUWZUlAaC0FhTMkDAe3dRCt9/wClEJPJUSn6JXNpFPUnLnQ0WPUyjByUplGDldRnt2PKmZDzqLXHStsuV5kLMqJTIUlW1yCXK8yALKpDzLQcg8NgqShgqs339lIDFykoWZQOTAkrRqIQKhcgCZlebyhByhKAMSpKECrD0AUBVmWS5QFI2iVTlkuUDkEuVJWJUcUAQOWiUIFXmTNvMiNQYWlEGAosBRB5eSop6kooufDXYzS1RxuqUVtGa/bbAqCii116VtFUFSiZoVHKlE0VjULZ0UUSSRguqcoogIVSiiCEeLKAK1EwpwVKKICt1oBRRI23KN2VKICnK2aKKIClpoUUQFOCyxWoiQ12RG6FRRIxKQsFSi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84" name="Picture 16" descr="http://s2.pticica.com/foto/0001092113_l_0_fjsr1y.jpg"/>
          <p:cNvPicPr>
            <a:picLocks noChangeAspect="1" noChangeArrowheads="1"/>
          </p:cNvPicPr>
          <p:nvPr/>
        </p:nvPicPr>
        <p:blipFill>
          <a:blip r:embed="rId3" cstate="print"/>
          <a:srcRect l="29238" t="16949" r="5932" b="10170"/>
          <a:stretch>
            <a:fillRect/>
          </a:stretch>
        </p:blipFill>
        <p:spPr bwMode="auto">
          <a:xfrm>
            <a:off x="4427984" y="1124744"/>
            <a:ext cx="3672408" cy="3168352"/>
          </a:xfrm>
          <a:prstGeom prst="rect">
            <a:avLst/>
          </a:prstGeom>
          <a:noFill/>
        </p:spPr>
      </p:pic>
      <p:sp>
        <p:nvSpPr>
          <p:cNvPr id="7186" name="AutoShape 18" descr="data:image/jpeg;base64,/9j/4AAQSkZJRgABAQAAAQABAAD/2wCEAAkGBxQTEhUUExQWFhUXGBobGBgYFxgbHhsfHRwYHRocHBgaHCgiHholHBgcITEiJykrLi4uGB8zODMsNygtLisBCgoKDg0OGxAQGiwkICQsLCwsLCwsLCwsLCwsLCwsLCwsLCwsLCwsLCwsLCwsLCwsLCwsLCwsLCwsLCwsLCwsLP/AABEIAQ8AugMBIgACEQEDEQH/xAAbAAADAQEBAQEAAAAAAAAAAAAEBQYDAgcBAP/EAEAQAAECBAQDBgQEBQMDBQEAAAECEQADITEEEkFRBSJhEzJxgZGhBkKx8FLB0eEUI2Jy8TOCkgdDoiRzssLSFf/EABkBAAMBAQEAAAAAAAAAAAAAAAABAgMEBf/EACURAAICAQQCAgIDAAAAAAAAAAABAhEhAxIxQVFhIjIEcRNCof/aAAwDAQACEQMRAD8ApMJiQpCFuwIBfS0dyeJSyogKJJDhgSCdnZoXyPh7NKTK7VQCNA3MNHLfSOTw5UoixAqSKtbT9Iuev0hr8fyQ/wAR8MxoWZs5BLuXScwSNBSwjHAT8yAdvv6x69InpWCCzpDg7j9ojMf8FqxGIUcMpCEH/VBdgaVSBvGUdTc6LcKG3/T7jihMEpyUkGmxGo6R6PInlVYlfhH4NRhCVlXaLIZyGAHQRUIQBZo1MgntIh/i7jk1QnpkuEy0ZVEHU3HiB9YpeNcQEiSpewoNybe8edzsxSUpmAKW6lsHDqv4/tCfAuybwWIL3im4diuUeP6Qtw/w4UkcylV/pHt93hhL4GQ4EzLrzBx6iOT+GVlYH+DxILxQdlmSx2eEHBeAFJzLm520AYfrFGpbgKewtG0IOIHn3xpi5CViWJaVTRUqNcu3nCvD8RLO58S/sbRIcb4gtWJnFXeVMV9S1bae0P8AhOFzJGY5XalATqaC0TLcyJKyo4fiiwUb5iPKKDA4spVylj9YmsiUIAS1NyfrDLDTFJ7xSSLsCN6+EOKrsz2l1hcXnD+sfJ7iqRWFHBsYAa0eG09SqMl/CNVdGqfk1kzQaWO0KfiPiSZaCgvmWCE/5gue4GaxEB/EXDzipDy6TRVJOsPc0sCnHtHmMzg2VaVFyXsTTxhhicUTMcKUFMzCzR+lz1UQpQUbKGqTHS0Epv5i/wDmPLevq3lnPYJxElaAMzGuU9esESsXigAM6CwAdjpGKJOflKVUtGxwnQ+sC/J1fI7ZQ8OnEoFaVSfIv9DDVEsFOYecS3HsNMwGcu8lRBST8ihQg7giB+CfFqlHIgGYpTgBFdLWs8dbbvB7FxSyNsbgpxnp/hwFJNVOWa3sdukVfBuHdig5iCo1URvsOgjPgWFUhDzGzqv02EMlARrGKj1k5dSe5+jhE5JVlDPr0glDG0CgJFWjPE49MtClk0AJ2i0ZMhf+pfxAErTh06MpXjcel4m+G4lybkC7b/dW1Ywp+M5a0zkzVKUpU0ZlP8peifRow4Zmyl0qsSeR2obklvZ9oiX2KXBdYDGe+bWtktDLDz8yKXTb+06RLcHxpJTcGxcqOiNCH9fK0H8Ox7UfQv5Ft4G6BKypweKKD0Nv0hfxbisxCTl3gbB411JSK1Z3/R/eHc9SAhyKXirFR4pjpoOIVMUli+rXe7HSGWFxVnLE6HS1K7eOsYf9QFoM9KpdAzG13gbg+CnTQ6E0ZnLgeFT+t4iSsZX4fE/yw9zWu2mngfOG6cVzjq49y2u7esJkcOyskrI1DJ20tDeRg0rKTmWDeoBBq+traQowZDlEb4OcAW00/bwMV/B8Rnl+ER/8AoFJTVn+79Iq+A4dSZTl6lw8XFNYGGTUOC4hYlSpa2ALMWrYj9jDoIgbE4UEgkW+/vxihkh8X8HcfxUpLKP+oEhyW+ZvrEthMaUkULak/lHp2Glo7VQFCwIO469RaE3xPwVKU9pKACXdQ/D1HSObX0rW5cmM49khMxJNcyW1aBuwQa9sqC04dyTQpUDaORJG/sI85md2XWKlS5w7KalKwC7EA0FUnygjh3CZUiiEgeAAjHhPChJdSllcw95R1OgA0A2hgafesewlR2ylZ2Ve0fHFnjNZa0YEnUw7Jo2KwLaxBfHfFHWiUk90hShv+EHzEVePx4QC5D7a/bR5lxHBKXNVMmzbq0D0qWfN0vET1NscckS8BCJxUpyQ5f8AYwTgMOoKBMxRB3YfQClYxRg0HKpK1MQx5Rfodh9YdYPBJKGCjQpNfBtNxWONqYnRsnDJVRaXbe4sx9nvElxvguKlTWk5TLU5C3LgEuQ0WmKkqQgLuU0JGz6+sMeCZZgUVB0g0OnXWNdNyumXHAi+FeDqQkLmFSlmmjeQ0hrxTAqZhsYcSFBOlHtt4RnPIVmrQesdXAzxji3DUoxH82rVCS7E3ALD6w3w2KbUANvZiClim+zsYnuJY4qxU1VXzllAtYkB6N3aWvBXDpzrDjXMaNQWoAGrqD8wiWyGWGGmMU1bU2pQkC/5/kIIwEx3TsXSehv5Zt/xQkw893L/AIz3tks969+tKhm1g7hyzmNHFUghlJ7oUK3Jp5CCCuP7JoqcDOfx+3Hj9YpOFYlwzxGy5jLB3HoR5Wb6iKHh0zmSRqaD9vWCDvkawUYVHxb1Dm0ZSFPHa/G30iywWbJo9QRdtYAxfGJctKe1FFKyq2rYttDSaoDcwj4rw9MxJTMHIauCxT1H3rDExRxnhQlK5HCFVSRauhMS60rBPJrvF7h5SlZZK2KbO1Q1nD3IsRtH5fwikkkTKRw6v4r3XE55ab6HIP7RkpTm/h1McmYDRx16COFTxuP2jtOk7mkWf71iX+IfiUSldnL5pmuyenVWrQ041xESZE2bqlBV+g9Y8fGIKuY5iqYocxAAOZ3zOQHzJv47CMdSVcDfBRzsUtSnWSSWUwLOCHodCNNaxwvCJmFKSD07wLMHcA0pvS0KpGJukgCgJSQlwQwoctjcilIc4BXOXflBABoQaCxerk6/WOaToyoIw2AGWjmrEOSaVDEvcbagwfgTt4jyct/dUU0jHBqYWc5UqNT8qikuFGpq0EoSHZLOo8rkhjQ5ulA2sUrdEjXB4g21H2WPjpBkmSwKUOAS9mAe8KpJcBVf8PZn3EN8JPao8P3jSEy44O5zIDanWJfjXGFSkEiLCdhsyc3Q+UR/HuClaS6tKBvzjdmh5HPxgVNUXYlRNH1q3hBXD55zEAVYAUJPlqLQRxz4PXzKTQiubSN+CSEykgAhS6Zl0L2FA3KObUPC5ExpgMLNIqwGVQGYJ/ECWyi43Nqw8wuEyrUpakhWZSnykFmIIpQGu28KsNiCbnR2Ju5LgGo1fZgbQZMlomAqKiLJLHvMosFg0pTxeLUkQ0P0kHIEqBUGcgnVISznr9Wio4EhKmL2H3frETw2QAzEuBmFg4IJLMzEauNRDnBTiliHIDAtdJoWa1HFekOo9AWq0spwXdqbER9mLOkL8DxMLTW7O48H9YKQbPAWaBO9oxxiQUlJIHjG6Eg1q4jRKA8ICdllakBIUBPlt4KAdiRsRY6GNP8A+rKFFJIVr3r6w04hggSlaUgqQaPqk95L/dWgf+HJsJZGhIc+ZgEZqlMG81RmoAfUx9KzQG5N+rPAfEJuUEPo5hFCn4yWV4WagXUl2bYggN5R5AggzEjs+XVIU7gsHSPxAuQOtotfiPjCkudRpudBExwT4cmTSJs3+Ul35e9U8urIJtWo2jKdcjfsJkzwqylFILcyiTUgB0M7hKUgtSlIccFnVXsyegqpTUVUgtT0MNJPDsNKS+QAggArGckjKALn5joOrwdPxyZa1IyodIMwhNWcAEOEtcOaxztXfszAcKe7QVKxUKSKhw6j6jqI1E59TUB8wqKWBrWlDSKLCT86ASCpwKNZ9CGsBXp0g1WElTKFAoQlJBYir0L/AIqjeH0kTgU4CfnILByz0AarMS/QF9XgrhjqmMBZwfI0vXSA+KcNmyeeVmmpBUztmDkEm1nGj3tDrgeH7NHNVRqTGkYtyvouKGWKPKWpb3hXjFh6609oKxM0EGpdxSEHH8WUZGOV1M/+009o3aKsh/8AqNjymZ2CWAbMXe57pcfbmJrCT6E3SGKgVpdiWIBfMFOPKNPjSepeIBJc5QCUm7EvT7tCyUpwAoS2HeUCB36pJCfw7ARLAo8PNcsQSlObtEZ3KUZ7AkNdQNAagmkM5E8nKCSS2YkHNdkjmFhlIFaAuDeJ7COQjNLOZayQtJyuhAAVlSzC2Z/CDpE3NNJUauO8TmqSSQBT5avZ4l4f+iKxH+nKUHcJSaVdgMw8w/vWHSSBzDS7PsMvmPyifw0wdlJfK2VNwSA6aFxVtd7Q34diOVJr3SGZ+6aFW77xa7JoayjlU4s7HxozbBopkKcBUSUiYMpAqGIezgF3OrV8aRX4BHIl7sKRY0bgUePwVH6WtxS320aA06iAZzMQo2IGxMBTMAXNr/iV+kHl4+FJ3PrABOrUxd7fWFfEVEgj1hqsC2g+sT3xPjBKkqN1GiRuo/pfyjGbo0iibxeFR2rmpBo9idRX2MGyyE0J5sr5Satdio9Nmv1hRhMXlDpdSnGYgCwI7yXpQs/k8EILZQVKSkqUEqUgOjnFS1ywBYGj+McjbZEmOZLLJcOgEEHqGcKIU4qb7+cay8CghK11BJSM5Uco+Ui7MRVo5wpyygogJUoAsAElglktoQWBrdzDHDygrDMWbMoGlO8oO40/RtIW9rgg1QsA8wBBzc4oSXDJFL+W1oboWWJHMA7hQcg5rEXBAO+hhVgFmYkZySVJqSaZk3APgBeNJU4oVR83MpRJ7weg8RXZ4d5JHWHyk8pYueU671rGOMmZWoamvSPykhScyPNPiqp+sby52dB3bwfY9WjWEioumLFJLZm139ojvi3FOEB/n8xyqi/lSzlNaEu25iN+KeFksqlZifct+YjrZSPJePTCVkkQEhYcKGQVd2JFrZTpF1xP4ezDwiYxnwxMRVDi/mx/zEoo4wxAy8v/AGx3nIzKPeDWGwhhhMSQFsW5rAD5Uqaprr3dYU4fCzgQBLBNqdDeGmG4RMJObKkG7OohxSgGoeBrIrRWSMXlTLDgVl2UBoDc9dbXEHcMnFhlf/ud0uQ6gkBX9BennCdWHUp1BaSEl7km19qU1azkQwwuBWlaUkoyoNUhjygliSQKEk+ZhpYfsWCx4JIznnJZwVAi7ABulmioG2mhhfweZKKQApIOth9YZSrFOop9+kMD6mWE0FB9NY3tGUteYBx0P0jRCnDHwgA1S8d5BHCHbqI7BEMCIxGIADDS/jEP8b41xKS47xJtoN9IpeI4gJdywSCSY8f4jxdU3ElZ7uliydz96xi4bk2W5VgopKhdaZlmSsFOzywWDXSSdYZomkqLlSVuEzElKlOFHnUW0cJDXrQ1iZkLDBkKqWICqKoKD+qp9YaycQKDMlgZiglZKVIIYDmAcroCA7UMYNZbIaKyZNYJTslNB1Uj5VVA9x4PDfhq/wD06v8Ad0+c6/p+sS2JxhM0Wd0M7kvmDlJHzbvcFoecAxDyiKf9y1bLeiTbWOeviLs1wc7KpWwIUAWUC9V5mHhX84a4kAj5QSRUGg2rsesI0TuZJOdlJUgqLVCTRq1Fneog6VieT5XyvQuCUkioeh6atGj4UiRpgsWAt2YF6Wo9Q2tHIaN5k0omFI8RaxfS/qNISqxQeiknmSQwGWoIoSGHgYN4XN7dZU4ZCUgDUkCprXXfSNVH5Dih2uaMjtQlI9W/aEXxG2Q9ChXopJP0h5jFsksHqCBX8Qv5Qh4+vNJmECuRX/xLR0tmiRijh4IrWtYmvi7jEmSVIlgTJjuGDgDKHqKFef5X1jb4y+LRhUdnKpNWAp3DhNLO/MQ4G148rm4ihblBcjd3FCXrf32iUgbKD+KzFWZYBd00odCGTbZnFz4QRhVjMzmhAyssEWJQWXvYjWj0idEzmUOVJZyH5SE3ABLEnMKA6m1oNwk8gnMFBJKBMoFscxq2UNWwoS8aIlj7+I/mhBLhQLNcuVd7pnAT0v4byFKIUszFIJUUlKikqoKE5FFIAqd2FYEwmJzUoWF27xchKspe7hwCDUbVPGGSkrCWTYpLaEZSmjOOZ6jTSKuzNjfhuIsCLk2JZgXVtUEHLuKdIpuGcWKWaqS+r28dXceURiC5OQZM7pSMzAc7gA3qXa+tHhphMWCdhmUAWZmFynYvpvCvoV0emYGelaQpJBBHvtG01gdKxF8NxpllBSp0kB1E0UKmwt49OsWDhaARUG0BonZuCzffhH7Knce0Dy0Zd/qI2EzqPSAaPFvj7Fdlh1DVf01/SPOeH8OUZZURVdR4afrFN8Z4pWLxKZMu2YgeG58ACYpJnAgmSAkaAD6CIn8Eojh83uPLkYwynzpdOh116wzwXEwS6CK5hb8Q1JBJhpx74bUJdA9f8wjwvwiSoZpyJRNnJJDszsGDvu4YuIh7WW4soJvEx3nICkDVqpILEa2t7w/+HOKPy651i34kgiv+GEBcM4QnDJcNOQXC0rUledOpQa/1WbujUiDMZM7NUvKXSyikuS4AOUEtVQcpe3KNox/j6JaQYhUxSsyEqeXOzEpy2o5zFTqN6G9Y7ncRKEd0k51gNLJLFmzEOCCXGzuHjPAzwWS4yJHNUpM1woKKCzUOrlhawY7BT2yAqLTBRaa5mLpCmrmKjdtIvYqomkLpWKmzFtzpTygEliQkUNGF3NnaKzhwCFJCbcr+JvCyXMDIUQScqnepCnypINyKvlLGkNcHNSCHLNuRcXbo5pvFJGmKwMsdPIzEdB6sH+9oTfEeMCUqJNGr6bCNviGb/LWUlykGxt9kGIf4kxilImBRrkVW1hFtEpnnuN4kubMMyaqpKRmdTJAoANgwjLtFBnzMXSeXMBq4fcta1bvAT6V3UBWlajwc33giXMS4ZYyZlAJWHZx3iAG9NdoYgzDz1KShDhRAGRNTfmNRSgBcKhhgwCcwSpLAA0BStaSCQflYXZjbSFMo5kgLoqglKOVKWqSVFgd6vqIZyZVkpARnIyuXqoBluWDEi+zQmwG2A5igaLUk1NCnQg6ApHqIdFbKSp6lhdqFPMxb8L0N6Qr4ZKSFseUDOQA5BbkKQ4qe8oV8CIPxZYLcKYy3IDMaAh+lVVFQ8UnWCKDRMIBSzpUoJVVtQQWL8wBFDdr3EFm4c8yUqALMSO65FnIr56NA+ZzmckmWDR3BoFAu7hhruI0lThzAd1DJSQ7LSokrbM7Md9xaG1YqG/C5v9VgkKD0BZyUvpeLD4dxNMoNCxHWjH8vSIhKjRQuC4FKuDlfRiCKijxQcAW0xIBG43Iq4bxMJO0EeSwmKjp+ggTti5fu0KSL2qD1Bf1EbOd/aGaHifwZgxNmKnXzEpFqANmr1/IRbYtaQDmYJlpKlG/sLnpAfwtwxEiSybDU3JJdRfxMRfxhNVicT2UtaglCVZgJiUhRGU1c2DDq7xnOW6VlQjtjQTxPjxm0SEoQWAzK5iFEMWTUBr+MK55BBAQg5kqYJM1zzMAHNTU18avAGFmJIOV0ihsCEt3ee93FKVhtK5JMtClZpcyY5AUnNy8pIpQhrvdtw88A2ZjFKkLUlDpKypKpa3AI5T+EFOh3fxjjip7CWkrVnPZhffKEjN+Aa1cA1t6Z8SlpmL7RKlApJKZhIKmDDKsWKnrYE2tB2IweKmTUImrQlkDIlSMoSoJBsQRUglwau0NNEpmXC8SpkBKyFsFJJIBBLhSdmYitHY2eHPD0TAJSrJmklABFTVIG9yOVXl0U8OXkP8tklyg5glQJUWYl3diCCaXGjlvgcTLV2UqYhMtiRMWSSMyWOahdPSwrS0JvwHIfLBQWUWWlKkkEkMtRre6DWmlKwXegNkoFwahqV0G4uKQPgk/6qkuoK5F5q5uahOyiKg0t4RvJQ2VChlUlXOqpSoEslRD0owMBVG+IJUkgMSSqtntQA/KyncxA/EmKKszmocP9fQvFzKWUkpqQMycz0VzfKWeqTbx0iT+LMGT/ADUpISp3GVgkijBzqA9WvFX0wPNVruUkpJAHrdz7x+llyAQhKVEB2dmYEgO4f3jfF4QpNPu8DYdQBJZJ5SOb69DFkhsuaTQKCwORINVABi42oL9IbYJs5OQKShBUUktRqV1IL0H6Qiy6ncXoq234Xg/DTAMwKQVFYAU9A1SOr7vrE9gVPAO8tlJp2aDUVILgpAFizE9bwxms4DKFZgKQHahYJY1CiKjSFHBVOkFgrNMWQ55yACGUHLAUI8L2hjLxD5KzHM0nKLsQHUjTM1GHWJ/sQxlw5RSiQo8qeeX2mpcnNmANU6esESHC0HlYhcoWAUT+LqHBfpCuQsdmhic/asmWbFF32dX5mCwOdTJIPaCmgu4c1cMPfz0vIDPDzMiVhTApcGr0BYC1CkpPiDFD8Ky8y0ECge1mNQ23ec/sYR4XDupeRKj30s3MRQAKc1A/WLHgMtMqUlQIOZjmDMQaiti2+8SvsNRHeQA9DvHwSDur78o4mzNKlw6fvoWHpHYnDUsfCLKIDinEBh8MVKow9zHlEzGLnMkuVoUvLlS7h8xJKQXLhq0aKb49x7y8nykjNq12PleJPD4hSUhUmavtUCYCnlSEynclzu4LdekZUacjnC8RTLVImSJnOZZEzNL5UqLkgMOYFzvo945w03uBOXMpkk5lBl5gyiSaOatYCFeDUh1FC1S8rKlIPO6nDpe3m1aQ4w08MucTLU5VmS3Mlj3hQZb06ERL8kmuVIWlC6uoGckKcmnMU0YOx0LONhDxC3mSezCVgr5RNYggggBSjRwxIOwa8KOBicFzZ0qYgiUghSnFUqqQAUuSGb2jediEqTKSVEIcFTAkpBU5YGxYP5xOR0fFnIs5wAlyiYGCsoSXpW7tY29IZ4dGYJkqC0rKcsos3KUl8z1dt7iA0BBmzZSFKmSyHQWdyO8VAW5dfB71Nw8vOmuda0d9buEoJAQz1Sw+kCedoqwaInLlCYlBCUnKcrkhRDB36VNYOnTgS0pK1JEp1AXAZyf7XY+Bj5gssyWXYGWAkjUkp77VL9dyYww5UlRyUUULKqtysHSxawJtf63F9CvJ+kYsslJYJAJAKqqyuaf1aNG3F8PnlBQSyVElLrzK+YlPgHre8C4qSg5FpC2CKkgFlKJcAH5SwJ8dYZcKUqYhaVFIIQxSWSoBLNQUJb6Q5dMteCA4jwdyd39mf78ImMfw8hyAxqDHsGN4cDb5mL+n/wCoR47gDFVHq++p/IxV4sms0eYSVOcpBct+l7wUlOUvR0k2fQej0ivV8NAlyGYmw60juV8LBKgMpIJcnYFv3PlD5ExTwpLAENyozWO+tHfrasM5M0kyiqpSFqHORQghgAaKJLtq8M+HfDqgcgcBVDTSgttT3GrRrifh1YTJIfnmKQobszP0DEttmOkZ18rDagXApJlypZcgZlnK+YP3XNncf5h/wThC18xBYkKLkMqlCwq9T6w0wHBTLZZHMDzA+LN4W8IocNhcpYUBDp2fUONGAH/KKWcg0kD/AAxKKCpK2zu/U+Zrdj4mDcPJShUyV8ihmCfEsptqkEj+p9Y0XLchQcLbwelPP9o2ny+1AIJByqYjQsxHhq39MWsYEzTDEFhdqjxZqHYj6QSmaN/aAZctwFMzvQVYvzB/GoghM+ln6wAeCcYAmBYdnV3lWDP+8Sa55LrUKu6VpF1AChL03YRR8cUEJylvA67xNDkmJObIxKgtswJD5XT/AOMSWM8MM2ST2nIVEBSgUhJUHU5INn8eaHfEFlcwJSmUVd40CEKSkB3D6t7wl4SSFKmOh8tQoOSVF3QGDWZ43YzKBCZgJKmCucJSOYOKBL1trESy6DqwvAdkZExbqTOzDJLA5MpCaknSuthGkyU4Uod0ZAVE1FTlDPV9aUjFOJUvCysOJDHtCRNYuskqISKdWNfWPs1CTNPaPLSyrJJYiybuHNL0hgPOJYpZnyZkxJkoUhsyEtyi7AXfUHQCCnSGWt8pVzMcpyp7yc2hCm8jC5c5S8PJm9qOVYShB5ikJIqdWoHBEdnFpUVoBKyTmzAcpHzHo5ZqWMZSWE10DWR4ieZbLYpKU91QcZVDlN9BY/YI4pLFcpzEWIGYF8vdP+NYSyphbNlW4pMUS6QFECWGd9L6QdhMW8hisKUklDJ7xzOQVAmrUHpFSeLQq6NETAqYMxEtMw5VhFkdCDUKdLxtKzpmSlZlLC5hlKUUsXTLmlJe7fywNO90hUnErJ5HdQCgArMy0rZSlgsahRht8Q41Qw5XdUpaJpVZwCkTC3/tqX6w7tlpYKPFyQlKTQ0BbzZgN+6PFoxdFaitAGJ3r9ICxvFxKQ7ZqAsKkZS2b+0hTH+3WJOdjMQs5ioJCwpSE5OVQZxlJHNemvLaBzoTS7LDCpSSSpSWdnB8dvIecdTsdIATzAuQHAJA0ZXjt1eIMzyAFFLMxzyVN8rh0O3eDsG/RhhsVnyiZlzFsk0WfJQL2X6V9YSl4JbK8FKFpqAUJJqflzgpUHvyA13NYZ4pMtkspJ5goChJoQ+W9BzMLs2peLwc9YT2ZCiZZeW1XH/cza5TfavptwrFtPUQXKEHlDuAwSCLBQFerA3i1Lsmy86q1KnB3rmfooflG2BQ6EpN2YE9HIfqzv5xLy+IkdmlXMra9zR1aCw2h7w7HoUcuYPcP0YjxhxnY8UFrQ1KukOPDx8x6wHw2fmWQ7A1KS3KQbeBuNjmEMMRM50uGCgajQ1oeg/OF0rD3Khz0zMSQS2j7hvQaxbYkg5QUhQcOlTk2DF9tjfoyr0jNc9Ln+XNPUAsfCtoMlTe0Q2o9fv9YyTPYM6fM/tDEeA/EOFPio0P7RPqkMWOtLA3/KLzimDeaNgCT9BE/wAT4a6T6+ESixXKm5ZSgRL5lipLLoLAP3Sfd46QkEglKg0t3RzEl6FQJoGJeF3b9m6VpzII2qNmLjzgjBYpKhlQpmBTcocE3Uo0IcgN/mFXYyixU6cMLhUqUkIcGWQcpGxJGxq/jGE9pc3naaA9ErOXMbsqrh9NWNXheSnskBKJilBR7RXy9Ak6PG+KmdmsFCVIAKVIC2OtyKg36xJTG2FEpWHWFJV26VDKWoEi7sbtodWjYzznLqEvPLBCEJcLsUpo7WevWOPhyYozp0szZQ7RJBWoFrOctRpTWBZM4y0jLQySohaUh8xLISoK0fprEsKDuHAqWuUO1V2oJypNCsDlcOKD8rRlw3iBUtaKFUxBzAofmSp3J9KjSBMBhpipyVPypqVEkPVtwa7xQcI4ZLloVbPWurAhQpta0OMXwDaWTjgmGZszk83NQXLmt/8AEbfFGPTLkKSamaChtwe9QVt+UZS8UwvqW9SImuKzjOWpYJzoLJQMxUQGJLWSLvrDcUg3HH8fNmBSwuYpSKGyXSfEu/g8a/xK0mUpE9QlpcylKIJCgKhSUkUJYPeOBMT20uZJk1IzKRNr2gqXGcNRo2wmIUFlckJT2gUFyyjlQ5AoNaB6NENpdkBmC4ktRndoms3IrNUKBY8wCQyhcbVEM5CZc2WgoLqmllS7VALAsauLG/lAOAlzEJ7IFGSaUFDirpbuKo1veCsMp5co5RmQeZSDU3IWE7/qYVxZLN5eIIXKWskLByKW7KAU5LO4KgzdWfWOcFjEhU0llJTlykFimv8A5AsxveJ0cRy4ebipsvt1lYlpSVMlIUFsogc1wU6VveOOBcV7ZQBlgL1Icparul3IrvpFpJYsKfJb4SYqYcwIBIPMQkhLZXRQhwWcHR4eYLEy0VBo4r45iASfmDnyMQ/DJ61LkgUmFeZLkjMzcqnobEaO4h1w2ck9sU0TnR2gAFCSWLGoDU/zBtfDYi8wGNcgEkUBOarBQDe+X33g5JdRHzJoet1IPgXNd31iSw07MyhMLKDEkABgQGGhNoecNxXaXYEAjyo1dgzxaxgaD+4pK0Gh7w2/QN6NBagkl3Fa2H6QNmBJNx1GtXB8w/Q+MZnh50nMNAwLDQO8WgZIDCpUVlrlh4D7MJ+McJ5SAGBu/WKnBSOUdXMZ8Uk90DUj6Rl0adnjXHcAy1UsPoP8wnk4B3pHrPEeBupalChU3qoD6PEwnA83KnxGxBYj2IhLUorYmTwTNTLUHUoG4UVEOLFnvtHyR2pQzCnzMXNqX8PSPRcLwNw5FAD6s0BYXhICmNlt+8G/0Lb7EfDFYjt0zOUKCRQhxROxPtDPhXAyoqWqqi5LnV7+8U+G4YgqSpIahoa6UEZcO5VLTrr6PA+RrgEw2ECZagKGjHwqfcQNiv8AUCktRJCh0L/f+2G09Qy+3r9tE/xLEsoncCngS/1EXHBEs4E/GsZklsD3lKFBVnP5Qkw0oKZTZQ5SVlSh3iGJIoGBtGnFMQ5NaPbQ0TT6+kZ4cqmqyP2cpay2Z8oLHXU0G/WJlbEGrxKEpKHJmIIEsiqWpR77/pBYxMxXazZWWWyci5YVdxolWn0gTCoSlKQhP81E2k1KjUAhgEvvtrG2NmnNMUWz5kpOYhyTq34buRGVpOorIfsZoTLSzqeX2fdWGKSWqkA3B+sH4GWVS1lJSDJLZSS5zFyQduY+sD4nCTMFPkrUqTMVlUsapUDcG/MNDGOJxC2zpSAoqzsGohRIDPUgF/DpAo+SWc43hZTNWvDB5C3C0KqktzFOxJJN9WtAWGlrStQTKCUuVMkCgoxpcBwH6xRYxAQhSJKitEwpPiohiCB81RbePikEpUtDOheVRVQ5TlJB8jeLWptf6FVoFw8nMETQ2QKUg7hVTmbxNPOGXDZgygMRmSy1D8SGLEGrGkY42VLE4LlFpSFhRSa2AfxBdoKk5Zs1SgCOyWFMKgOwAIq49qw35BUNMHKBlp7Igy3UQK0L81DsQIb4PEDtBYABm9K+cTuGmFJGblUJjJZmVZnG5JIbwh9g1hfKoMtyzC4FvO8FtK+UBQcOdgFa2O/7tfrXWOlYEvSaw0H2Iw4etRDGrBx0g0zkas/9v7RaaaKFsuSwHQAQJikPNDVIBp5wzQHvVzAxpMJOiR71/OG0NMBx6c3qB5iJrH8KXLnCZldExQzZR3FGjn+k0roX3hvjsTmmgDR39mhzgA43iHHNFKWLQFiZWWUptifWFWDQFAtUp/MNX1hxxRBTLW3dYBIpSrejfnA/CEBKG0LE/r7QmsjTwaYWSG8y3g5aE0uW09fn9IdS0ZUs9oUTZf8ANUev0g5ABxjuTYADyeJP4gUyk1NQrwuIp8asuvq58w/5xLcTBIroQ3o/1PtFolk1jeYtSgcg6s9utD6RqibXswrLKzukKLhObV44nqrXU/Tp5mPxVlCjlSoKdDPaxeInnALyFIm5gZaZZUrM4UivKKHlt5mDjiMN/BpSZav4jNzLU7KD1rs1PGOiudgVhlpUVymZnoCKcugd3gAT0KkuVKM3NRPyFJLvXc1hKKisC5GuFlTJM4krSmZLQVJC15gQbJS7h2LN0jv4amyULmmegzApHIQ7oLOS19b9DCnFIlzAkS5ilky3UMlUrGgH4W1ikXxFM4YZKpIlpQClS0EOpmSpt/8AMLhWxM+zgHkoKgkMCFmrUzAltSQA8MuEkLM/Oc3MGINqajdx9ITyly+3VmSVywDlAOXKflUWtDX4YBaeUVTnGd27zNeMkr02wfIVgEDshJTzJcqNOZIV3q9OsfOzEozCHZSXUU0dL2YWjvg+J7Nayii1JCSFauS4B6H6iCAjlmJUMqkgVOodyCOkbRdxTJCRhwoIKmUJjKRv4UsQzx9wqVZgl3WVKylyKUYeN/GkC4YlMxEqYGSpPeFhqCBBpldogqDZ0gj9/oIUvg7XBVWUPB1hQFgQGLG8NgW+ZXkYn+EE5knKA2UKylyX+9NopQhRqwL7k/SNIJUFgcgQvny3K32Hsxg9Ti0YJQyVLJ+b8tI0ETqJBKgKOSkuB/e4PrFBK5ATfYDXYCFcuUTNzGhpTZwC3j+sPMOklLgOLgt96Q5y3SsmEdsaE/EZClp52pVIGhSXcnUs+gau8DYAuB93hxijyqpo0KuFrp4NGUuTZcGs1NSALF7+3t7QvnSiFKOwd/8AcHhkZbrbp+sAcYt4ge5H0eEAu4jICQrVVa72H6xJcSl7UcEH2b84sZst5T3pX/lT2hFjcOnIp3zlsg0pUv5RQiD4jLYpa7mNJMuVmeYg5MrAj8VGf1uOkMOKYOo6G/lUwrQrlKCSHNA9DYM2hG8N+RLwdyTNkhM9NUl0JzVo7WNnbS0c4BUlM1p6FqTlVmCW71S4b5Y4xqACQnOlIskkX9Y6lJdKJJlOsrBCiWJB0bQXrEgNvhbFnDzETkyivMOzGcUKtCk6Fhr1hpwxCgJmJKEZJhmJb8JJqw6VrAGNxs5MgYSYlA7NQZLHMqhILi40eCsWmSmWjslKUCkZnDAHXaMNd4oEjXhiZolz5iKS1FMuYSA5Is3rDH4ZqmaosgiYkAV5q0V1GnlCfDS0iUhXaZpiyc8tPy7HxcCvWHPw4pP8PzOV9rcWy613FTDkqhXoT5N5w5wlYCSlRVna5FQDpajQzn4wrm9pMDdowLAMU0D0gKdJXMJlA8i86gaaAJJe7DaNV4odhKQoUluAoDvEmoL7CvlBo/Ql8n2YjnmFKhyiiS5zBmADnqGHSDcHPSUyyXTMYuGoTRvM/pCziQSlToImJBSOpdi1NjRxDfhPfmJlpC5bAhJuKAm+xdhGl2qKoosFI/mhmTmS76ghm8WMNv4xHzJXm1YKIfVjqIEwMoJFNPyNvV4YPuIvTjtjQhep2McYTDFY0YKcOQHPncRpNVSO8HMTkZVCAQ4rQk3DjU+8WIDyZCpag6lLIANhlAzEjU7Dxg6SCAVKcgCgJo5b2G3jtAk2aMwdTuXbKP8A7W97QYJ4H9TVIanS/i/nCGCTi4JNXeAsPLEpXZJDrDZ1X5tQnYC25YwwxMx6CzbffX1hfJxEvtXUr+ZryKqXYVzM9KkCFIqIbKmETUoJJziprR2Yg6M4PVyDCDiyXSSOh+kOBNaYSKqZQdt2sNyzedo4xU1OVRygOLZXY2YBtBzNveF0CwxLg5JUMulCOmVafyMA8Rw3O21B/wAU/qYcInATEhFgVEUbvKcDcgBh5RljZb5SaFSVN6Ej2EJDZDcSwzJmKOgUAPJRJ9olp2DKi5FH9Y9H45hP5ZZ2yTfJ0mvuYSowIbKRX/Lw7oRJrk8yUrJ5jUgDy2gnAylTJ7rnmWpABSpTA0tfWGHFOGuHFe7SJ9ONMpUyRkzOQoEs7ECgDfnDrwFjrBYiYcQJtJs0uHWOT71Fo54iWzBRq5dt1HSNzl7JCEVBYqt43ZxaMFy88xCXIBIqkOwcVa+kcs03NIpILxaWQhPZ9kESi5uVAtU9H00eHnAEqThZQSgBCpilJd8xbQ9OsIePTCpajmKgCAFrFdKN4iKLBSQhEpLqpLzEF6E2ygn3EVquoslGCFJMyYVhQypUUZQ9bHyvtBmFmlOEUhjMAWFZ9i1A3nXwjngqlJxCgFJ50FyahiDXRiz31gjhmDV/DLykZVTEguDmo5zPpv5QtL6iPk/DJYmXUFKCQbO7EdCHB/aHZmdkQpQZfZMnK/Meu1DGOPWpLcqVME9Uqpf1+ghahKs9XLhw9Sx6npGsIu7Y0iv4DNdFSSXe9wWrDfOfsxFysUqUUkWsRehqQ3RnislzXALO4BjVMUkZLFDHEnu+Qj7iSz+EfpKmSPu8MkEWf5kFyi8CTRzPBSEsISKOoneKSgpaknUvS4sQQdxvFKke0IuII/nDqIUhxNp5yqANdz+0aSQ4ckuAKkvH7Gm+4ST9/wDGOkSyUkbq+gMIALDSgJpJ0pXwP6D0jTEIzoWkliEKSk/3AA/UmP2aqx/ST70/OCpkhn6k+yVfpCGLeKyT2KgLqBH/AIqH5wFO4c6QQLpfz1+sP8RLIAcUKh7gkR3gZAMpOtEv5Bj9IKsLokcZwwZQ9xp9/dYheP8ADwjiWHGi0N6ZvzaPUZ2G7RRA1V6OT+kRnx/gOynYGcbJnJSQNlEH8veKRLMMfgcigyhlJs1zGuEkJTMz/wBBAUlwxPQdIpsZhwR3Qw11jnB8JBSGooljSlve3vB8WGRGOCdoZZBOQlydRdw+7CH54eqYJinNEuAb5U6en1gjhyaKAsFo9CCo+yocYVDTZY0Ksh6ghX6CIcIvBSFErg4SqaxJKSEuAA6aEedQI3XIDdm3IAQQLkG9fCHsuWHT/aQrqUsPyhfjsqVIpdWUf7mZ/IgecNQS4EK5KKDtFHlUZZOmYG7aAsFDouB+Iy1IAWiuWwNmeo8iCIYBu2yEUmqy+C5ab/7kED/ZH7jSUpC5ZDACg/u8LVi3W2mLO60cSUpWMoJfT6D2hnLUGDylEtUjWEEt0rTuAAp2rof18YpkzUsKn3/WIiy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40871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Plemenita periska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Živi na pjeskovitom tlu, šiljastim dijelom ljušture </a:t>
            </a:r>
          </a:p>
          <a:p>
            <a:pPr>
              <a:buNone/>
            </a:pPr>
            <a:r>
              <a:rPr lang="hr-HR" dirty="0" smtClean="0"/>
              <a:t>zakopana u sediment na dubinama od 2 do 30 </a:t>
            </a:r>
          </a:p>
          <a:p>
            <a:pPr>
              <a:buNone/>
            </a:pPr>
            <a:r>
              <a:rPr lang="hr-HR" dirty="0" smtClean="0"/>
              <a:t>metara</a:t>
            </a:r>
            <a:r>
              <a:rPr lang="hr-HR" dirty="0" smtClean="0"/>
              <a:t>. Zakonom je zaštićena!</a:t>
            </a: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sp>
        <p:nvSpPr>
          <p:cNvPr id="30724" name="AutoShape 4" descr="data:image/jpeg;base64,/9j/4AAQSkZJRgABAQAAAQABAAD/2wCEAAkGBhQSERQUEhQVFRQVFRgWGBgYFxUXGBgXHBUXGRYXFBQXHCYeGBkjGRgYHy8gIycpLCwsFR4xNTIqNSYrLCkBCQoKDgwOGg8PGiwkHyQsLCwvLCwsLCwsKiwsLCwsLCwsLCwsLCwsLCwsLCwsLCwsLCwsLCwsLCwsLCwsLCwsLP/AABEIARMAtwMBIgACEQEDEQH/xAAbAAABBQEBAAAAAAAAAAAAAAAEAAECAwUGB//EADoQAAIBAwMCAwYEBAYDAQEAAAECEQADIQQSMUFRBSJhBhMycYGRQqGx8BQjwdEVUmJy4fEHgpJDM//EABkBAAMBAQEAAAAAAAAAAAAAAAABAgMEBf/EACQRAAICAgICAgIDAAAAAAAAAAABAhEhMQMSQVFhcRMiBELB/9oADAMBAAIRAxEAPwD125rqDvar1oB9RVLaitDlcgq5foW5eql79DvepmbZZcuUO9yovdoa5eoJbLWuVU12qHv1Q+ooJL3vUO92h7l+qH1NAi971UPqKFuamhLupoCgy5qqFuayhHvVS1ygdBL6qqHv1Q1yoF6CqLWuVAvVReoF6BlhemL1UXpt1AEi1QLUxaok0hiJpVEmmpge2NqKqN+gmv1Br9AWFteqh79CtqKouaigmwm5qKGuaihbmooW7qKZIW+poa5qqCuaqhrmopDoNuauhrmpoVrtUtcpDoIe/VD3aqa5VbPQOixrlVl6gWqBagdEy1RLVAtUS1AEy1RLVHdUZoAkTTbqjNNNAEiaYmok0iaBiJpVGaVAj0xtRVT6qsp9ZVLao0xUaT6uqH1VZ7aioG9QKgu5qKGuX6qa5VTPTHRJ7tVNcqDPVZNSNImblQL1EtVbNQMmXqBeoFqjuoAkWpiajNRJoAkWppqM000AOTSmozTTQA80pqE0poAlNMTTTTUASmmqM0qAOlN2qzcqgvUN9Ay83Kj7yqC9MWoFQQblQLVVurR0XgF64yDYyh4hmBCwesxkfKixpWAmq2rurv8A4ve2yi5dEMJBUfKRmtC17BaO2Ly3HZyFVkYnaJnKwMSTis3OKNFxyPMCagTXsHifs54YLJuXECLatjeykgjAiQDluB67u5qeh9g9DctJ/LPmtLcy38wTIaWGZB+mOtT+WJX4WeNE0xNeva//AMV6V0IssUdG2kliRiSxKk85A+n1rhvFv/HuqskQvvN2V2SSQOZEYPpJ+tWppkPjaOZJppqV6yymGBB7EEfrVdURQ81GaU0xoEPTTTTSoGKlTU00APSpqVAD01KaVAGqzVAmqy1MXoGT3Uxaq91KaAOj9k/DBeuAyZTzMMSAcK6dyHHHqsc49U1KsdOMIGVgxaVMLOQIESZyPnXF6Dwk6DUW9QiltK+nK73IksYcGFyIfYe3Sab2i9ry5AQe7+IH/K+Qd0xjBg/KvP5OZyl1R6PHw0rOta173Yq3pKsVCxmWy0CcrEH71jarTozMC7BlOyCvJJjzGfL3+lAL7VO9y2wRfeIAJUEMW6bh1MR/9VDV6nUm5cDqVd3DsgBk7ZOQO8z6VyynJPJsoIE9s/AQqhDfgLdQPbZCGaQcjMEDj6zXQeENeVibV0K6+UqwgjGAARXMeM+OPqbtoXlDBEClwDJgkZ9f71f457UjVPYGx1ZbSi4wMCRkGe2f3FJ8j8FfjXk6DTvdsNvuKWQzPmIBn4ob9TWxpPagMqh8uXOIwFPEH8h9a48eI3VVBaO4bBM5jcCMffn1FEHxa21oteTaB8O0+b7ck9cdqiPO0TLiO01vhel1LGzfRbrQzSDLL/lAIODE8dxXnHtF/wCOACDoyzqZ3bipgEnbBwTPHWtHw12YFrVwqrBhkwwXs0fb60bpPGmlEK7QhUnJyV4nPc8cc12Q/k+jnnw+zyfUadkYq4KsDBB5BqqvZfaX2ZtalizKN2yA0wQSPIB3YtJg9Jrzf2o9l30lwDJtn4W6TAkE9K7Y8ikcsuNowaanNNWlmdCpUqUUWFDU9KlRYUNT01PRYBW6mmoTS3UwJUR4drfdXUubVfYwO1xKmOhFCTSBpAj06/47p9WEZJthgQ9s/DaYmZB4KGZwOBWT4xrLbItu3Z/nC4VDI0q0Sp2iDz6Hig/DPH1u2Sj2h7xI/mLgFc+VkAjdxER17VF9RCysg/hEAYzJ9K8Wa68jR6/G7gmUaTfZeJHlJJA53TI4yehzmtfxvxvVLqEvOES48XRAzsGB17Vzzi5cIJhYA9fqfyopvCG94hn4kG2TPI7dBM49KGVYX4h477zUlnthGLq0RCsJkFkbv16H61Zq7lp9r2DCOVDW+zyQds9PSay/E7pChLybWXbtcggleQDPIzz6Uy6B1UMuRO/BnkQDjrz+dQ1gtUw2/YMgywDNkzzAgDsADmou4Ch3uALuI2jduWMA7uDMHjtQ9/WXVBUDkBSpzIYgnHTGf7VdY9oFWymkVRAuM0lcgFmYd4mRx2FJKkDuyH8QFCsgOGMAscjdI+px9q6aylxTF1wQykr8O0eaSNv4frJrmtXoVJ3QCFYJzGYnA65/Sn/xK47kusKQVXJJ7Ak9B/aoerClo6vQ6xRcnfuXzT6AD4gD8o5o+7rl1NtlIESNm4BoYGQ5HGDntCx3njD46zErpwIVdknzYB8zY4nnrzWjptb5VXcZOXHAbJPTFaQ5HHZjPj9HHeNeFtYulWMz5g0BQyknzBQcZnFZ5Wux1mvGouX7RUuEQe6DYKsJDER3J+sDtXMtp4Pyr1I8lo4Z8fVgm2lFEC3UltelX3I6gsUttFmxiagbVHcXUGIpVf8Aw9PT7C6lW6n3UKWqy2DVuQ+hcw9acWyairZo2wtZylRaidX7DeG7rGoKPaN3DC2V/mQud9u5yYk+UTxJ6ULqbgd493tC2wWKzECFDBRmeJ+poLw3TNccLbKh+ksEk8QGMCc/YGp+L6B7VwWrkBhgLInHoDXmc9uVndwaoqXUk/CZAaCYP2rTT2hRdptgrd2Bd8BgoXlkx8RP1FY93xBLQIddxUHaAdsEjJJHPmptLqmdUZgSq4Cz+HcSQD0mT96Euqs02X6q414K9xy7PJYt0gnbk+n60R/jPu7Ism0JP4wACADMEgeaZiZPFAai5klRCkmAcwJOJ7+tXafRHUQqfF6znHCio3svSLbt4YIAaf8AdjAwc1Va8Na7uKLJjPH69T6elW+J6VbNw21ue8C/EQNq7iBuAMncBxPpVTaj+WVjkmc4ggDjr1qWmmK0yj+HYlUVoEzHGfU9oFEeI+I2WhbQjG1iG5MAeUffPWaWq0m2N52uVDLGSykdAJAn+tRseDm2puymHhAzAbuTJA6AQT88U6HZC9d/h2Ni1AZgCx5YCBgdp3DPr6VpaNpBIPwxPzrnfDiQz3b+XcxB5PUkdsx/81K7eIaFfAIbaoPmz1nn5U5QzSJ7ezofD7YttdKE7rhk+omdv+2TxVWv067mcySxEz8gBEVSPEQVUt5SxhROT6wOnrR9rT++gN0BAExPpjNVCTWzHkjZnf4OSJGDxwPr9asPh4WFaDicT+tauli2GPNsnbG6SDJkicjkVB9P71dyiTMCOfSQfn+tU5yT+DHqYmosIDjnoJwKoNkcwY78j8qMPh1wk77cQM5UEZiDmZ9Oap1SFDHBA4OD9a0U3oOqKhpRGD9sg94pVC6xXFwebBEiDEHNKr7sShZkpapNPSiLNkt+/wC9H6bwySIBP7/f3roc0jNIx7VszWhYx++TW6ngsdMx0+U5/WtOx4IjJJAXpxz8z8xXNyc6WzVQZzOitB7i29wUM0bmmAf9REmJ/YrT8R8OVXVdykoq7mDBvMVAYzgGTJ+tbFjRqnA7ZAWekRIwST0mhvHtKoUOxUSDAETgTmCcycz/AJa5pzUqo34lTMw+CTaNwqTtYCVIysGZn1IzQq3TsCKIMzOSTx5Y4jE0d4R4x/DXmBG9LgyuJAIw/oR+cj0ovUaJBZTUadmzcKuLm0MhKkkjbggjj9afVmjw8gdnxTDb7aFSqyPh3bYAIbvIE9+vep2m2WbjBgrXEUABl3k71LYViVG0H8hTb7Vy0nvfK6GMeVXXHQTtP9qjpfChdlrQI4IWDJBYriJjvBPFSn5BohqPD1QeZwzJh1TlZ/zMRBg4MTV1rS2IhrjBjACjOTxuPQR8+aWivGyzXLbDeuMifeeaCNjD7gxVmv8Aacs8va07LIGLKW2j0K5B+tG/IUB6jT+UABZAJkHJBPB+X9azLsrlyxIiI/T0HyrdPhqwtyw2+yPjXO9MjcT3AkGRQuoQHEqflyP6cxSeAMXU3i7klNs/iEHgYkdP+BTWnQsm4EAZLdSSe/aMVPU6bkmYEGPrwe8kVXcsG4SylFEk7QsAeikdPStFVAzQa0gMlSZ46/XuflWppbwUzEkHE4Aj+tYOm104zuHXijrGp2kTBPbmB6+v9qyadjejrdXbRrckwNu47Wjyn8OesYPy6VUt9W2BIVSe07uwBBx3nsKH0dz3ts7kwOs7RP8AqjPH2o3SWEHwhdhyJMnPbr0qrMGiNy5tMEyehxEYPH74oG+iuQNnlPyMH5Hj5+talzRK26bZVvwk71B5/wDr1+U0Fq9GQwgGI3EDGRg88ZxnvTRLTM8MpYu6yx7jj/aI/f0pqa7prm4lk34AUL2ictHb980q1pEAWn0SqFkkndHpHWPlx9a0rNkzG0xB8wwDnuefpQ/gmrBvgk7IXG7GTt+E9IP5R8q6P3KMRv8AMQOSSR8/nzxUTm/JoolOg8OBENI7EE84x0APcg9fSrrWmDswJ4MADOADIP1+vNPrtaLKhmwsnj/Nn8oBovQeGsR5CCPw7mgEH/URCiM9u0c1m0UitNMchgARBMTAmYjrwetAeJ6dL9u4EYk2yCRJnmWGYJxn5rXS2/CoGWLMGMuCoxORxBHHrxQeqtSrqTAIPGWBIxsGYExznzAVONFLDs8wGlVroh1tocF3lQPUwCYmBxzXVL4rpbanTrqPftdIZri4CsMKEL8ngT61yPiZZmbcRI8u3iMAkbT6/nNAauyQoJCjtxOT3HNdUEjTMzrb2nsXSwW4v4WUvgwVJK7VkbpI6njvIoK9qjbUhS6kgdSoMT07g5FZXhYd0e3byzKpCrJdtpJhVE7iOe8A1t+OXE2adb6XEHukNxlIZgQCoA3DIgSSe/ynN8eQlKgTwG+pfYT3gn6kmjddoLZdlVg5WPhyJzwe4/rQfg/8N75X8xtqGYh5C7vwKzJBKk88YHzqDXtRcugr7pnvNsVLTLCzwiquEAmfvU9LbJ7mj4b4res3ItIp229pWIDATLOZndnn5dKv8X8b0t2z/L07WL4Oc+QjqQe/oQPQ0dpfD7LWSv8AG6Vb4YjbtbLEKIa7ORjB4ma4jVW2tsyOdzqxD5kDMfF14rRRklkVpvAbp7gcEMDEGYPXMfSf61Tci2QFYGY6EQe2f1qskLxySIPp2KxycdaldUldwHQEmD5c9e1Z0VsqRpJMgGQIjmTnPSrdA+5nAx8v0igrl2ZEAVb4WPMJn6Hv1qqVAdJ4VrHR1W5ZZ7Nzy+VHbPQldpBEx6/Ouht6ctcOdi5E4gA4PPGD/wAUvDNEfcgWoafiY8SRIEkjb0o3R+F+8MyuyZO1hAOM85AII68Vk3aIIW9UrIXB+AEyQNrRg7B16dOTUNJqwW8oIIG5RhSR3hTjgY9PlR9u2uxmW37xV3DcCfKZ6kieeOecjiA7drJY7hOYEAATO1R3/seOKLoRDUOFDuyhwSCf9zGfrz9IpVBRJgTEkrsUEEST5gRBIzn9KVULBnaL2UCtc3CVgbcZ+Y7Tn/mtrU2fc2w2YkTMGATEziPnWxa0vmyVAjGSS2ME4kT0EVeLM8gfM5+3rzUtt7GsHHe1+nOy3tBYbgWCgkwcCYHXpnoa1vBtR7y2TDgg/jXZJjpnP/NbKhVwFkAccYqjUWiFAWTByVxJkZznGeT96G8UNMptasggkEFZiFZvqAvXt86nc0SPcG4BYILuQVJAjYi9uB1MZ6xViOckx2A44AySOcgn+tK4NwPlDAnK4AI4O6eQASY71MV7Bs899tvDBavXHVyS7l9kydsqRJ/3T+XauQ194MwgQscZMY7mvS//ACLoh/JvBNseWNwaDyARA9celcPrdIVIBSCMsYgnMjB4xiujj5Etl+DW8O8UXQpbaxZs3XuqN1y6NwXcuQsQFgSJnvUNYL2qt3LupBc27qqUQIrbXSLYtlZXbuI4nG2JqHiWu2aFNOLW1y53sw4APlgmCrccAiDzkisFNYUVV/0lcqGA+Lie24gERHNdH0ZU2F6fxBrKNprk+7JDMFC7w4B4nHxYgk44zVvg+of+IOY2Je25wn8pwWJ78Z7kVjyVmZkmQeZPz+tF3LjW/LciWtqsAAbVJmLoAB34z1M80NWS8ASAkyORn1q6xcmRx++1VPppG5SBMyCc/wB/+qrRGAD4AnbyJmJ45iOtOceywxxlWDRVswfzooGJU5jHQ5HQEHisq5eAOeaJUgEAGJgSYgH5jpXK4s2tCvWiDxJ9M57etG+B6Qe8gjccyAMj5/X9aDvtHmEHaSCQSRIMSD27V0vsXozte4gHIUTtxgnr6xQ01EVnUaW7CPCbVUjgcMfKFKniCIPp2qV+0WQs9wqYA8jRgdNsHOZjOTV2qtIuC4O9tqgbxJ2+YsJ/zfXFQa8wbBBJZYB8pmNpzJjExmcSRWP2IJ0oCAC2CVAyGPxSPNuKyCSxif6VS2nBZiVguGaB5tn4UVUaIU8E459ag+oCsVDupJUqGB6HqfhiAwMZz1jFdzUXWYG4F2bW+DMwfOGLyCABxEzHemKgbVi4oLOUWyjRKkFz0XymBGRx27UqJXSEwd9timACgYjA5YnODHA5pU015AO8V8Hu3bhK3RaBAJ8paOB5WkD75rR0zqi7XubmRVkxBJ43dfizx3q+4CI2iZ5xnkZ9cc/Khr1gMT5eD6GTkHn9ipb9EE7mpyCM9oiOtUai+SOQGIM9IHfjp2qV1QpKxx1gx8oHBoLVui3JI8xgT88CTxz27VPYYYLBbn8PUgT+WQT6farNG/nEBSgMkzJ9YgZMfqKnpdOW56sQcnjrPWflVr2WgEPhVZVXgTwSWAJOR+Rqk6Gc17TeG6hlui4UNtZYADc4jbBJGON+fQ1yN2w4S4x84KzO7iAQuSDIkztH+XtXqaWNtpi2wcpOI4Ij5bRx9K88v3G//SFVdyhTtOA/kIVQAuAROeG7xQlWS7xRgavRKqqZO7bJUAwrcgB56Ag9xWHq2LSCeOPWT/zW/cQAmBIjAM4+nes7xFQWbYIDGY5j/SGOTW3HyZH4KtLofeDBAUPA3so6CQTzmRxRWt0O7UuCGa2breZFklFOSi+gH5UJaC+6ggbgSwYCTHlxunjn0H1oG/qmYnzH1/f74rpVy0Z0vJK+sMecHEiDz1B4NRZRP4SD2qFxySSxJJ5JkmpWbYK8+aQAM56R2Fa1ghk7ZAOThjBgS0DMqTgZouzbGSDiDz5j+nPrQr247mOesHrNNabOMH5xWUsoqIRZWW2gzJ4/7r1DwjS2bemVgVAVR734gQwiSwiJknM9RXCeBeGE+dkJnAIJEZgsdqmR8+9d14WWRTb90pVyu4ggq7QCsKCWnyzEdOtcvI8loN0d+2baMWVEZdw8u05/EWYwBJmB3FW2lEkqBsIAB54xLlpJMZxjA7zTatnQIqWrjjgbQ9wnaMKx4H0gH7ihr3ij2Ap27GdFncm47TJICFgQZjqM9MVnbDBmX9SN7NARC4xGBDkTcCiAsbu2MdcaGg05uEbRtWDtkMIz+FcYIAM9Z6UrzC5bPuLTCSZJIBCjMJ0M4wvr9YNqLwFsXGdIQshAADTzu5kxHXrSbAufRG2PdmSvxBcKJPJB5/PrSoVQxffcdmO0QNnCktyBu95k8jjbNKlnwFezq1ecwD+EGcnn0iPrUAwXA6AAcwegn715h4f7S37V2M7tzShGCxP+XoZPTtXYeEe1Vu7lvK2MMfLPdc9+lOcWsmRuXrgGTH+qeI749YqvS3g+9kgiYUkQGgSTgcT2GfrVGo1g92QzhRBBbEyDGMZg54p9MiW7SMGZ/eYABPJ4CiYGcZNTFYGjXvXPKRuGBtJzAJA5/f8AahUMEFboLMBJO3IwPKvAx1qP8P8AydrBvN0QFhJJzMGcRkz+eJXLsQ/mIKgFliTGCoAjv3xn1inTNEhtbp1eA2biCIgiDGNxEEwDxJFcP4xomt3GBUfzNpHcuA6cASBEGO5HQzXX2YW4QlzdOSGuWyFzAUdh+z64ftbpN0SVDB8A5QggBhvAyNwXE0ot3kDmEsliVt8yC68/iAWBGSN3AJJzFBeLuogIZBbD7YJUqQxyJjHE8gj1o/V3Nl3ZttMkJBRoRiBA8x5EmSMcdOaCv+Hs2wbGCnzAk5243TJ2gKZydvOecapUJPJisCEYiQBAJzmTgT0xNAe6idxiBiZzkCF+8/Q1pXrhAYKcEkZ5I6T9KEKAjAk5n6Rx+XHaurieBMoW4TM9RH58n1qap5eOTziOM+s8VWo+1Ol49Ome/wCta7eCWWG2ogkkzIgDgccnr6VCzaJYdR/Tr+VXKQ4iIiSMcn179q9B9k/AksWVvXAC9wGPNG1J2sAhEOdm4kyegis+Tk6oqOTQ8D8PtWLK3g7W5BDDdutvHDQ3mUnEDkQelbD63aVnYpJ3A/6ozJJyCJ4g4FPpHS8Xcn3dm2igbWUsYDAKokhOgCgSYg1inUH+IAYr/LG4xvJQQAqkgbSxJycenrwybbwM1tZ4wUUhma2LYJaTAccyMAxg8dZ9KzLurkoyKP5zRBYA8qA5zJABJmIjtQtrT/4i7h9RtCj4Cqs/MkKX4Udue/ejbLbLaNYZFRbmxSVXzwfM4HU4A/8AU+lNxSf0Fl2quPatnZZvMxLQXiAPNBiYUbowMRQAsqLP89RuZcye+ZTPl+gnFdB4hrhqLqraDFAwDPthZOYkjsQOO/agdT7OW4ub3bco3CCVIaCJJniABxOOalUnXsLtAd3UeccG2RtlmMKYBG0BlniOT170qZbBYBAShUKMkFiIMbdzBYwCSAeenNKqU5JYdDpeUG6j2btakBinA+JcMIOcjsR1rndZ7CXrTH3bqykkqCwViveD1z07V2GjubbI3FlcgZAY7SFgk7pEBe89BzRV7UW3Qu5EYU+8GSeiqigQOOlSpVhE9TmPA/DnW4lq4m5QwG5TuSY3BN3HxGT8q6DU6gWTt2mW+FBhYkAsGwFXrJPQmibU2vJ7y4ytGVAgADgYAUD1kgADmn1Oxwpa4U3bSXPlEZgblVTy3p8R5inT0OqCfEvei0Fttb2B1X3hYuwE+Y7QMmPUcmsTS23Yw0KbhJ3RMqA21RbHSe+QB3M0rt0n30IqmQunt+Q7mAkE+aFyVJnIABJ5ou0t27Ztlt+/ykhZSFTaTLKCY+v4ulJxzQ0wW/px7xbmwbRHEgO2VysSSCOIPwyetN4hogVE3CAyMDuhUUmNxAOJEwOefXD2tKzAsMKANiGIAWTlu20T1PliYFVahwGZlw0eXdvfcxMKLa5EdZ9Vx0pr4Gef+K+GgXoICblLA+XYZAgElpUZAkz1JjNGX/FNlxmuWgoVcpcLli24QVVmEsepGMH1ov2jmzdsm4ijcVcgSJUuTDH1KgxxnpXI+M61rl1jcyZMHEx0HaK6Y1JGbwFrfV1e4xVHOAFXasEHceCBMRxmTWWDjyzM89Os/wBKLuaki2yAKVJTJ+IEAxA5jnp+tZjjtj755z/Sr41gTZEeommVc9Yqx1Ec57f29ano7YLANIAyeePT5/1rXQrOn9i/AluMb90fykPlB4Zh+oGPmcd67q4bb4c7lIgLMADuoXqSPzrkrHtCgUKoAVQAAJP05mop4qMmesx8uP1NcjjKTsOx0+sve7tFdPp0jHmCztjPlE4IAiRnPpQPht+3c33Pde7L7kIzlSFBLMcuzeYEfDwelYj+LzI3OAeYYrIHcT2q1PFQMTHbPHak4uvkOxs+KrYcIwZbLodrNADXA2GDAMJkk+Y8y3emVzZU2rFgGWKh5GATgsBLDywe3HFAeE3hbS7AS570ERcEgHO0g84njr6VpL45thdw3FoYBMAbejSJJYScRn0qJetlL9jQuWGYpbkBCqiB7wXCcgByhjzfF0jj1qzSaa5YV2Ybmcjd7x3J6gOpIJ9NpA+Hnvj6LUIh3u+9lZnAYTJY/DAGTxHy5gYIXVFyG/CSRLhSJ6gAEebnmk0VYtJ4Yd7vcVWuAn4SUBkmWBJEEDaDx0mTgPTW9cSsATxJkiPijax4EAY/0inoaXkVmzo3CWvO+4km351YBvhUAFQRO4mZEgLwMkytWgJLXEJbzgghlhpG22YG7yqfNg8/TNbUrtubGJNoBSsthtwJ3MQI8p4WJBIkxT+FWXu2HvW1DncwZhtUItuSqxMjGRPQ895q3aK1sMbVy8AywO1V5JIALFiII+Umfpki47bLjSZY7SHEBlmBsBMERHmmcGaz/D7F1QzuLZIKvzPu12tLloJJ5mFPGJzV38SN/wAYcyCPjyCWhUVhCgs/ToPUw3YIL02sVCweTKyqZ6ZciCQMxkgEle1Aa62w1Bdrha1cKqv8whFUeY7wFBPA/EJ69ho6680b3yiAMAD5RiTtUxjAAGSYPFA6O9eaWXTsyGQGLIuJJBO9txAbMj/KdvSc+2eqK+QbxXwLcyhmu2iBJdcoTtOEDEEmPxFhBMZAMTseHKCnvbi7FT3e9Z3FggOcmQqgkxMelFWdhf3oU3SRtxvuHdgHpheMA9zPZPoS1u20kC2bygg5AZgTdac7gQQTk5nvFPkdV6F1WzmPaXTl7Y8+8wqydyx8MmGJIAcYnncO1cbet+8yeSOcSTI2zPJ4GO3zr0/Teyo1WnugMFBuhgy8mB5d5I83JMz+LNcB4x4c1q5sdNpDkQSOJ5BHQxWvHImSMZdbsxtVsEZGfQgnt/WgrrSZggCYzJHzNF6/Ln4R/t4jpHX0oC4YH7/KuyBkxXHnngelOjHpVv8AAtt6ZxGJ+XpUrWlYA/QR1rW0kQ8jq0RVpvyKpfSNnEgdv3moFWESCMSJBz8p6UJKiQtb5xFS9560MjxRNkSM1LpDD9NrMCcetWJchgZODIBzmgmtwIpI0cVlKKeUNNo2rXiUMWbJPUAD7CmbxFmP9fyrPI471DfnNQorY7Z0ei1YIz09PtT1g270fWlU9R2ei6R/c2V93b2+8thWS8X3C4BDbUbLBiRGYg9KI/xR2VktgWtyBQgIKAjduPmgzPEHJb61R4vq2LWgyq90BiNrCQMeaXxPHTqe9CaLWXrzx7vY6OHRyoPl93vBYz5QArAeUzv6Vxq28G/wMNOLd0lEJZ5KsSJiD7xmDsd8ScxndgDBqjxHxq55RaZDlVJY+YZAUBIwFAmTj+uvY8dusu25Y3PJ2tbt7hbnb/8A2cYDnzExxPBq/WadRsDBHIthSxhCcjCsRLcSQD+tOWGCKm8Dst7z+JJulLJcLubYuTlRM5aVg9F9at8F1ZGmEyPOwCgE/jkhEyds8DiPSso6k23m57sFpYe7JYMD8Eu3JCiMCOc0Lf8AaJGMBzvLqqKGCjkFiznAWAfvSabdCs3dJ4578TscJuCqPdhWwfLlmgIIJKwDkdgDUl3UvduWyXW25JFw2jKyMjaeCT5Ruxyc9RtX4tp7aXrl5ghZ5thLqlmwPhCHEsPtV2s9sluRbEtB3FbYyQCPiZoAWYmD6dxRG2NktJoRYti3Zdwiyd7HG4AfGkjniVjjPeszxv2eu6w7nZF2KSIgSSq/EYJIkdsbjk0T4vqmvXbmwKLe1QgO4jcrTLIIEFSQQD0FSTxF1tLbBRAs/ACOZ4BJjBOPU1VS2mLsjz5vZS7sZi9ldpjabksY6woMDtMVNfY5ibQU7mYCSZVQSCYJPCgdcTXY6++LquCqLbaCdqdYC8k88URpPFTdusl+6omBbULtCzIOQ0sYgRwAD1rZck0TUThtR7PPbdySrbDtJQyAZ4PYc/agLumYZnr2GenT5V6svgemt+9DJvxuc5i2u0+VZMgnJgST9qy9D7NWLTtc8ztJa2Gk7UI8uCREgiSc9MZkfPStlLj7PBxep8JZQDtORgBjMH8XHHzoXUAtsUqxjAnaTyBgg5yPyrqdH4vfc3ks2kZjcZN7P8Kg7V6wFHMY7+tV2fDzauD30l1UAywbJyxBXHNWuRpWyXEyLHgMA71BxAycHvWYmna28OI5+R+tdZe1oB9ZH2obV7bgPyqVyy8mdGG1wMJ/pBqi7cHOBj1p74ZWK9qkE3c5JH/db42IlaeRiflP76ifpVF24VMRkjH9T8qi/hwPB2iRPyjt3qk6RlyDPzpqmMKu3gPLP9T86VDWbbcwDM8ie08/vNNTpEnrXh2tW3qLd25b2+QBl9yJO/ClvxTMEIQMMDmj9dqSxce7NuWeHxJXdiFztHX/ANqxtJ4mfeoHZyIbfcRWJCqdnwgMckL6dpis234xebCFvcXWCgn4lM/DP4ATE54fEVxRi34wdDNnWXjYshi5VSd0Klxix4K7lwjEDk9/SsG14q5svfZUAZTaRFzcCypL7myVI3LumZrZ1V27cW2XZgiMSF8uyQMeZRJieJisLxrQXHttsNtVBAGSI64ABn/mhQW/Yk62H622xVN1lB/LVSrkPuUDGZ/ln0jH3Fc0LttG/ko1m8PKwYK9uDEncwbHGKp8V8WutB3xcK7WgbVifmT/AN1k6S0XJ/mGQY4wf71rGFW2S5HX+zKI1z3jIrXFk7xtUBycgqoA+QAMACO51Xv21NxbrAXXDFW4kZIUMxwQZxiuY8LvC03u9x80t2kzBjtiKN8auK6Rg7hEGO1RKP7WNMzdZ7Q3LLZHyaGAYEDif2KDPtc5OOfSSftW1ofCRc07vdtsQDKssMcSGKqM9B8zPYVb4D7CXbzEqptoPMN2GI6Yzk9q1jOGqJaZy13x2+5iCJnJwP0gVZotRe3i4u5ijBiw3BRHGevavQNN7BllhyCA+flzEGDJgD6z0yFrdI7P7thbtKnlIAa4VmCuBCgmOQe/IolyLVDUWbdnx0ahVLrDGPKI2nuu4kzkEdPlWfrPalC5T3bo4VcDO8AbQwIIKqR3qjUa5LNoC25IIKncqltoG0kLHBI/P6Vz+tb3jpcICsqbZDbpAMg8Af8AcVmoL0WpVkPTxJ/dsm3LOzGIwC0wAcHjPzNUfxbEiSWJQTuyQ0ZGegjFDEuBI2mPmP70Pb1zbgXAAjn69aUYMlys1NYPKM5oa01W6hA4kd/70Mgg/LFC0SV6/Sz5uoP5fv8ASgZMiCcEH9x9K2bl9Ssdf3zWAt6GI7E/r+Vbcd1klhTPBkgHPEUt2AP3+5qJef8AumtnP5x8v1p0BFhBHUZ/cfamq4pMnETSqiT1DS6Jdi4Ft7bsdxn3g58z7SDzjJggDtAI8RCC0xtruxNyCRvYRhzIP4VBB6AfSj2fuiGGIDlV3NuLKM7iTnkkf+tZ+g03xqx8guOvlgFk97tVi4aSQJXicegriUmzpazQTovEtO63hvawoj3UpKB4MmCDIyMgjiuZ8Rusp3XFDEOyhV3biQWUmIDRPcZgA11t/TgWyFgWreNjfzEuENJBVlLBgvERJYYrl/GPELW64GzcXcEaCc7uJHEyDk4O763H9tIlqtnDamw4vw+PMeYyPQeoowXY/f6UDrXLMoZidsCesDiP1+9W75AIrpkm0mYtUw60ykgsBI4PUd6NXTKSSrGPUmsvSkMSKOs4/cVm4sEzZ03iDoAoOFEDI4+o5/vVq+090KVByZgzBUnEgrFY66kSZ/pPFVX2B6YrPqkVZ6Pp/ay0y/EJgk4M8ZxXJ+JeMBmuODBcmGGJgQue/H51iBZGD9CakNWVwZIEfYdB2+lWqeylKg7+PMmVWDEHO4/YR1P3oK7bm6FWCASSRwAeB6/8Go23EySQCMQcKD0EzVnv4LbCWLDJOQDxJ+nSnp0Bbr2ACqpyTwM47/TvQWpEAyuBgT1HSoWL3mzMjBYkkk9zPFEXX3c1aVENmct+6oBU4OYOPtUP8Yk+cEfvuKKuWjHJgSYk/lFUpZBLT0q6i9ishe8QHI56f8VVbsQJMljk/P0+1XrpVwRE94GPrRj6l2ULA8uJAGcdT1+lUqWgM9G+f2qZxnrVl5BBIgsSOs/OZ7mPvQ722AO6Qenr/ajDBqh/emlVGwz6fbNKngR6vp7pt68okKpZlIgcASBkd6K8LYnUaufwKAv+mVAMR+8UqVedHR1y/wAKblwmwu4k7lDNJmTLCTPyH2rgPF/E7hDgtgRGAIk5iBTUq2gl3Zk9GFqRDMPl/TrUNO5yPl/WlSrq/qZS2G6RAHxWlaH601KsiRaocepg/KotyPqP0pUqzey/A5aBI6x+oq+/bG0H1p6VIYGhjdHYfqKT3SGYDgIpAxyWgk9/rSpVtHQyhPi+QY/WR/c09xzzOYn9aVKmSyD3TtGeRVemcgAjnFKlVeAQTpBiepYifpT2VmZpUqTGE6SyA0xn/jp2oe6eftTUqmQga/wKelSqo6M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26" name="AutoShape 6" descr="data:image/jpeg;base64,/9j/4AAQSkZJRgABAQAAAQABAAD/2wCEAAkGBhQSERQUEhQVFRQVFRgWGBgYFxUXGBgXHBUXGRYXFBQXHCYeGBkjGRgYHy8gIycpLCwsFR4xNTIqNSYrLCkBCQoKDgwOGg8PGiwkHyQsLCwvLCwsLCwsKiwsLCwsLCwsLCwsLCwsLCwsLCwsLCwsLCwsLCwsLCwsLCwsLCwsLP/AABEIARMAtwMBIgACEQEDEQH/xAAbAAABBQEBAAAAAAAAAAAAAAAEAAECAwUGB//EADoQAAIBAwMCAwYEBAYDAQEAAAECEQADIQQSMUFRBSJhBhMycYGRQqGx8BQjwdEVUmJy4fEHgpJDM//EABkBAAMBAQEAAAAAAAAAAAAAAAABAgMEBf/EACQRAAICAgICAgIDAAAAAAAAAAABAhEhMQMSQVFhcRMiBELB/9oADAMBAAIRAxEAPwD125rqDvar1oB9RVLaitDlcgq5foW5eql79DvepmbZZcuUO9yovdoa5eoJbLWuVU12qHv1Q+ooJL3vUO92h7l+qH1NAi971UPqKFuamhLupoCgy5qqFuayhHvVS1ygdBL6qqHv1Q1yoF6CqLWuVAvVReoF6BlhemL1UXpt1AEi1QLUxaok0hiJpVEmmpge2NqKqN+gmv1Br9AWFteqh79CtqKouaigmwm5qKGuaihbmooW7qKZIW+poa5qqCuaqhrmopDoNuauhrmpoVrtUtcpDoIe/VD3aqa5VbPQOixrlVl6gWqBagdEy1RLVAtUS1AEy1RLVHdUZoAkTTbqjNNNAEiaYmok0iaBiJpVGaVAj0xtRVT6qsp9ZVLao0xUaT6uqH1VZ7aioG9QKgu5qKGuX6qa5VTPTHRJ7tVNcqDPVZNSNImblQL1EtVbNQMmXqBeoFqjuoAkWpiajNRJoAkWppqM000AOTSmozTTQA80pqE0poAlNMTTTTUASmmqM0qAOlN2qzcqgvUN9Ay83Kj7yqC9MWoFQQblQLVVurR0XgF64yDYyh4hmBCwesxkfKixpWAmq2rurv8A4ve2yi5dEMJBUfKRmtC17BaO2Ly3HZyFVkYnaJnKwMSTis3OKNFxyPMCagTXsHifs54YLJuXECLatjeykgjAiQDluB67u5qeh9g9DctJ/LPmtLcy38wTIaWGZB+mOtT+WJX4WeNE0xNeva//AMV6V0IssUdG2kliRiSxKk85A+n1rhvFv/HuqskQvvN2V2SSQOZEYPpJ+tWppkPjaOZJppqV6yymGBB7EEfrVdURQ81GaU0xoEPTTTTSoGKlTU00APSpqVAD01KaVAGqzVAmqy1MXoGT3Uxaq91KaAOj9k/DBeuAyZTzMMSAcK6dyHHHqsc49U1KsdOMIGVgxaVMLOQIESZyPnXF6Dwk6DUW9QiltK+nK73IksYcGFyIfYe3Sab2i9ry5AQe7+IH/K+Qd0xjBg/KvP5OZyl1R6PHw0rOta173Yq3pKsVCxmWy0CcrEH71jarTozMC7BlOyCvJJjzGfL3+lAL7VO9y2wRfeIAJUEMW6bh1MR/9VDV6nUm5cDqVd3DsgBk7ZOQO8z6VyynJPJsoIE9s/AQqhDfgLdQPbZCGaQcjMEDj6zXQeENeVibV0K6+UqwgjGAARXMeM+OPqbtoXlDBEClwDJgkZ9f71f457UjVPYGx1ZbSi4wMCRkGe2f3FJ8j8FfjXk6DTvdsNvuKWQzPmIBn4ob9TWxpPagMqh8uXOIwFPEH8h9a48eI3VVBaO4bBM5jcCMffn1FEHxa21oteTaB8O0+b7ck9cdqiPO0TLiO01vhel1LGzfRbrQzSDLL/lAIODE8dxXnHtF/wCOACDoyzqZ3bipgEnbBwTPHWtHw12YFrVwqrBhkwwXs0fb60bpPGmlEK7QhUnJyV4nPc8cc12Q/k+jnnw+zyfUadkYq4KsDBB5BqqvZfaX2ZtalizKN2yA0wQSPIB3YtJg9Jrzf2o9l30lwDJtn4W6TAkE9K7Y8ikcsuNowaanNNWlmdCpUqUUWFDU9KlRYUNT01PRYBW6mmoTS3UwJUR4drfdXUubVfYwO1xKmOhFCTSBpAj06/47p9WEZJthgQ9s/DaYmZB4KGZwOBWT4xrLbItu3Z/nC4VDI0q0Sp2iDz6Hig/DPH1u2Sj2h7xI/mLgFc+VkAjdxER17VF9RCysg/hEAYzJ9K8Wa68jR6/G7gmUaTfZeJHlJJA53TI4yehzmtfxvxvVLqEvOES48XRAzsGB17Vzzi5cIJhYA9fqfyopvCG94hn4kG2TPI7dBM49KGVYX4h477zUlnthGLq0RCsJkFkbv16H61Zq7lp9r2DCOVDW+zyQds9PSay/E7pChLybWXbtcggleQDPIzz6Uy6B1UMuRO/BnkQDjrz+dQ1gtUw2/YMgywDNkzzAgDsADmou4Ch3uALuI2jduWMA7uDMHjtQ9/WXVBUDkBSpzIYgnHTGf7VdY9oFWymkVRAuM0lcgFmYd4mRx2FJKkDuyH8QFCsgOGMAscjdI+px9q6aylxTF1wQykr8O0eaSNv4frJrmtXoVJ3QCFYJzGYnA65/Sn/xK47kusKQVXJJ7Ak9B/aoerClo6vQ6xRcnfuXzT6AD4gD8o5o+7rl1NtlIESNm4BoYGQ5HGDntCx3njD46zErpwIVdknzYB8zY4nnrzWjptb5VXcZOXHAbJPTFaQ5HHZjPj9HHeNeFtYulWMz5g0BQyknzBQcZnFZ5Wux1mvGouX7RUuEQe6DYKsJDER3J+sDtXMtp4Pyr1I8lo4Z8fVgm2lFEC3UltelX3I6gsUttFmxiagbVHcXUGIpVf8Aw9PT7C6lW6n3UKWqy2DVuQ+hcw9acWyairZo2wtZylRaidX7DeG7rGoKPaN3DC2V/mQud9u5yYk+UTxJ6ULqbgd493tC2wWKzECFDBRmeJ+poLw3TNccLbKh+ksEk8QGMCc/YGp+L6B7VwWrkBhgLInHoDXmc9uVndwaoqXUk/CZAaCYP2rTT2hRdptgrd2Bd8BgoXlkx8RP1FY93xBLQIddxUHaAdsEjJJHPmptLqmdUZgSq4Cz+HcSQD0mT96Euqs02X6q414K9xy7PJYt0gnbk+n60R/jPu7Ism0JP4wACADMEgeaZiZPFAai5klRCkmAcwJOJ7+tXafRHUQqfF6znHCio3svSLbt4YIAaf8AdjAwc1Va8Na7uKLJjPH69T6elW+J6VbNw21ue8C/EQNq7iBuAMncBxPpVTaj+WVjkmc4ggDjr1qWmmK0yj+HYlUVoEzHGfU9oFEeI+I2WhbQjG1iG5MAeUffPWaWq0m2N52uVDLGSykdAJAn+tRseDm2puymHhAzAbuTJA6AQT88U6HZC9d/h2Ni1AZgCx5YCBgdp3DPr6VpaNpBIPwxPzrnfDiQz3b+XcxB5PUkdsx/81K7eIaFfAIbaoPmz1nn5U5QzSJ7ezofD7YttdKE7rhk+omdv+2TxVWv067mcySxEz8gBEVSPEQVUt5SxhROT6wOnrR9rT++gN0BAExPpjNVCTWzHkjZnf4OSJGDxwPr9asPh4WFaDicT+tauli2GPNsnbG6SDJkicjkVB9P71dyiTMCOfSQfn+tU5yT+DHqYmosIDjnoJwKoNkcwY78j8qMPh1wk77cQM5UEZiDmZ9Oap1SFDHBA4OD9a0U3oOqKhpRGD9sg94pVC6xXFwebBEiDEHNKr7sShZkpapNPSiLNkt+/wC9H6bwySIBP7/f3roc0jNIx7VszWhYx++TW6ngsdMx0+U5/WtOx4IjJJAXpxz8z8xXNyc6WzVQZzOitB7i29wUM0bmmAf9REmJ/YrT8R8OVXVdykoq7mDBvMVAYzgGTJ+tbFjRqnA7ZAWekRIwST0mhvHtKoUOxUSDAETgTmCcycz/AJa5pzUqo34lTMw+CTaNwqTtYCVIysGZn1IzQq3TsCKIMzOSTx5Y4jE0d4R4x/DXmBG9LgyuJAIw/oR+cj0ovUaJBZTUadmzcKuLm0MhKkkjbggjj9afVmjw8gdnxTDb7aFSqyPh3bYAIbvIE9+vep2m2WbjBgrXEUABl3k71LYViVG0H8hTb7Vy0nvfK6GMeVXXHQTtP9qjpfChdlrQI4IWDJBYriJjvBPFSn5BohqPD1QeZwzJh1TlZ/zMRBg4MTV1rS2IhrjBjACjOTxuPQR8+aWivGyzXLbDeuMifeeaCNjD7gxVmv8Aacs8va07LIGLKW2j0K5B+tG/IUB6jT+UABZAJkHJBPB+X9azLsrlyxIiI/T0HyrdPhqwtyw2+yPjXO9MjcT3AkGRQuoQHEqflyP6cxSeAMXU3i7klNs/iEHgYkdP+BTWnQsm4EAZLdSSe/aMVPU6bkmYEGPrwe8kVXcsG4SylFEk7QsAeikdPStFVAzQa0gMlSZ46/XuflWppbwUzEkHE4Aj+tYOm104zuHXijrGp2kTBPbmB6+v9qyadjejrdXbRrckwNu47Wjyn8OesYPy6VUt9W2BIVSe07uwBBx3nsKH0dz3ts7kwOs7RP8AqjPH2o3SWEHwhdhyJMnPbr0qrMGiNy5tMEyehxEYPH74oG+iuQNnlPyMH5Hj5+talzRK26bZVvwk71B5/wDr1+U0Fq9GQwgGI3EDGRg88ZxnvTRLTM8MpYu6yx7jj/aI/f0pqa7prm4lk34AUL2ictHb980q1pEAWn0SqFkkndHpHWPlx9a0rNkzG0xB8wwDnuefpQ/gmrBvgk7IXG7GTt+E9IP5R8q6P3KMRv8AMQOSSR8/nzxUTm/JoolOg8OBENI7EE84x0APcg9fSrrWmDswJ4MADOADIP1+vNPrtaLKhmwsnj/Nn8oBovQeGsR5CCPw7mgEH/URCiM9u0c1m0UitNMchgARBMTAmYjrwetAeJ6dL9u4EYk2yCRJnmWGYJxn5rXS2/CoGWLMGMuCoxORxBHHrxQeqtSrqTAIPGWBIxsGYExznzAVONFLDs8wGlVroh1tocF3lQPUwCYmBxzXVL4rpbanTrqPftdIZri4CsMKEL8ngT61yPiZZmbcRI8u3iMAkbT6/nNAauyQoJCjtxOT3HNdUEjTMzrb2nsXSwW4v4WUvgwVJK7VkbpI6njvIoK9qjbUhS6kgdSoMT07g5FZXhYd0e3byzKpCrJdtpJhVE7iOe8A1t+OXE2adb6XEHukNxlIZgQCoA3DIgSSe/ynN8eQlKgTwG+pfYT3gn6kmjddoLZdlVg5WPhyJzwe4/rQfg/8N75X8xtqGYh5C7vwKzJBKk88YHzqDXtRcugr7pnvNsVLTLCzwiquEAmfvU9LbJ7mj4b4res3ItIp229pWIDATLOZndnn5dKv8X8b0t2z/L07WL4Oc+QjqQe/oQPQ0dpfD7LWSv8AG6Vb4YjbtbLEKIa7ORjB4ma4jVW2tsyOdzqxD5kDMfF14rRRklkVpvAbp7gcEMDEGYPXMfSf61Tci2QFYGY6EQe2f1qskLxySIPp2KxycdaldUldwHQEmD5c9e1Z0VsqRpJMgGQIjmTnPSrdA+5nAx8v0igrl2ZEAVb4WPMJn6Hv1qqVAdJ4VrHR1W5ZZ7Nzy+VHbPQldpBEx6/Ouht6ctcOdi5E4gA4PPGD/wAUvDNEfcgWoafiY8SRIEkjb0o3R+F+8MyuyZO1hAOM85AII68Vk3aIIW9UrIXB+AEyQNrRg7B16dOTUNJqwW8oIIG5RhSR3hTjgY9PlR9u2uxmW37xV3DcCfKZ6kieeOecjiA7drJY7hOYEAATO1R3/seOKLoRDUOFDuyhwSCf9zGfrz9IpVBRJgTEkrsUEEST5gRBIzn9KVULBnaL2UCtc3CVgbcZ+Y7Tn/mtrU2fc2w2YkTMGATEziPnWxa0vmyVAjGSS2ME4kT0EVeLM8gfM5+3rzUtt7GsHHe1+nOy3tBYbgWCgkwcCYHXpnoa1vBtR7y2TDgg/jXZJjpnP/NbKhVwFkAccYqjUWiFAWTByVxJkZznGeT96G8UNMptasggkEFZiFZvqAvXt86nc0SPcG4BYILuQVJAjYi9uB1MZ6xViOckx2A44AySOcgn+tK4NwPlDAnK4AI4O6eQASY71MV7Bs899tvDBavXHVyS7l9kydsqRJ/3T+XauQ194MwgQscZMY7mvS//ACLoh/JvBNseWNwaDyARA9celcPrdIVIBSCMsYgnMjB4xiujj5Etl+DW8O8UXQpbaxZs3XuqN1y6NwXcuQsQFgSJnvUNYL2qt3LupBc27qqUQIrbXSLYtlZXbuI4nG2JqHiWu2aFNOLW1y53sw4APlgmCrccAiDzkisFNYUVV/0lcqGA+Lie24gERHNdH0ZU2F6fxBrKNprk+7JDMFC7w4B4nHxYgk44zVvg+of+IOY2Je25wn8pwWJ78Z7kVjyVmZkmQeZPz+tF3LjW/LciWtqsAAbVJmLoAB34z1M80NWS8ASAkyORn1q6xcmRx++1VPppG5SBMyCc/wB/+qrRGAD4AnbyJmJ45iOtOceywxxlWDRVswfzooGJU5jHQ5HQEHisq5eAOeaJUgEAGJgSYgH5jpXK4s2tCvWiDxJ9M57etG+B6Qe8gjccyAMj5/X9aDvtHmEHaSCQSRIMSD27V0vsXozte4gHIUTtxgnr6xQ01EVnUaW7CPCbVUjgcMfKFKniCIPp2qV+0WQs9wqYA8jRgdNsHOZjOTV2qtIuC4O9tqgbxJ2+YsJ/zfXFQa8wbBBJZYB8pmNpzJjExmcSRWP2IJ0oCAC2CVAyGPxSPNuKyCSxif6VS2nBZiVguGaB5tn4UVUaIU8E459ag+oCsVDupJUqGB6HqfhiAwMZz1jFdzUXWYG4F2bW+DMwfOGLyCABxEzHemKgbVi4oLOUWyjRKkFz0XymBGRx27UqJXSEwd9timACgYjA5YnODHA5pU015AO8V8Hu3bhK3RaBAJ8paOB5WkD75rR0zqi7XubmRVkxBJ43dfizx3q+4CI2iZ5xnkZ9cc/Khr1gMT5eD6GTkHn9ipb9EE7mpyCM9oiOtUai+SOQGIM9IHfjp2qV1QpKxx1gx8oHBoLVui3JI8xgT88CTxz27VPYYYLBbn8PUgT+WQT6farNG/nEBSgMkzJ9YgZMfqKnpdOW56sQcnjrPWflVr2WgEPhVZVXgTwSWAJOR+Rqk6Gc17TeG6hlui4UNtZYADc4jbBJGON+fQ1yN2w4S4x84KzO7iAQuSDIkztH+XtXqaWNtpi2wcpOI4Ij5bRx9K88v3G//SFVdyhTtOA/kIVQAuAROeG7xQlWS7xRgavRKqqZO7bJUAwrcgB56Ag9xWHq2LSCeOPWT/zW/cQAmBIjAM4+nes7xFQWbYIDGY5j/SGOTW3HyZH4KtLofeDBAUPA3so6CQTzmRxRWt0O7UuCGa2breZFklFOSi+gH5UJaC+6ggbgSwYCTHlxunjn0H1oG/qmYnzH1/f74rpVy0Z0vJK+sMecHEiDz1B4NRZRP4SD2qFxySSxJJ5JkmpWbYK8+aQAM56R2Fa1ghk7ZAOThjBgS0DMqTgZouzbGSDiDz5j+nPrQr247mOesHrNNabOMH5xWUsoqIRZWW2gzJ4/7r1DwjS2bemVgVAVR734gQwiSwiJknM9RXCeBeGE+dkJnAIJEZgsdqmR8+9d14WWRTb90pVyu4ggq7QCsKCWnyzEdOtcvI8loN0d+2baMWVEZdw8u05/EWYwBJmB3FW2lEkqBsIAB54xLlpJMZxjA7zTatnQIqWrjjgbQ9wnaMKx4H0gH7ihr3ij2Ap27GdFncm47TJICFgQZjqM9MVnbDBmX9SN7NARC4xGBDkTcCiAsbu2MdcaGg05uEbRtWDtkMIz+FcYIAM9Z6UrzC5bPuLTCSZJIBCjMJ0M4wvr9YNqLwFsXGdIQshAADTzu5kxHXrSbAufRG2PdmSvxBcKJPJB5/PrSoVQxffcdmO0QNnCktyBu95k8jjbNKlnwFezq1ecwD+EGcnn0iPrUAwXA6AAcwegn715h4f7S37V2M7tzShGCxP+XoZPTtXYeEe1Vu7lvK2MMfLPdc9+lOcWsmRuXrgGTH+qeI749YqvS3g+9kgiYUkQGgSTgcT2GfrVGo1g92QzhRBBbEyDGMZg54p9MiW7SMGZ/eYABPJ4CiYGcZNTFYGjXvXPKRuGBtJzAJA5/f8AahUMEFboLMBJO3IwPKvAx1qP8P8AydrBvN0QFhJJzMGcRkz+eJXLsQ/mIKgFliTGCoAjv3xn1inTNEhtbp1eA2biCIgiDGNxEEwDxJFcP4xomt3GBUfzNpHcuA6cASBEGO5HQzXX2YW4QlzdOSGuWyFzAUdh+z64ftbpN0SVDB8A5QggBhvAyNwXE0ot3kDmEsliVt8yC68/iAWBGSN3AJJzFBeLuogIZBbD7YJUqQxyJjHE8gj1o/V3Nl3ZttMkJBRoRiBA8x5EmSMcdOaCv+Hs2wbGCnzAk5243TJ2gKZydvOecapUJPJisCEYiQBAJzmTgT0xNAe6idxiBiZzkCF+8/Q1pXrhAYKcEkZ5I6T9KEKAjAk5n6Rx+XHaurieBMoW4TM9RH58n1qap5eOTziOM+s8VWo+1Ol49Ome/wCta7eCWWG2ogkkzIgDgccnr6VCzaJYdR/Tr+VXKQ4iIiSMcn179q9B9k/AksWVvXAC9wGPNG1J2sAhEOdm4kyegis+Tk6oqOTQ8D8PtWLK3g7W5BDDdutvHDQ3mUnEDkQelbD63aVnYpJ3A/6ozJJyCJ4g4FPpHS8Xcn3dm2igbWUsYDAKokhOgCgSYg1inUH+IAYr/LG4xvJQQAqkgbSxJycenrwybbwM1tZ4wUUhma2LYJaTAccyMAxg8dZ9KzLurkoyKP5zRBYA8qA5zJABJmIjtQtrT/4i7h9RtCj4Cqs/MkKX4Udue/ejbLbLaNYZFRbmxSVXzwfM4HU4A/8AU+lNxSf0Fl2quPatnZZvMxLQXiAPNBiYUbowMRQAsqLP89RuZcye+ZTPl+gnFdB4hrhqLqraDFAwDPthZOYkjsQOO/agdT7OW4ub3bco3CCVIaCJJniABxOOalUnXsLtAd3UeccG2RtlmMKYBG0BlniOT170qZbBYBAShUKMkFiIMbdzBYwCSAeenNKqU5JYdDpeUG6j2btakBinA+JcMIOcjsR1rndZ7CXrTH3bqykkqCwViveD1z07V2GjubbI3FlcgZAY7SFgk7pEBe89BzRV7UW3Qu5EYU+8GSeiqigQOOlSpVhE9TmPA/DnW4lq4m5QwG5TuSY3BN3HxGT8q6DU6gWTt2mW+FBhYkAsGwFXrJPQmibU2vJ7y4ytGVAgADgYAUD1kgADmn1Oxwpa4U3bSXPlEZgblVTy3p8R5inT0OqCfEvei0Fttb2B1X3hYuwE+Y7QMmPUcmsTS23Yw0KbhJ3RMqA21RbHSe+QB3M0rt0n30IqmQunt+Q7mAkE+aFyVJnIABJ5ou0t27Ztlt+/ykhZSFTaTLKCY+v4ulJxzQ0wW/px7xbmwbRHEgO2VysSSCOIPwyetN4hogVE3CAyMDuhUUmNxAOJEwOefXD2tKzAsMKANiGIAWTlu20T1PliYFVahwGZlw0eXdvfcxMKLa5EdZ9Vx0pr4Gef+K+GgXoICblLA+XYZAgElpUZAkz1JjNGX/FNlxmuWgoVcpcLli24QVVmEsepGMH1ov2jmzdsm4ijcVcgSJUuTDH1KgxxnpXI+M61rl1jcyZMHEx0HaK6Y1JGbwFrfV1e4xVHOAFXasEHceCBMRxmTWWDjyzM89Os/wBKLuaki2yAKVJTJ+IEAxA5jnp+tZjjtj755z/Sr41gTZEeommVc9Yqx1Ec57f29ano7YLANIAyeePT5/1rXQrOn9i/AluMb90fykPlB4Zh+oGPmcd67q4bb4c7lIgLMADuoXqSPzrkrHtCgUKoAVQAAJP05mop4qMmesx8uP1NcjjKTsOx0+sve7tFdPp0jHmCztjPlE4IAiRnPpQPht+3c33Pde7L7kIzlSFBLMcuzeYEfDwelYj+LzI3OAeYYrIHcT2q1PFQMTHbPHak4uvkOxs+KrYcIwZbLodrNADXA2GDAMJkk+Y8y3emVzZU2rFgGWKh5GATgsBLDywe3HFAeE3hbS7AS570ERcEgHO0g84njr6VpL45thdw3FoYBMAbejSJJYScRn0qJetlL9jQuWGYpbkBCqiB7wXCcgByhjzfF0jj1qzSaa5YV2Ybmcjd7x3J6gOpIJ9NpA+Hnvj6LUIh3u+9lZnAYTJY/DAGTxHy5gYIXVFyG/CSRLhSJ6gAEebnmk0VYtJ4Yd7vcVWuAn4SUBkmWBJEEDaDx0mTgPTW9cSsATxJkiPijax4EAY/0inoaXkVmzo3CWvO+4km351YBvhUAFQRO4mZEgLwMkytWgJLXEJbzgghlhpG22YG7yqfNg8/TNbUrtubGJNoBSsthtwJ3MQI8p4WJBIkxT+FWXu2HvW1DncwZhtUItuSqxMjGRPQ895q3aK1sMbVy8AywO1V5JIALFiII+Umfpki47bLjSZY7SHEBlmBsBMERHmmcGaz/D7F1QzuLZIKvzPu12tLloJJ5mFPGJzV38SN/wAYcyCPjyCWhUVhCgs/ToPUw3YIL02sVCweTKyqZ6ZciCQMxkgEle1Aa62w1Bdrha1cKqv8whFUeY7wFBPA/EJ69ho6680b3yiAMAD5RiTtUxjAAGSYPFA6O9eaWXTsyGQGLIuJJBO9txAbMj/KdvSc+2eqK+QbxXwLcyhmu2iBJdcoTtOEDEEmPxFhBMZAMTseHKCnvbi7FT3e9Z3FggOcmQqgkxMelFWdhf3oU3SRtxvuHdgHpheMA9zPZPoS1u20kC2bygg5AZgTdac7gQQTk5nvFPkdV6F1WzmPaXTl7Y8+8wqydyx8MmGJIAcYnncO1cbet+8yeSOcSTI2zPJ4GO3zr0/Teyo1WnugMFBuhgy8mB5d5I83JMz+LNcB4x4c1q5sdNpDkQSOJ5BHQxWvHImSMZdbsxtVsEZGfQgnt/WgrrSZggCYzJHzNF6/Ln4R/t4jpHX0oC4YH7/KuyBkxXHnngelOjHpVv8AAtt6ZxGJ+XpUrWlYA/QR1rW0kQ8jq0RVpvyKpfSNnEgdv3moFWESCMSJBz8p6UJKiQtb5xFS9560MjxRNkSM1LpDD9NrMCcetWJchgZODIBzmgmtwIpI0cVlKKeUNNo2rXiUMWbJPUAD7CmbxFmP9fyrPI471DfnNQorY7Z0ei1YIz09PtT1g270fWlU9R2ei6R/c2V93b2+8thWS8X3C4BDbUbLBiRGYg9KI/xR2VktgWtyBQgIKAjduPmgzPEHJb61R4vq2LWgyq90BiNrCQMeaXxPHTqe9CaLWXrzx7vY6OHRyoPl93vBYz5QArAeUzv6Vxq28G/wMNOLd0lEJZ5KsSJiD7xmDsd8ScxndgDBqjxHxq55RaZDlVJY+YZAUBIwFAmTj+uvY8dusu25Y3PJ2tbt7hbnb/8A2cYDnzExxPBq/WadRsDBHIthSxhCcjCsRLcSQD+tOWGCKm8Dst7z+JJulLJcLubYuTlRM5aVg9F9at8F1ZGmEyPOwCgE/jkhEyds8DiPSso6k23m57sFpYe7JYMD8Eu3JCiMCOc0Lf8AaJGMBzvLqqKGCjkFiznAWAfvSabdCs3dJ4578TscJuCqPdhWwfLlmgIIJKwDkdgDUl3UvduWyXW25JFw2jKyMjaeCT5Ruxyc9RtX4tp7aXrl5ghZ5thLqlmwPhCHEsPtV2s9sluRbEtB3FbYyQCPiZoAWYmD6dxRG2NktJoRYti3Zdwiyd7HG4AfGkjniVjjPeszxv2eu6w7nZF2KSIgSSq/EYJIkdsbjk0T4vqmvXbmwKLe1QgO4jcrTLIIEFSQQD0FSTxF1tLbBRAs/ACOZ4BJjBOPU1VS2mLsjz5vZS7sZi9ldpjabksY6woMDtMVNfY5ibQU7mYCSZVQSCYJPCgdcTXY6++LquCqLbaCdqdYC8k88URpPFTdusl+6omBbULtCzIOQ0sYgRwAD1rZck0TUThtR7PPbdySrbDtJQyAZ4PYc/agLumYZnr2GenT5V6svgemt+9DJvxuc5i2u0+VZMgnJgST9qy9D7NWLTtc8ztJa2Gk7UI8uCREgiSc9MZkfPStlLj7PBxep8JZQDtORgBjMH8XHHzoXUAtsUqxjAnaTyBgg5yPyrqdH4vfc3ks2kZjcZN7P8Kg7V6wFHMY7+tV2fDzauD30l1UAywbJyxBXHNWuRpWyXEyLHgMA71BxAycHvWYmna28OI5+R+tdZe1oB9ZH2obV7bgPyqVyy8mdGG1wMJ/pBqi7cHOBj1p74ZWK9qkE3c5JH/db42IlaeRiflP76ifpVF24VMRkjH9T8qi/hwPB2iRPyjt3qk6RlyDPzpqmMKu3gPLP9T86VDWbbcwDM8ie08/vNNTpEnrXh2tW3qLd25b2+QBl9yJO/ClvxTMEIQMMDmj9dqSxce7NuWeHxJXdiFztHX/ANqxtJ4mfeoHZyIbfcRWJCqdnwgMckL6dpis234xebCFvcXWCgn4lM/DP4ATE54fEVxRi34wdDNnWXjYshi5VSd0Klxix4K7lwjEDk9/SsG14q5svfZUAZTaRFzcCypL7myVI3LumZrZ1V27cW2XZgiMSF8uyQMeZRJieJisLxrQXHttsNtVBAGSI64ABn/mhQW/Yk62H622xVN1lB/LVSrkPuUDGZ/ln0jH3Fc0LttG/ko1m8PKwYK9uDEncwbHGKp8V8WutB3xcK7WgbVifmT/AN1k6S0XJ/mGQY4wf71rGFW2S5HX+zKI1z3jIrXFk7xtUBycgqoA+QAMACO51Xv21NxbrAXXDFW4kZIUMxwQZxiuY8LvC03u9x80t2kzBjtiKN8auK6Rg7hEGO1RKP7WNMzdZ7Q3LLZHyaGAYEDif2KDPtc5OOfSSftW1ofCRc07vdtsQDKssMcSGKqM9B8zPYVb4D7CXbzEqptoPMN2GI6Yzk9q1jOGqJaZy13x2+5iCJnJwP0gVZotRe3i4u5ijBiw3BRHGevavQNN7BllhyCA+flzEGDJgD6z0yFrdI7P7thbtKnlIAa4VmCuBCgmOQe/IolyLVDUWbdnx0ahVLrDGPKI2nuu4kzkEdPlWfrPalC5T3bo4VcDO8AbQwIIKqR3qjUa5LNoC25IIKncqltoG0kLHBI/P6Vz+tb3jpcICsqbZDbpAMg8Af8AcVmoL0WpVkPTxJ/dsm3LOzGIwC0wAcHjPzNUfxbEiSWJQTuyQ0ZGegjFDEuBI2mPmP70Pb1zbgXAAjn69aUYMlys1NYPKM5oa01W6hA4kd/70Mgg/LFC0SV6/Sz5uoP5fv8ASgZMiCcEH9x9K2bl9Ssdf3zWAt6GI7E/r+Vbcd1klhTPBkgHPEUt2AP3+5qJef8AumtnP5x8v1p0BFhBHUZ/cfamq4pMnETSqiT1DS6Jdi4Ft7bsdxn3g58z7SDzjJggDtAI8RCC0xtruxNyCRvYRhzIP4VBB6AfSj2fuiGGIDlV3NuLKM7iTnkkf+tZ+g03xqx8guOvlgFk97tVi4aSQJXicegriUmzpazQTovEtO63hvawoj3UpKB4MmCDIyMgjiuZ8Rusp3XFDEOyhV3biQWUmIDRPcZgA11t/TgWyFgWreNjfzEuENJBVlLBgvERJYYrl/GPELW64GzcXcEaCc7uJHEyDk4O763H9tIlqtnDamw4vw+PMeYyPQeoowXY/f6UDrXLMoZidsCesDiP1+9W75AIrpkm0mYtUw60ykgsBI4PUd6NXTKSSrGPUmsvSkMSKOs4/cVm4sEzZ03iDoAoOFEDI4+o5/vVq+090KVByZgzBUnEgrFY66kSZ/pPFVX2B6YrPqkVZ6Pp/ay0y/EJgk4M8ZxXJ+JeMBmuODBcmGGJgQue/H51iBZGD9CakNWVwZIEfYdB2+lWqeylKg7+PMmVWDEHO4/YR1P3oK7bm6FWCASSRwAeB6/8Go23EySQCMQcKD0EzVnv4LbCWLDJOQDxJ+nSnp0Bbr2ACqpyTwM47/TvQWpEAyuBgT1HSoWL3mzMjBYkkk9zPFEXX3c1aVENmct+6oBU4OYOPtUP8Yk+cEfvuKKuWjHJgSYk/lFUpZBLT0q6i9ishe8QHI56f8VVbsQJMljk/P0+1XrpVwRE94GPrRj6l2ULA8uJAGcdT1+lUqWgM9G+f2qZxnrVl5BBIgsSOs/OZ7mPvQ722AO6Qenr/ajDBqh/emlVGwz6fbNKngR6vp7pt68okKpZlIgcASBkd6K8LYnUaufwKAv+mVAMR+8UqVedHR1y/wAKblwmwu4k7lDNJmTLCTPyH2rgPF/E7hDgtgRGAIk5iBTUq2gl3Zk9GFqRDMPl/TrUNO5yPl/WlSrq/qZS2G6RAHxWlaH601KsiRaocepg/KotyPqP0pUqzey/A5aBI6x+oq+/bG0H1p6VIYGhjdHYfqKT3SGYDgIpAxyWgk9/rSpVtHQyhPi+QY/WR/c09xzzOYn9aVKmSyD3TtGeRVemcgAjnFKlVeAQTpBiepYifpT2VmZpUqTGE6SyA0xn/jp2oe6eftTUqmQga/wKelSqo6M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28" name="AutoShape 8" descr="data:image/jpeg;base64,/9j/4AAQSkZJRgABAQAAAQABAAD/2wCEAAkGBhQSERQUEhQVFRQVFRgWGBgYFxUXGBgXHBUXGRYXFBQXHCYeGBkjGRgYHy8gIycpLCwsFR4xNTIqNSYrLCkBCQoKDgwOGg8PGiwkHyQsLCwvLCwsLCwsKiwsLCwsLCwsLCwsLCwsLCwsLCwsLCwsLCwsLCwsLCwsLCwsLCwsLP/AABEIARMAtwMBIgACEQEDEQH/xAAbAAABBQEBAAAAAAAAAAAAAAAEAAECAwUGB//EADoQAAIBAwMCAwYEBAYDAQEAAAECEQADIQQSMUFRBSJhBhMycYGRQqGx8BQjwdEVUmJy4fEHgpJDM//EABkBAAMBAQEAAAAAAAAAAAAAAAABAgMEBf/EACQRAAICAgICAgIDAAAAAAAAAAABAhEhMQMSQVFhcRMiBELB/9oADAMBAAIRAxEAPwD125rqDvar1oB9RVLaitDlcgq5foW5eql79DvepmbZZcuUO9yovdoa5eoJbLWuVU12qHv1Q+ooJL3vUO92h7l+qH1NAi971UPqKFuamhLupoCgy5qqFuayhHvVS1ygdBL6qqHv1Q1yoF6CqLWuVAvVReoF6BlhemL1UXpt1AEi1QLUxaok0hiJpVEmmpge2NqKqN+gmv1Br9AWFteqh79CtqKouaigmwm5qKGuaihbmooW7qKZIW+poa5qqCuaqhrmopDoNuauhrmpoVrtUtcpDoIe/VD3aqa5VbPQOixrlVl6gWqBagdEy1RLVAtUS1AEy1RLVHdUZoAkTTbqjNNNAEiaYmok0iaBiJpVGaVAj0xtRVT6qsp9ZVLao0xUaT6uqH1VZ7aioG9QKgu5qKGuX6qa5VTPTHRJ7tVNcqDPVZNSNImblQL1EtVbNQMmXqBeoFqjuoAkWpiajNRJoAkWppqM000AOTSmozTTQA80pqE0poAlNMTTTTUASmmqM0qAOlN2qzcqgvUN9Ay83Kj7yqC9MWoFQQblQLVVurR0XgF64yDYyh4hmBCwesxkfKixpWAmq2rurv8A4ve2yi5dEMJBUfKRmtC17BaO2Ly3HZyFVkYnaJnKwMSTis3OKNFxyPMCagTXsHifs54YLJuXECLatjeykgjAiQDluB67u5qeh9g9DctJ/LPmtLcy38wTIaWGZB+mOtT+WJX4WeNE0xNeva//AMV6V0IssUdG2kliRiSxKk85A+n1rhvFv/HuqskQvvN2V2SSQOZEYPpJ+tWppkPjaOZJppqV6yymGBB7EEfrVdURQ81GaU0xoEPTTTTSoGKlTU00APSpqVAD01KaVAGqzVAmqy1MXoGT3Uxaq91KaAOj9k/DBeuAyZTzMMSAcK6dyHHHqsc49U1KsdOMIGVgxaVMLOQIESZyPnXF6Dwk6DUW9QiltK+nK73IksYcGFyIfYe3Sab2i9ry5AQe7+IH/K+Qd0xjBg/KvP5OZyl1R6PHw0rOta173Yq3pKsVCxmWy0CcrEH71jarTozMC7BlOyCvJJjzGfL3+lAL7VO9y2wRfeIAJUEMW6bh1MR/9VDV6nUm5cDqVd3DsgBk7ZOQO8z6VyynJPJsoIE9s/AQqhDfgLdQPbZCGaQcjMEDj6zXQeENeVibV0K6+UqwgjGAARXMeM+OPqbtoXlDBEClwDJgkZ9f71f457UjVPYGx1ZbSi4wMCRkGe2f3FJ8j8FfjXk6DTvdsNvuKWQzPmIBn4ob9TWxpPagMqh8uXOIwFPEH8h9a48eI3VVBaO4bBM5jcCMffn1FEHxa21oteTaB8O0+b7ck9cdqiPO0TLiO01vhel1LGzfRbrQzSDLL/lAIODE8dxXnHtF/wCOACDoyzqZ3bipgEnbBwTPHWtHw12YFrVwqrBhkwwXs0fb60bpPGmlEK7QhUnJyV4nPc8cc12Q/k+jnnw+zyfUadkYq4KsDBB5BqqvZfaX2ZtalizKN2yA0wQSPIB3YtJg9Jrzf2o9l30lwDJtn4W6TAkE9K7Y8ikcsuNowaanNNWlmdCpUqUUWFDU9KlRYUNT01PRYBW6mmoTS3UwJUR4drfdXUubVfYwO1xKmOhFCTSBpAj06/47p9WEZJthgQ9s/DaYmZB4KGZwOBWT4xrLbItu3Z/nC4VDI0q0Sp2iDz6Hig/DPH1u2Sj2h7xI/mLgFc+VkAjdxER17VF9RCysg/hEAYzJ9K8Wa68jR6/G7gmUaTfZeJHlJJA53TI4yehzmtfxvxvVLqEvOES48XRAzsGB17Vzzi5cIJhYA9fqfyopvCG94hn4kG2TPI7dBM49KGVYX4h477zUlnthGLq0RCsJkFkbv16H61Zq7lp9r2DCOVDW+zyQds9PSay/E7pChLybWXbtcggleQDPIzz6Uy6B1UMuRO/BnkQDjrz+dQ1gtUw2/YMgywDNkzzAgDsADmou4Ch3uALuI2jduWMA7uDMHjtQ9/WXVBUDkBSpzIYgnHTGf7VdY9oFWymkVRAuM0lcgFmYd4mRx2FJKkDuyH8QFCsgOGMAscjdI+px9q6aylxTF1wQykr8O0eaSNv4frJrmtXoVJ3QCFYJzGYnA65/Sn/xK47kusKQVXJJ7Ak9B/aoerClo6vQ6xRcnfuXzT6AD4gD8o5o+7rl1NtlIESNm4BoYGQ5HGDntCx3njD46zErpwIVdknzYB8zY4nnrzWjptb5VXcZOXHAbJPTFaQ5HHZjPj9HHeNeFtYulWMz5g0BQyknzBQcZnFZ5Wux1mvGouX7RUuEQe6DYKsJDER3J+sDtXMtp4Pyr1I8lo4Z8fVgm2lFEC3UltelX3I6gsUttFmxiagbVHcXUGIpVf8Aw9PT7C6lW6n3UKWqy2DVuQ+hcw9acWyairZo2wtZylRaidX7DeG7rGoKPaN3DC2V/mQud9u5yYk+UTxJ6ULqbgd493tC2wWKzECFDBRmeJ+poLw3TNccLbKh+ksEk8QGMCc/YGp+L6B7VwWrkBhgLInHoDXmc9uVndwaoqXUk/CZAaCYP2rTT2hRdptgrd2Bd8BgoXlkx8RP1FY93xBLQIddxUHaAdsEjJJHPmptLqmdUZgSq4Cz+HcSQD0mT96Euqs02X6q414K9xy7PJYt0gnbk+n60R/jPu7Ism0JP4wACADMEgeaZiZPFAai5klRCkmAcwJOJ7+tXafRHUQqfF6znHCio3svSLbt4YIAaf8AdjAwc1Va8Na7uKLJjPH69T6elW+J6VbNw21ue8C/EQNq7iBuAMncBxPpVTaj+WVjkmc4ggDjr1qWmmK0yj+HYlUVoEzHGfU9oFEeI+I2WhbQjG1iG5MAeUffPWaWq0m2N52uVDLGSykdAJAn+tRseDm2puymHhAzAbuTJA6AQT88U6HZC9d/h2Ni1AZgCx5YCBgdp3DPr6VpaNpBIPwxPzrnfDiQz3b+XcxB5PUkdsx/81K7eIaFfAIbaoPmz1nn5U5QzSJ7ezofD7YttdKE7rhk+omdv+2TxVWv067mcySxEz8gBEVSPEQVUt5SxhROT6wOnrR9rT++gN0BAExPpjNVCTWzHkjZnf4OSJGDxwPr9asPh4WFaDicT+tauli2GPNsnbG6SDJkicjkVB9P71dyiTMCOfSQfn+tU5yT+DHqYmosIDjnoJwKoNkcwY78j8qMPh1wk77cQM5UEZiDmZ9Oap1SFDHBA4OD9a0U3oOqKhpRGD9sg94pVC6xXFwebBEiDEHNKr7sShZkpapNPSiLNkt+/wC9H6bwySIBP7/f3roc0jNIx7VszWhYx++TW6ngsdMx0+U5/WtOx4IjJJAXpxz8z8xXNyc6WzVQZzOitB7i29wUM0bmmAf9REmJ/YrT8R8OVXVdykoq7mDBvMVAYzgGTJ+tbFjRqnA7ZAWekRIwST0mhvHtKoUOxUSDAETgTmCcycz/AJa5pzUqo34lTMw+CTaNwqTtYCVIysGZn1IzQq3TsCKIMzOSTx5Y4jE0d4R4x/DXmBG9LgyuJAIw/oR+cj0ovUaJBZTUadmzcKuLm0MhKkkjbggjj9afVmjw8gdnxTDb7aFSqyPh3bYAIbvIE9+vep2m2WbjBgrXEUABl3k71LYViVG0H8hTb7Vy0nvfK6GMeVXXHQTtP9qjpfChdlrQI4IWDJBYriJjvBPFSn5BohqPD1QeZwzJh1TlZ/zMRBg4MTV1rS2IhrjBjACjOTxuPQR8+aWivGyzXLbDeuMifeeaCNjD7gxVmv8Aacs8va07LIGLKW2j0K5B+tG/IUB6jT+UABZAJkHJBPB+X9azLsrlyxIiI/T0HyrdPhqwtyw2+yPjXO9MjcT3AkGRQuoQHEqflyP6cxSeAMXU3i7klNs/iEHgYkdP+BTWnQsm4EAZLdSSe/aMVPU6bkmYEGPrwe8kVXcsG4SylFEk7QsAeikdPStFVAzQa0gMlSZ46/XuflWppbwUzEkHE4Aj+tYOm104zuHXijrGp2kTBPbmB6+v9qyadjejrdXbRrckwNu47Wjyn8OesYPy6VUt9W2BIVSe07uwBBx3nsKH0dz3ts7kwOs7RP8AqjPH2o3SWEHwhdhyJMnPbr0qrMGiNy5tMEyehxEYPH74oG+iuQNnlPyMH5Hj5+talzRK26bZVvwk71B5/wDr1+U0Fq9GQwgGI3EDGRg88ZxnvTRLTM8MpYu6yx7jj/aI/f0pqa7prm4lk34AUL2ictHb980q1pEAWn0SqFkkndHpHWPlx9a0rNkzG0xB8wwDnuefpQ/gmrBvgk7IXG7GTt+E9IP5R8q6P3KMRv8AMQOSSR8/nzxUTm/JoolOg8OBENI7EE84x0APcg9fSrrWmDswJ4MADOADIP1+vNPrtaLKhmwsnj/Nn8oBovQeGsR5CCPw7mgEH/URCiM9u0c1m0UitNMchgARBMTAmYjrwetAeJ6dL9u4EYk2yCRJnmWGYJxn5rXS2/CoGWLMGMuCoxORxBHHrxQeqtSrqTAIPGWBIxsGYExznzAVONFLDs8wGlVroh1tocF3lQPUwCYmBxzXVL4rpbanTrqPftdIZri4CsMKEL8ngT61yPiZZmbcRI8u3iMAkbT6/nNAauyQoJCjtxOT3HNdUEjTMzrb2nsXSwW4v4WUvgwVJK7VkbpI6njvIoK9qjbUhS6kgdSoMT07g5FZXhYd0e3byzKpCrJdtpJhVE7iOe8A1t+OXE2adb6XEHukNxlIZgQCoA3DIgSSe/ynN8eQlKgTwG+pfYT3gn6kmjddoLZdlVg5WPhyJzwe4/rQfg/8N75X8xtqGYh5C7vwKzJBKk88YHzqDXtRcugr7pnvNsVLTLCzwiquEAmfvU9LbJ7mj4b4res3ItIp229pWIDATLOZndnn5dKv8X8b0t2z/L07WL4Oc+QjqQe/oQPQ0dpfD7LWSv8AG6Vb4YjbtbLEKIa7ORjB4ma4jVW2tsyOdzqxD5kDMfF14rRRklkVpvAbp7gcEMDEGYPXMfSf61Tci2QFYGY6EQe2f1qskLxySIPp2KxycdaldUldwHQEmD5c9e1Z0VsqRpJMgGQIjmTnPSrdA+5nAx8v0igrl2ZEAVb4WPMJn6Hv1qqVAdJ4VrHR1W5ZZ7Nzy+VHbPQldpBEx6/Ouht6ctcOdi5E4gA4PPGD/wAUvDNEfcgWoafiY8SRIEkjb0o3R+F+8MyuyZO1hAOM85AII68Vk3aIIW9UrIXB+AEyQNrRg7B16dOTUNJqwW8oIIG5RhSR3hTjgY9PlR9u2uxmW37xV3DcCfKZ6kieeOecjiA7drJY7hOYEAATO1R3/seOKLoRDUOFDuyhwSCf9zGfrz9IpVBRJgTEkrsUEEST5gRBIzn9KVULBnaL2UCtc3CVgbcZ+Y7Tn/mtrU2fc2w2YkTMGATEziPnWxa0vmyVAjGSS2ME4kT0EVeLM8gfM5+3rzUtt7GsHHe1+nOy3tBYbgWCgkwcCYHXpnoa1vBtR7y2TDgg/jXZJjpnP/NbKhVwFkAccYqjUWiFAWTByVxJkZznGeT96G8UNMptasggkEFZiFZvqAvXt86nc0SPcG4BYILuQVJAjYi9uB1MZ6xViOckx2A44AySOcgn+tK4NwPlDAnK4AI4O6eQASY71MV7Bs899tvDBavXHVyS7l9kydsqRJ/3T+XauQ194MwgQscZMY7mvS//ACLoh/JvBNseWNwaDyARA9celcPrdIVIBSCMsYgnMjB4xiujj5Etl+DW8O8UXQpbaxZs3XuqN1y6NwXcuQsQFgSJnvUNYL2qt3LupBc27qqUQIrbXSLYtlZXbuI4nG2JqHiWu2aFNOLW1y53sw4APlgmCrccAiDzkisFNYUVV/0lcqGA+Lie24gERHNdH0ZU2F6fxBrKNprk+7JDMFC7w4B4nHxYgk44zVvg+of+IOY2Je25wn8pwWJ78Z7kVjyVmZkmQeZPz+tF3LjW/LciWtqsAAbVJmLoAB34z1M80NWS8ASAkyORn1q6xcmRx++1VPppG5SBMyCc/wB/+qrRGAD4AnbyJmJ45iOtOceywxxlWDRVswfzooGJU5jHQ5HQEHisq5eAOeaJUgEAGJgSYgH5jpXK4s2tCvWiDxJ9M57etG+B6Qe8gjccyAMj5/X9aDvtHmEHaSCQSRIMSD27V0vsXozte4gHIUTtxgnr6xQ01EVnUaW7CPCbVUjgcMfKFKniCIPp2qV+0WQs9wqYA8jRgdNsHOZjOTV2qtIuC4O9tqgbxJ2+YsJ/zfXFQa8wbBBJZYB8pmNpzJjExmcSRWP2IJ0oCAC2CVAyGPxSPNuKyCSxif6VS2nBZiVguGaB5tn4UVUaIU8E459ag+oCsVDupJUqGB6HqfhiAwMZz1jFdzUXWYG4F2bW+DMwfOGLyCABxEzHemKgbVi4oLOUWyjRKkFz0XymBGRx27UqJXSEwd9timACgYjA5YnODHA5pU015AO8V8Hu3bhK3RaBAJ8paOB5WkD75rR0zqi7XubmRVkxBJ43dfizx3q+4CI2iZ5xnkZ9cc/Khr1gMT5eD6GTkHn9ipb9EE7mpyCM9oiOtUai+SOQGIM9IHfjp2qV1QpKxx1gx8oHBoLVui3JI8xgT88CTxz27VPYYYLBbn8PUgT+WQT6farNG/nEBSgMkzJ9YgZMfqKnpdOW56sQcnjrPWflVr2WgEPhVZVXgTwSWAJOR+Rqk6Gc17TeG6hlui4UNtZYADc4jbBJGON+fQ1yN2w4S4x84KzO7iAQuSDIkztH+XtXqaWNtpi2wcpOI4Ij5bRx9K88v3G//SFVdyhTtOA/kIVQAuAROeG7xQlWS7xRgavRKqqZO7bJUAwrcgB56Ag9xWHq2LSCeOPWT/zW/cQAmBIjAM4+nes7xFQWbYIDGY5j/SGOTW3HyZH4KtLofeDBAUPA3so6CQTzmRxRWt0O7UuCGa2breZFklFOSi+gH5UJaC+6ggbgSwYCTHlxunjn0H1oG/qmYnzH1/f74rpVy0Z0vJK+sMecHEiDz1B4NRZRP4SD2qFxySSxJJ5JkmpWbYK8+aQAM56R2Fa1ghk7ZAOThjBgS0DMqTgZouzbGSDiDz5j+nPrQr247mOesHrNNabOMH5xWUsoqIRZWW2gzJ4/7r1DwjS2bemVgVAVR734gQwiSwiJknM9RXCeBeGE+dkJnAIJEZgsdqmR8+9d14WWRTb90pVyu4ggq7QCsKCWnyzEdOtcvI8loN0d+2baMWVEZdw8u05/EWYwBJmB3FW2lEkqBsIAB54xLlpJMZxjA7zTatnQIqWrjjgbQ9wnaMKx4H0gH7ihr3ij2Ap27GdFncm47TJICFgQZjqM9MVnbDBmX9SN7NARC4xGBDkTcCiAsbu2MdcaGg05uEbRtWDtkMIz+FcYIAM9Z6UrzC5bPuLTCSZJIBCjMJ0M4wvr9YNqLwFsXGdIQshAADTzu5kxHXrSbAufRG2PdmSvxBcKJPJB5/PrSoVQxffcdmO0QNnCktyBu95k8jjbNKlnwFezq1ecwD+EGcnn0iPrUAwXA6AAcwegn715h4f7S37V2M7tzShGCxP+XoZPTtXYeEe1Vu7lvK2MMfLPdc9+lOcWsmRuXrgGTH+qeI749YqvS3g+9kgiYUkQGgSTgcT2GfrVGo1g92QzhRBBbEyDGMZg54p9MiW7SMGZ/eYABPJ4CiYGcZNTFYGjXvXPKRuGBtJzAJA5/f8AahUMEFboLMBJO3IwPKvAx1qP8P8AydrBvN0QFhJJzMGcRkz+eJXLsQ/mIKgFliTGCoAjv3xn1inTNEhtbp1eA2biCIgiDGNxEEwDxJFcP4xomt3GBUfzNpHcuA6cASBEGO5HQzXX2YW4QlzdOSGuWyFzAUdh+z64ftbpN0SVDB8A5QggBhvAyNwXE0ot3kDmEsliVt8yC68/iAWBGSN3AJJzFBeLuogIZBbD7YJUqQxyJjHE8gj1o/V3Nl3ZttMkJBRoRiBA8x5EmSMcdOaCv+Hs2wbGCnzAk5243TJ2gKZydvOecapUJPJisCEYiQBAJzmTgT0xNAe6idxiBiZzkCF+8/Q1pXrhAYKcEkZ5I6T9KEKAjAk5n6Rx+XHaurieBMoW4TM9RH58n1qap5eOTziOM+s8VWo+1Ol49Ome/wCta7eCWWG2ogkkzIgDgccnr6VCzaJYdR/Tr+VXKQ4iIiSMcn179q9B9k/AksWVvXAC9wGPNG1J2sAhEOdm4kyegis+Tk6oqOTQ8D8PtWLK3g7W5BDDdutvHDQ3mUnEDkQelbD63aVnYpJ3A/6ozJJyCJ4g4FPpHS8Xcn3dm2igbWUsYDAKokhOgCgSYg1inUH+IAYr/LG4xvJQQAqkgbSxJycenrwybbwM1tZ4wUUhma2LYJaTAccyMAxg8dZ9KzLurkoyKP5zRBYA8qA5zJABJmIjtQtrT/4i7h9RtCj4Cqs/MkKX4Udue/ejbLbLaNYZFRbmxSVXzwfM4HU4A/8AU+lNxSf0Fl2quPatnZZvMxLQXiAPNBiYUbowMRQAsqLP89RuZcye+ZTPl+gnFdB4hrhqLqraDFAwDPthZOYkjsQOO/agdT7OW4ub3bco3CCVIaCJJniABxOOalUnXsLtAd3UeccG2RtlmMKYBG0BlniOT170qZbBYBAShUKMkFiIMbdzBYwCSAeenNKqU5JYdDpeUG6j2btakBinA+JcMIOcjsR1rndZ7CXrTH3bqykkqCwViveD1z07V2GjubbI3FlcgZAY7SFgk7pEBe89BzRV7UW3Qu5EYU+8GSeiqigQOOlSpVhE9TmPA/DnW4lq4m5QwG5TuSY3BN3HxGT8q6DU6gWTt2mW+FBhYkAsGwFXrJPQmibU2vJ7y4ytGVAgADgYAUD1kgADmn1Oxwpa4U3bSXPlEZgblVTy3p8R5inT0OqCfEvei0Fttb2B1X3hYuwE+Y7QMmPUcmsTS23Yw0KbhJ3RMqA21RbHSe+QB3M0rt0n30IqmQunt+Q7mAkE+aFyVJnIABJ5ou0t27Ztlt+/ykhZSFTaTLKCY+v4ulJxzQ0wW/px7xbmwbRHEgO2VysSSCOIPwyetN4hogVE3CAyMDuhUUmNxAOJEwOefXD2tKzAsMKANiGIAWTlu20T1PliYFVahwGZlw0eXdvfcxMKLa5EdZ9Vx0pr4Gef+K+GgXoICblLA+XYZAgElpUZAkz1JjNGX/FNlxmuWgoVcpcLli24QVVmEsepGMH1ov2jmzdsm4ijcVcgSJUuTDH1KgxxnpXI+M61rl1jcyZMHEx0HaK6Y1JGbwFrfV1e4xVHOAFXasEHceCBMRxmTWWDjyzM89Os/wBKLuaki2yAKVJTJ+IEAxA5jnp+tZjjtj755z/Sr41gTZEeommVc9Yqx1Ec57f29ano7YLANIAyeePT5/1rXQrOn9i/AluMb90fykPlB4Zh+oGPmcd67q4bb4c7lIgLMADuoXqSPzrkrHtCgUKoAVQAAJP05mop4qMmesx8uP1NcjjKTsOx0+sve7tFdPp0jHmCztjPlE4IAiRnPpQPht+3c33Pde7L7kIzlSFBLMcuzeYEfDwelYj+LzI3OAeYYrIHcT2q1PFQMTHbPHak4uvkOxs+KrYcIwZbLodrNADXA2GDAMJkk+Y8y3emVzZU2rFgGWKh5GATgsBLDywe3HFAeE3hbS7AS570ERcEgHO0g84njr6VpL45thdw3FoYBMAbejSJJYScRn0qJetlL9jQuWGYpbkBCqiB7wXCcgByhjzfF0jj1qzSaa5YV2Ybmcjd7x3J6gOpIJ9NpA+Hnvj6LUIh3u+9lZnAYTJY/DAGTxHy5gYIXVFyG/CSRLhSJ6gAEebnmk0VYtJ4Yd7vcVWuAn4SUBkmWBJEEDaDx0mTgPTW9cSsATxJkiPijax4EAY/0inoaXkVmzo3CWvO+4km351YBvhUAFQRO4mZEgLwMkytWgJLXEJbzgghlhpG22YG7yqfNg8/TNbUrtubGJNoBSsthtwJ3MQI8p4WJBIkxT+FWXu2HvW1DncwZhtUItuSqxMjGRPQ895q3aK1sMbVy8AywO1V5JIALFiII+Umfpki47bLjSZY7SHEBlmBsBMERHmmcGaz/D7F1QzuLZIKvzPu12tLloJJ5mFPGJzV38SN/wAYcyCPjyCWhUVhCgs/ToPUw3YIL02sVCweTKyqZ6ZciCQMxkgEle1Aa62w1Bdrha1cKqv8whFUeY7wFBPA/EJ69ho6680b3yiAMAD5RiTtUxjAAGSYPFA6O9eaWXTsyGQGLIuJJBO9txAbMj/KdvSc+2eqK+QbxXwLcyhmu2iBJdcoTtOEDEEmPxFhBMZAMTseHKCnvbi7FT3e9Z3FggOcmQqgkxMelFWdhf3oU3SRtxvuHdgHpheMA9zPZPoS1u20kC2bygg5AZgTdac7gQQTk5nvFPkdV6F1WzmPaXTl7Y8+8wqydyx8MmGJIAcYnncO1cbet+8yeSOcSTI2zPJ4GO3zr0/Teyo1WnugMFBuhgy8mB5d5I83JMz+LNcB4x4c1q5sdNpDkQSOJ5BHQxWvHImSMZdbsxtVsEZGfQgnt/WgrrSZggCYzJHzNF6/Ln4R/t4jpHX0oC4YH7/KuyBkxXHnngelOjHpVv8AAtt6ZxGJ+XpUrWlYA/QR1rW0kQ8jq0RVpvyKpfSNnEgdv3moFWESCMSJBz8p6UJKiQtb5xFS9560MjxRNkSM1LpDD9NrMCcetWJchgZODIBzmgmtwIpI0cVlKKeUNNo2rXiUMWbJPUAD7CmbxFmP9fyrPI471DfnNQorY7Z0ei1YIz09PtT1g270fWlU9R2ei6R/c2V93b2+8thWS8X3C4BDbUbLBiRGYg9KI/xR2VktgWtyBQgIKAjduPmgzPEHJb61R4vq2LWgyq90BiNrCQMeaXxPHTqe9CaLWXrzx7vY6OHRyoPl93vBYz5QArAeUzv6Vxq28G/wMNOLd0lEJZ5KsSJiD7xmDsd8ScxndgDBqjxHxq55RaZDlVJY+YZAUBIwFAmTj+uvY8dusu25Y3PJ2tbt7hbnb/8A2cYDnzExxPBq/WadRsDBHIthSxhCcjCsRLcSQD+tOWGCKm8Dst7z+JJulLJcLubYuTlRM5aVg9F9at8F1ZGmEyPOwCgE/jkhEyds8DiPSso6k23m57sFpYe7JYMD8Eu3JCiMCOc0Lf8AaJGMBzvLqqKGCjkFiznAWAfvSabdCs3dJ4578TscJuCqPdhWwfLlmgIIJKwDkdgDUl3UvduWyXW25JFw2jKyMjaeCT5Ruxyc9RtX4tp7aXrl5ghZ5thLqlmwPhCHEsPtV2s9sluRbEtB3FbYyQCPiZoAWYmD6dxRG2NktJoRYti3Zdwiyd7HG4AfGkjniVjjPeszxv2eu6w7nZF2KSIgSSq/EYJIkdsbjk0T4vqmvXbmwKLe1QgO4jcrTLIIEFSQQD0FSTxF1tLbBRAs/ACOZ4BJjBOPU1VS2mLsjz5vZS7sZi9ldpjabksY6woMDtMVNfY5ibQU7mYCSZVQSCYJPCgdcTXY6++LquCqLbaCdqdYC8k88URpPFTdusl+6omBbULtCzIOQ0sYgRwAD1rZck0TUThtR7PPbdySrbDtJQyAZ4PYc/agLumYZnr2GenT5V6svgemt+9DJvxuc5i2u0+VZMgnJgST9qy9D7NWLTtc8ztJa2Gk7UI8uCREgiSc9MZkfPStlLj7PBxep8JZQDtORgBjMH8XHHzoXUAtsUqxjAnaTyBgg5yPyrqdH4vfc3ks2kZjcZN7P8Kg7V6wFHMY7+tV2fDzauD30l1UAywbJyxBXHNWuRpWyXEyLHgMA71BxAycHvWYmna28OI5+R+tdZe1oB9ZH2obV7bgPyqVyy8mdGG1wMJ/pBqi7cHOBj1p74ZWK9qkE3c5JH/db42IlaeRiflP76ifpVF24VMRkjH9T8qi/hwPB2iRPyjt3qk6RlyDPzpqmMKu3gPLP9T86VDWbbcwDM8ie08/vNNTpEnrXh2tW3qLd25b2+QBl9yJO/ClvxTMEIQMMDmj9dqSxce7NuWeHxJXdiFztHX/ANqxtJ4mfeoHZyIbfcRWJCqdnwgMckL6dpis234xebCFvcXWCgn4lM/DP4ATE54fEVxRi34wdDNnWXjYshi5VSd0Klxix4K7lwjEDk9/SsG14q5svfZUAZTaRFzcCypL7myVI3LumZrZ1V27cW2XZgiMSF8uyQMeZRJieJisLxrQXHttsNtVBAGSI64ABn/mhQW/Yk62H622xVN1lB/LVSrkPuUDGZ/ln0jH3Fc0LttG/ko1m8PKwYK9uDEncwbHGKp8V8WutB3xcK7WgbVifmT/AN1k6S0XJ/mGQY4wf71rGFW2S5HX+zKI1z3jIrXFk7xtUBycgqoA+QAMACO51Xv21NxbrAXXDFW4kZIUMxwQZxiuY8LvC03u9x80t2kzBjtiKN8auK6Rg7hEGO1RKP7WNMzdZ7Q3LLZHyaGAYEDif2KDPtc5OOfSSftW1ofCRc07vdtsQDKssMcSGKqM9B8zPYVb4D7CXbzEqptoPMN2GI6Yzk9q1jOGqJaZy13x2+5iCJnJwP0gVZotRe3i4u5ijBiw3BRHGevavQNN7BllhyCA+flzEGDJgD6z0yFrdI7P7thbtKnlIAa4VmCuBCgmOQe/IolyLVDUWbdnx0ahVLrDGPKI2nuu4kzkEdPlWfrPalC5T3bo4VcDO8AbQwIIKqR3qjUa5LNoC25IIKncqltoG0kLHBI/P6Vz+tb3jpcICsqbZDbpAMg8Af8AcVmoL0WpVkPTxJ/dsm3LOzGIwC0wAcHjPzNUfxbEiSWJQTuyQ0ZGegjFDEuBI2mPmP70Pb1zbgXAAjn69aUYMlys1NYPKM5oa01W6hA4kd/70Mgg/LFC0SV6/Sz5uoP5fv8ASgZMiCcEH9x9K2bl9Ssdf3zWAt6GI7E/r+Vbcd1klhTPBkgHPEUt2AP3+5qJef8AumtnP5x8v1p0BFhBHUZ/cfamq4pMnETSqiT1DS6Jdi4Ft7bsdxn3g58z7SDzjJggDtAI8RCC0xtruxNyCRvYRhzIP4VBB6AfSj2fuiGGIDlV3NuLKM7iTnkkf+tZ+g03xqx8guOvlgFk97tVi4aSQJXicegriUmzpazQTovEtO63hvawoj3UpKB4MmCDIyMgjiuZ8Rusp3XFDEOyhV3biQWUmIDRPcZgA11t/TgWyFgWreNjfzEuENJBVlLBgvERJYYrl/GPELW64GzcXcEaCc7uJHEyDk4O763H9tIlqtnDamw4vw+PMeYyPQeoowXY/f6UDrXLMoZidsCesDiP1+9W75AIrpkm0mYtUw60ykgsBI4PUd6NXTKSSrGPUmsvSkMSKOs4/cVm4sEzZ03iDoAoOFEDI4+o5/vVq+090KVByZgzBUnEgrFY66kSZ/pPFVX2B6YrPqkVZ6Pp/ay0y/EJgk4M8ZxXJ+JeMBmuODBcmGGJgQue/H51iBZGD9CakNWVwZIEfYdB2+lWqeylKg7+PMmVWDEHO4/YR1P3oK7bm6FWCASSRwAeB6/8Go23EySQCMQcKD0EzVnv4LbCWLDJOQDxJ+nSnp0Bbr2ACqpyTwM47/TvQWpEAyuBgT1HSoWL3mzMjBYkkk9zPFEXX3c1aVENmct+6oBU4OYOPtUP8Yk+cEfvuKKuWjHJgSYk/lFUpZBLT0q6i9ishe8QHI56f8VVbsQJMljk/P0+1XrpVwRE94GPrRj6l2ULA8uJAGcdT1+lUqWgM9G+f2qZxnrVl5BBIgsSOs/OZ7mPvQ722AO6Qenr/ajDBqh/emlVGwz6fbNKngR6vp7pt68okKpZlIgcASBkd6K8LYnUaufwKAv+mVAMR+8UqVedHR1y/wAKblwmwu4k7lDNJmTLCTPyH2rgPF/E7hDgtgRGAIk5iBTUq2gl3Zk9GFqRDMPl/TrUNO5yPl/WlSrq/qZS2G6RAHxWlaH601KsiRaocepg/KotyPqP0pUqzey/A5aBI6x+oq+/bG0H1p6VIYGhjdHYfqKT3SGYDgIpAxyWgk9/rSpVtHQyhPi+QY/WR/c09xzzOYn9aVKmSyD3TtGeRVemcgAjnFKlVeAQTpBiepYifpT2VmZpUqTGE6SyA0xn/jp2oe6eftTUqmQga/wKelSqo6M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30" name="AutoShape 10" descr="data:image/jpeg;base64,/9j/4AAQSkZJRgABAQAAAQABAAD/2wCEAAkGBhQSERQUEhQVFRQVFRgWGBgYFxUXGBgXHBUXGRYXFBQXHCYeGBkjGRgYHy8gIycpLCwsFR4xNTIqNSYrLCkBCQoKDgwOGg8PGiwkHyQsLCwvLCwsLCwsKiwsLCwsLCwsLCwsLCwsLCwsLCwsLCwsLCwsLCwsLCwsLCwsLCwsLP/AABEIARMAtwMBIgACEQEDEQH/xAAbAAABBQEBAAAAAAAAAAAAAAAEAAECAwUGB//EADoQAAIBAwMCAwYEBAYDAQEAAAECEQADIQQSMUFRBSJhBhMycYGRQqGx8BQjwdEVUmJy4fEHgpJDM//EABkBAAMBAQEAAAAAAAAAAAAAAAABAgMEBf/EACQRAAICAgICAgIDAAAAAAAAAAABAhEhMQMSQVFhcRMiBELB/9oADAMBAAIRAxEAPwD125rqDvar1oB9RVLaitDlcgq5foW5eql79DvepmbZZcuUO9yovdoa5eoJbLWuVU12qHv1Q+ooJL3vUO92h7l+qH1NAi971UPqKFuamhLupoCgy5qqFuayhHvVS1ygdBL6qqHv1Q1yoF6CqLWuVAvVReoF6BlhemL1UXpt1AEi1QLUxaok0hiJpVEmmpge2NqKqN+gmv1Br9AWFteqh79CtqKouaigmwm5qKGuaihbmooW7qKZIW+poa5qqCuaqhrmopDoNuauhrmpoVrtUtcpDoIe/VD3aqa5VbPQOixrlVl6gWqBagdEy1RLVAtUS1AEy1RLVHdUZoAkTTbqjNNNAEiaYmok0iaBiJpVGaVAj0xtRVT6qsp9ZVLao0xUaT6uqH1VZ7aioG9QKgu5qKGuX6qa5VTPTHRJ7tVNcqDPVZNSNImblQL1EtVbNQMmXqBeoFqjuoAkWpiajNRJoAkWppqM000AOTSmozTTQA80pqE0poAlNMTTTTUASmmqM0qAOlN2qzcqgvUN9Ay83Kj7yqC9MWoFQQblQLVVurR0XgF64yDYyh4hmBCwesxkfKixpWAmq2rurv8A4ve2yi5dEMJBUfKRmtC17BaO2Ly3HZyFVkYnaJnKwMSTis3OKNFxyPMCagTXsHifs54YLJuXECLatjeykgjAiQDluB67u5qeh9g9DctJ/LPmtLcy38wTIaWGZB+mOtT+WJX4WeNE0xNeva//AMV6V0IssUdG2kliRiSxKk85A+n1rhvFv/HuqskQvvN2V2SSQOZEYPpJ+tWppkPjaOZJppqV6yymGBB7EEfrVdURQ81GaU0xoEPTTTTSoGKlTU00APSpqVAD01KaVAGqzVAmqy1MXoGT3Uxaq91KaAOj9k/DBeuAyZTzMMSAcK6dyHHHqsc49U1KsdOMIGVgxaVMLOQIESZyPnXF6Dwk6DUW9QiltK+nK73IksYcGFyIfYe3Sab2i9ry5AQe7+IH/K+Qd0xjBg/KvP5OZyl1R6PHw0rOta173Yq3pKsVCxmWy0CcrEH71jarTozMC7BlOyCvJJjzGfL3+lAL7VO9y2wRfeIAJUEMW6bh1MR/9VDV6nUm5cDqVd3DsgBk7ZOQO8z6VyynJPJsoIE9s/AQqhDfgLdQPbZCGaQcjMEDj6zXQeENeVibV0K6+UqwgjGAARXMeM+OPqbtoXlDBEClwDJgkZ9f71f457UjVPYGx1ZbSi4wMCRkGe2f3FJ8j8FfjXk6DTvdsNvuKWQzPmIBn4ob9TWxpPagMqh8uXOIwFPEH8h9a48eI3VVBaO4bBM5jcCMffn1FEHxa21oteTaB8O0+b7ck9cdqiPO0TLiO01vhel1LGzfRbrQzSDLL/lAIODE8dxXnHtF/wCOACDoyzqZ3bipgEnbBwTPHWtHw12YFrVwqrBhkwwXs0fb60bpPGmlEK7QhUnJyV4nPc8cc12Q/k+jnnw+zyfUadkYq4KsDBB5BqqvZfaX2ZtalizKN2yA0wQSPIB3YtJg9Jrzf2o9l30lwDJtn4W6TAkE9K7Y8ikcsuNowaanNNWlmdCpUqUUWFDU9KlRYUNT01PRYBW6mmoTS3UwJUR4drfdXUubVfYwO1xKmOhFCTSBpAj06/47p9WEZJthgQ9s/DaYmZB4KGZwOBWT4xrLbItu3Z/nC4VDI0q0Sp2iDz6Hig/DPH1u2Sj2h7xI/mLgFc+VkAjdxER17VF9RCysg/hEAYzJ9K8Wa68jR6/G7gmUaTfZeJHlJJA53TI4yehzmtfxvxvVLqEvOES48XRAzsGB17Vzzi5cIJhYA9fqfyopvCG94hn4kG2TPI7dBM49KGVYX4h477zUlnthGLq0RCsJkFkbv16H61Zq7lp9r2DCOVDW+zyQds9PSay/E7pChLybWXbtcggleQDPIzz6Uy6B1UMuRO/BnkQDjrz+dQ1gtUw2/YMgywDNkzzAgDsADmou4Ch3uALuI2jduWMA7uDMHjtQ9/WXVBUDkBSpzIYgnHTGf7VdY9oFWymkVRAuM0lcgFmYd4mRx2FJKkDuyH8QFCsgOGMAscjdI+px9q6aylxTF1wQykr8O0eaSNv4frJrmtXoVJ3QCFYJzGYnA65/Sn/xK47kusKQVXJJ7Ak9B/aoerClo6vQ6xRcnfuXzT6AD4gD8o5o+7rl1NtlIESNm4BoYGQ5HGDntCx3njD46zErpwIVdknzYB8zY4nnrzWjptb5VXcZOXHAbJPTFaQ5HHZjPj9HHeNeFtYulWMz5g0BQyknzBQcZnFZ5Wux1mvGouX7RUuEQe6DYKsJDER3J+sDtXMtp4Pyr1I8lo4Z8fVgm2lFEC3UltelX3I6gsUttFmxiagbVHcXUGIpVf8Aw9PT7C6lW6n3UKWqy2DVuQ+hcw9acWyairZo2wtZylRaidX7DeG7rGoKPaN3DC2V/mQud9u5yYk+UTxJ6ULqbgd493tC2wWKzECFDBRmeJ+poLw3TNccLbKh+ksEk8QGMCc/YGp+L6B7VwWrkBhgLInHoDXmc9uVndwaoqXUk/CZAaCYP2rTT2hRdptgrd2Bd8BgoXlkx8RP1FY93xBLQIddxUHaAdsEjJJHPmptLqmdUZgSq4Cz+HcSQD0mT96Euqs02X6q414K9xy7PJYt0gnbk+n60R/jPu7Ism0JP4wACADMEgeaZiZPFAai5klRCkmAcwJOJ7+tXafRHUQqfF6znHCio3svSLbt4YIAaf8AdjAwc1Va8Na7uKLJjPH69T6elW+J6VbNw21ue8C/EQNq7iBuAMncBxPpVTaj+WVjkmc4ggDjr1qWmmK0yj+HYlUVoEzHGfU9oFEeI+I2WhbQjG1iG5MAeUffPWaWq0m2N52uVDLGSykdAJAn+tRseDm2puymHhAzAbuTJA6AQT88U6HZC9d/h2Ni1AZgCx5YCBgdp3DPr6VpaNpBIPwxPzrnfDiQz3b+XcxB5PUkdsx/81K7eIaFfAIbaoPmz1nn5U5QzSJ7ezofD7YttdKE7rhk+omdv+2TxVWv067mcySxEz8gBEVSPEQVUt5SxhROT6wOnrR9rT++gN0BAExPpjNVCTWzHkjZnf4OSJGDxwPr9asPh4WFaDicT+tauli2GPNsnbG6SDJkicjkVB9P71dyiTMCOfSQfn+tU5yT+DHqYmosIDjnoJwKoNkcwY78j8qMPh1wk77cQM5UEZiDmZ9Oap1SFDHBA4OD9a0U3oOqKhpRGD9sg94pVC6xXFwebBEiDEHNKr7sShZkpapNPSiLNkt+/wC9H6bwySIBP7/f3roc0jNIx7VszWhYx++TW6ngsdMx0+U5/WtOx4IjJJAXpxz8z8xXNyc6WzVQZzOitB7i29wUM0bmmAf9REmJ/YrT8R8OVXVdykoq7mDBvMVAYzgGTJ+tbFjRqnA7ZAWekRIwST0mhvHtKoUOxUSDAETgTmCcycz/AJa5pzUqo34lTMw+CTaNwqTtYCVIysGZn1IzQq3TsCKIMzOSTx5Y4jE0d4R4x/DXmBG9LgyuJAIw/oR+cj0ovUaJBZTUadmzcKuLm0MhKkkjbggjj9afVmjw8gdnxTDb7aFSqyPh3bYAIbvIE9+vep2m2WbjBgrXEUABl3k71LYViVG0H8hTb7Vy0nvfK6GMeVXXHQTtP9qjpfChdlrQI4IWDJBYriJjvBPFSn5BohqPD1QeZwzJh1TlZ/zMRBg4MTV1rS2IhrjBjACjOTxuPQR8+aWivGyzXLbDeuMifeeaCNjD7gxVmv8Aacs8va07LIGLKW2j0K5B+tG/IUB6jT+UABZAJkHJBPB+X9azLsrlyxIiI/T0HyrdPhqwtyw2+yPjXO9MjcT3AkGRQuoQHEqflyP6cxSeAMXU3i7klNs/iEHgYkdP+BTWnQsm4EAZLdSSe/aMVPU6bkmYEGPrwe8kVXcsG4SylFEk7QsAeikdPStFVAzQa0gMlSZ46/XuflWppbwUzEkHE4Aj+tYOm104zuHXijrGp2kTBPbmB6+v9qyadjejrdXbRrckwNu47Wjyn8OesYPy6VUt9W2BIVSe07uwBBx3nsKH0dz3ts7kwOs7RP8AqjPH2o3SWEHwhdhyJMnPbr0qrMGiNy5tMEyehxEYPH74oG+iuQNnlPyMH5Hj5+talzRK26bZVvwk71B5/wDr1+U0Fq9GQwgGI3EDGRg88ZxnvTRLTM8MpYu6yx7jj/aI/f0pqa7prm4lk34AUL2ictHb980q1pEAWn0SqFkkndHpHWPlx9a0rNkzG0xB8wwDnuefpQ/gmrBvgk7IXG7GTt+E9IP5R8q6P3KMRv8AMQOSSR8/nzxUTm/JoolOg8OBENI7EE84x0APcg9fSrrWmDswJ4MADOADIP1+vNPrtaLKhmwsnj/Nn8oBovQeGsR5CCPw7mgEH/URCiM9u0c1m0UitNMchgARBMTAmYjrwetAeJ6dL9u4EYk2yCRJnmWGYJxn5rXS2/CoGWLMGMuCoxORxBHHrxQeqtSrqTAIPGWBIxsGYExznzAVONFLDs8wGlVroh1tocF3lQPUwCYmBxzXVL4rpbanTrqPftdIZri4CsMKEL8ngT61yPiZZmbcRI8u3iMAkbT6/nNAauyQoJCjtxOT3HNdUEjTMzrb2nsXSwW4v4WUvgwVJK7VkbpI6njvIoK9qjbUhS6kgdSoMT07g5FZXhYd0e3byzKpCrJdtpJhVE7iOe8A1t+OXE2adb6XEHukNxlIZgQCoA3DIgSSe/ynN8eQlKgTwG+pfYT3gn6kmjddoLZdlVg5WPhyJzwe4/rQfg/8N75X8xtqGYh5C7vwKzJBKk88YHzqDXtRcugr7pnvNsVLTLCzwiquEAmfvU9LbJ7mj4b4res3ItIp229pWIDATLOZndnn5dKv8X8b0t2z/L07WL4Oc+QjqQe/oQPQ0dpfD7LWSv8AG6Vb4YjbtbLEKIa7ORjB4ma4jVW2tsyOdzqxD5kDMfF14rRRklkVpvAbp7gcEMDEGYPXMfSf61Tci2QFYGY6EQe2f1qskLxySIPp2KxycdaldUldwHQEmD5c9e1Z0VsqRpJMgGQIjmTnPSrdA+5nAx8v0igrl2ZEAVb4WPMJn6Hv1qqVAdJ4VrHR1W5ZZ7Nzy+VHbPQldpBEx6/Ouht6ctcOdi5E4gA4PPGD/wAUvDNEfcgWoafiY8SRIEkjb0o3R+F+8MyuyZO1hAOM85AII68Vk3aIIW9UrIXB+AEyQNrRg7B16dOTUNJqwW8oIIG5RhSR3hTjgY9PlR9u2uxmW37xV3DcCfKZ6kieeOecjiA7drJY7hOYEAATO1R3/seOKLoRDUOFDuyhwSCf9zGfrz9IpVBRJgTEkrsUEEST5gRBIzn9KVULBnaL2UCtc3CVgbcZ+Y7Tn/mtrU2fc2w2YkTMGATEziPnWxa0vmyVAjGSS2ME4kT0EVeLM8gfM5+3rzUtt7GsHHe1+nOy3tBYbgWCgkwcCYHXpnoa1vBtR7y2TDgg/jXZJjpnP/NbKhVwFkAccYqjUWiFAWTByVxJkZznGeT96G8UNMptasggkEFZiFZvqAvXt86nc0SPcG4BYILuQVJAjYi9uB1MZ6xViOckx2A44AySOcgn+tK4NwPlDAnK4AI4O6eQASY71MV7Bs899tvDBavXHVyS7l9kydsqRJ/3T+XauQ194MwgQscZMY7mvS//ACLoh/JvBNseWNwaDyARA9celcPrdIVIBSCMsYgnMjB4xiujj5Etl+DW8O8UXQpbaxZs3XuqN1y6NwXcuQsQFgSJnvUNYL2qt3LupBc27qqUQIrbXSLYtlZXbuI4nG2JqHiWu2aFNOLW1y53sw4APlgmCrccAiDzkisFNYUVV/0lcqGA+Lie24gERHNdH0ZU2F6fxBrKNprk+7JDMFC7w4B4nHxYgk44zVvg+of+IOY2Je25wn8pwWJ78Z7kVjyVmZkmQeZPz+tF3LjW/LciWtqsAAbVJmLoAB34z1M80NWS8ASAkyORn1q6xcmRx++1VPppG5SBMyCc/wB/+qrRGAD4AnbyJmJ45iOtOceywxxlWDRVswfzooGJU5jHQ5HQEHisq5eAOeaJUgEAGJgSYgH5jpXK4s2tCvWiDxJ9M57etG+B6Qe8gjccyAMj5/X9aDvtHmEHaSCQSRIMSD27V0vsXozte4gHIUTtxgnr6xQ01EVnUaW7CPCbVUjgcMfKFKniCIPp2qV+0WQs9wqYA8jRgdNsHOZjOTV2qtIuC4O9tqgbxJ2+YsJ/zfXFQa8wbBBJZYB8pmNpzJjExmcSRWP2IJ0oCAC2CVAyGPxSPNuKyCSxif6VS2nBZiVguGaB5tn4UVUaIU8E459ag+oCsVDupJUqGB6HqfhiAwMZz1jFdzUXWYG4F2bW+DMwfOGLyCABxEzHemKgbVi4oLOUWyjRKkFz0XymBGRx27UqJXSEwd9timACgYjA5YnODHA5pU015AO8V8Hu3bhK3RaBAJ8paOB5WkD75rR0zqi7XubmRVkxBJ43dfizx3q+4CI2iZ5xnkZ9cc/Khr1gMT5eD6GTkHn9ipb9EE7mpyCM9oiOtUai+SOQGIM9IHfjp2qV1QpKxx1gx8oHBoLVui3JI8xgT88CTxz27VPYYYLBbn8PUgT+WQT6farNG/nEBSgMkzJ9YgZMfqKnpdOW56sQcnjrPWflVr2WgEPhVZVXgTwSWAJOR+Rqk6Gc17TeG6hlui4UNtZYADc4jbBJGON+fQ1yN2w4S4x84KzO7iAQuSDIkztH+XtXqaWNtpi2wcpOI4Ij5bRx9K88v3G//SFVdyhTtOA/kIVQAuAROeG7xQlWS7xRgavRKqqZO7bJUAwrcgB56Ag9xWHq2LSCeOPWT/zW/cQAmBIjAM4+nes7xFQWbYIDGY5j/SGOTW3HyZH4KtLofeDBAUPA3so6CQTzmRxRWt0O7UuCGa2breZFklFOSi+gH5UJaC+6ggbgSwYCTHlxunjn0H1oG/qmYnzH1/f74rpVy0Z0vJK+sMecHEiDz1B4NRZRP4SD2qFxySSxJJ5JkmpWbYK8+aQAM56R2Fa1ghk7ZAOThjBgS0DMqTgZouzbGSDiDz5j+nPrQr247mOesHrNNabOMH5xWUsoqIRZWW2gzJ4/7r1DwjS2bemVgVAVR734gQwiSwiJknM9RXCeBeGE+dkJnAIJEZgsdqmR8+9d14WWRTb90pVyu4ggq7QCsKCWnyzEdOtcvI8loN0d+2baMWVEZdw8u05/EWYwBJmB3FW2lEkqBsIAB54xLlpJMZxjA7zTatnQIqWrjjgbQ9wnaMKx4H0gH7ihr3ij2Ap27GdFncm47TJICFgQZjqM9MVnbDBmX9SN7NARC4xGBDkTcCiAsbu2MdcaGg05uEbRtWDtkMIz+FcYIAM9Z6UrzC5bPuLTCSZJIBCjMJ0M4wvr9YNqLwFsXGdIQshAADTzu5kxHXrSbAufRG2PdmSvxBcKJPJB5/PrSoVQxffcdmO0QNnCktyBu95k8jjbNKlnwFezq1ecwD+EGcnn0iPrUAwXA6AAcwegn715h4f7S37V2M7tzShGCxP+XoZPTtXYeEe1Vu7lvK2MMfLPdc9+lOcWsmRuXrgGTH+qeI749YqvS3g+9kgiYUkQGgSTgcT2GfrVGo1g92QzhRBBbEyDGMZg54p9MiW7SMGZ/eYABPJ4CiYGcZNTFYGjXvXPKRuGBtJzAJA5/f8AahUMEFboLMBJO3IwPKvAx1qP8P8AydrBvN0QFhJJzMGcRkz+eJXLsQ/mIKgFliTGCoAjv3xn1inTNEhtbp1eA2biCIgiDGNxEEwDxJFcP4xomt3GBUfzNpHcuA6cASBEGO5HQzXX2YW4QlzdOSGuWyFzAUdh+z64ftbpN0SVDB8A5QggBhvAyNwXE0ot3kDmEsliVt8yC68/iAWBGSN3AJJzFBeLuogIZBbD7YJUqQxyJjHE8gj1o/V3Nl3ZttMkJBRoRiBA8x5EmSMcdOaCv+Hs2wbGCnzAk5243TJ2gKZydvOecapUJPJisCEYiQBAJzmTgT0xNAe6idxiBiZzkCF+8/Q1pXrhAYKcEkZ5I6T9KEKAjAk5n6Rx+XHaurieBMoW4TM9RH58n1qap5eOTziOM+s8VWo+1Ol49Ome/wCta7eCWWG2ogkkzIgDgccnr6VCzaJYdR/Tr+VXKQ4iIiSMcn179q9B9k/AksWVvXAC9wGPNG1J2sAhEOdm4kyegis+Tk6oqOTQ8D8PtWLK3g7W5BDDdutvHDQ3mUnEDkQelbD63aVnYpJ3A/6ozJJyCJ4g4FPpHS8Xcn3dm2igbWUsYDAKokhOgCgSYg1inUH+IAYr/LG4xvJQQAqkgbSxJycenrwybbwM1tZ4wUUhma2LYJaTAccyMAxg8dZ9KzLurkoyKP5zRBYA8qA5zJABJmIjtQtrT/4i7h9RtCj4Cqs/MkKX4Udue/ejbLbLaNYZFRbmxSVXzwfM4HU4A/8AU+lNxSf0Fl2quPatnZZvMxLQXiAPNBiYUbowMRQAsqLP89RuZcye+ZTPl+gnFdB4hrhqLqraDFAwDPthZOYkjsQOO/agdT7OW4ub3bco3CCVIaCJJniABxOOalUnXsLtAd3UeccG2RtlmMKYBG0BlniOT170qZbBYBAShUKMkFiIMbdzBYwCSAeenNKqU5JYdDpeUG6j2btakBinA+JcMIOcjsR1rndZ7CXrTH3bqykkqCwViveD1z07V2GjubbI3FlcgZAY7SFgk7pEBe89BzRV7UW3Qu5EYU+8GSeiqigQOOlSpVhE9TmPA/DnW4lq4m5QwG5TuSY3BN3HxGT8q6DU6gWTt2mW+FBhYkAsGwFXrJPQmibU2vJ7y4ytGVAgADgYAUD1kgADmn1Oxwpa4U3bSXPlEZgblVTy3p8R5inT0OqCfEvei0Fttb2B1X3hYuwE+Y7QMmPUcmsTS23Yw0KbhJ3RMqA21RbHSe+QB3M0rt0n30IqmQunt+Q7mAkE+aFyVJnIABJ5ou0t27Ztlt+/ykhZSFTaTLKCY+v4ulJxzQ0wW/px7xbmwbRHEgO2VysSSCOIPwyetN4hogVE3CAyMDuhUUmNxAOJEwOefXD2tKzAsMKANiGIAWTlu20T1PliYFVahwGZlw0eXdvfcxMKLa5EdZ9Vx0pr4Gef+K+GgXoICblLA+XYZAgElpUZAkz1JjNGX/FNlxmuWgoVcpcLli24QVVmEsepGMH1ov2jmzdsm4ijcVcgSJUuTDH1KgxxnpXI+M61rl1jcyZMHEx0HaK6Y1JGbwFrfV1e4xVHOAFXasEHceCBMRxmTWWDjyzM89Os/wBKLuaki2yAKVJTJ+IEAxA5jnp+tZjjtj755z/Sr41gTZEeommVc9Yqx1Ec57f29ano7YLANIAyeePT5/1rXQrOn9i/AluMb90fykPlB4Zh+oGPmcd67q4bb4c7lIgLMADuoXqSPzrkrHtCgUKoAVQAAJP05mop4qMmesx8uP1NcjjKTsOx0+sve7tFdPp0jHmCztjPlE4IAiRnPpQPht+3c33Pde7L7kIzlSFBLMcuzeYEfDwelYj+LzI3OAeYYrIHcT2q1PFQMTHbPHak4uvkOxs+KrYcIwZbLodrNADXA2GDAMJkk+Y8y3emVzZU2rFgGWKh5GATgsBLDywe3HFAeE3hbS7AS570ERcEgHO0g84njr6VpL45thdw3FoYBMAbejSJJYScRn0qJetlL9jQuWGYpbkBCqiB7wXCcgByhjzfF0jj1qzSaa5YV2Ybmcjd7x3J6gOpIJ9NpA+Hnvj6LUIh3u+9lZnAYTJY/DAGTxHy5gYIXVFyG/CSRLhSJ6gAEebnmk0VYtJ4Yd7vcVWuAn4SUBkmWBJEEDaDx0mTgPTW9cSsATxJkiPijax4EAY/0inoaXkVmzo3CWvO+4km351YBvhUAFQRO4mZEgLwMkytWgJLXEJbzgghlhpG22YG7yqfNg8/TNbUrtubGJNoBSsthtwJ3MQI8p4WJBIkxT+FWXu2HvW1DncwZhtUItuSqxMjGRPQ895q3aK1sMbVy8AywO1V5JIALFiII+Umfpki47bLjSZY7SHEBlmBsBMERHmmcGaz/D7F1QzuLZIKvzPu12tLloJJ5mFPGJzV38SN/wAYcyCPjyCWhUVhCgs/ToPUw3YIL02sVCweTKyqZ6ZciCQMxkgEle1Aa62w1Bdrha1cKqv8whFUeY7wFBPA/EJ69ho6680b3yiAMAD5RiTtUxjAAGSYPFA6O9eaWXTsyGQGLIuJJBO9txAbMj/KdvSc+2eqK+QbxXwLcyhmu2iBJdcoTtOEDEEmPxFhBMZAMTseHKCnvbi7FT3e9Z3FggOcmQqgkxMelFWdhf3oU3SRtxvuHdgHpheMA9zPZPoS1u20kC2bygg5AZgTdac7gQQTk5nvFPkdV6F1WzmPaXTl7Y8+8wqydyx8MmGJIAcYnncO1cbet+8yeSOcSTI2zPJ4GO3zr0/Teyo1WnugMFBuhgy8mB5d5I83JMz+LNcB4x4c1q5sdNpDkQSOJ5BHQxWvHImSMZdbsxtVsEZGfQgnt/WgrrSZggCYzJHzNF6/Ln4R/t4jpHX0oC4YH7/KuyBkxXHnngelOjHpVv8AAtt6ZxGJ+XpUrWlYA/QR1rW0kQ8jq0RVpvyKpfSNnEgdv3moFWESCMSJBz8p6UJKiQtb5xFS9560MjxRNkSM1LpDD9NrMCcetWJchgZODIBzmgmtwIpI0cVlKKeUNNo2rXiUMWbJPUAD7CmbxFmP9fyrPI471DfnNQorY7Z0ei1YIz09PtT1g270fWlU9R2ei6R/c2V93b2+8thWS8X3C4BDbUbLBiRGYg9KI/xR2VktgWtyBQgIKAjduPmgzPEHJb61R4vq2LWgyq90BiNrCQMeaXxPHTqe9CaLWXrzx7vY6OHRyoPl93vBYz5QArAeUzv6Vxq28G/wMNOLd0lEJZ5KsSJiD7xmDsd8ScxndgDBqjxHxq55RaZDlVJY+YZAUBIwFAmTj+uvY8dusu25Y3PJ2tbt7hbnb/8A2cYDnzExxPBq/WadRsDBHIthSxhCcjCsRLcSQD+tOWGCKm8Dst7z+JJulLJcLubYuTlRM5aVg9F9at8F1ZGmEyPOwCgE/jkhEyds8DiPSso6k23m57sFpYe7JYMD8Eu3JCiMCOc0Lf8AaJGMBzvLqqKGCjkFiznAWAfvSabdCs3dJ4578TscJuCqPdhWwfLlmgIIJKwDkdgDUl3UvduWyXW25JFw2jKyMjaeCT5Ruxyc9RtX4tp7aXrl5ghZ5thLqlmwPhCHEsPtV2s9sluRbEtB3FbYyQCPiZoAWYmD6dxRG2NktJoRYti3Zdwiyd7HG4AfGkjniVjjPeszxv2eu6w7nZF2KSIgSSq/EYJIkdsbjk0T4vqmvXbmwKLe1QgO4jcrTLIIEFSQQD0FSTxF1tLbBRAs/ACOZ4BJjBOPU1VS2mLsjz5vZS7sZi9ldpjabksY6woMDtMVNfY5ibQU7mYCSZVQSCYJPCgdcTXY6++LquCqLbaCdqdYC8k88URpPFTdusl+6omBbULtCzIOQ0sYgRwAD1rZck0TUThtR7PPbdySrbDtJQyAZ4PYc/agLumYZnr2GenT5V6svgemt+9DJvxuc5i2u0+VZMgnJgST9qy9D7NWLTtc8ztJa2Gk7UI8uCREgiSc9MZkfPStlLj7PBxep8JZQDtORgBjMH8XHHzoXUAtsUqxjAnaTyBgg5yPyrqdH4vfc3ks2kZjcZN7P8Kg7V6wFHMY7+tV2fDzauD30l1UAywbJyxBXHNWuRpWyXEyLHgMA71BxAycHvWYmna28OI5+R+tdZe1oB9ZH2obV7bgPyqVyy8mdGG1wMJ/pBqi7cHOBj1p74ZWK9qkE3c5JH/db42IlaeRiflP76ifpVF24VMRkjH9T8qi/hwPB2iRPyjt3qk6RlyDPzpqmMKu3gPLP9T86VDWbbcwDM8ie08/vNNTpEnrXh2tW3qLd25b2+QBl9yJO/ClvxTMEIQMMDmj9dqSxce7NuWeHxJXdiFztHX/ANqxtJ4mfeoHZyIbfcRWJCqdnwgMckL6dpis234xebCFvcXWCgn4lM/DP4ATE54fEVxRi34wdDNnWXjYshi5VSd0Klxix4K7lwjEDk9/SsG14q5svfZUAZTaRFzcCypL7myVI3LumZrZ1V27cW2XZgiMSF8uyQMeZRJieJisLxrQXHttsNtVBAGSI64ABn/mhQW/Yk62H622xVN1lB/LVSrkPuUDGZ/ln0jH3Fc0LttG/ko1m8PKwYK9uDEncwbHGKp8V8WutB3xcK7WgbVifmT/AN1k6S0XJ/mGQY4wf71rGFW2S5HX+zKI1z3jIrXFk7xtUBycgqoA+QAMACO51Xv21NxbrAXXDFW4kZIUMxwQZxiuY8LvC03u9x80t2kzBjtiKN8auK6Rg7hEGO1RKP7WNMzdZ7Q3LLZHyaGAYEDif2KDPtc5OOfSSftW1ofCRc07vdtsQDKssMcSGKqM9B8zPYVb4D7CXbzEqptoPMN2GI6Yzk9q1jOGqJaZy13x2+5iCJnJwP0gVZotRe3i4u5ijBiw3BRHGevavQNN7BllhyCA+flzEGDJgD6z0yFrdI7P7thbtKnlIAa4VmCuBCgmOQe/IolyLVDUWbdnx0ahVLrDGPKI2nuu4kzkEdPlWfrPalC5T3bo4VcDO8AbQwIIKqR3qjUa5LNoC25IIKncqltoG0kLHBI/P6Vz+tb3jpcICsqbZDbpAMg8Af8AcVmoL0WpVkPTxJ/dsm3LOzGIwC0wAcHjPzNUfxbEiSWJQTuyQ0ZGegjFDEuBI2mPmP70Pb1zbgXAAjn69aUYMlys1NYPKM5oa01W6hA4kd/70Mgg/LFC0SV6/Sz5uoP5fv8ASgZMiCcEH9x9K2bl9Ssdf3zWAt6GI7E/r+Vbcd1klhTPBkgHPEUt2AP3+5qJef8AumtnP5x8v1p0BFhBHUZ/cfamq4pMnETSqiT1DS6Jdi4Ft7bsdxn3g58z7SDzjJggDtAI8RCC0xtruxNyCRvYRhzIP4VBB6AfSj2fuiGGIDlV3NuLKM7iTnkkf+tZ+g03xqx8guOvlgFk97tVi4aSQJXicegriUmzpazQTovEtO63hvawoj3UpKB4MmCDIyMgjiuZ8Rusp3XFDEOyhV3biQWUmIDRPcZgA11t/TgWyFgWreNjfzEuENJBVlLBgvERJYYrl/GPELW64GzcXcEaCc7uJHEyDk4O763H9tIlqtnDamw4vw+PMeYyPQeoowXY/f6UDrXLMoZidsCesDiP1+9W75AIrpkm0mYtUw60ykgsBI4PUd6NXTKSSrGPUmsvSkMSKOs4/cVm4sEzZ03iDoAoOFEDI4+o5/vVq+090KVByZgzBUnEgrFY66kSZ/pPFVX2B6YrPqkVZ6Pp/ay0y/EJgk4M8ZxXJ+JeMBmuODBcmGGJgQue/H51iBZGD9CakNWVwZIEfYdB2+lWqeylKg7+PMmVWDEHO4/YR1P3oK7bm6FWCASSRwAeB6/8Go23EySQCMQcKD0EzVnv4LbCWLDJOQDxJ+nSnp0Bbr2ACqpyTwM47/TvQWpEAyuBgT1HSoWL3mzMjBYkkk9zPFEXX3c1aVENmct+6oBU4OYOPtUP8Yk+cEfvuKKuWjHJgSYk/lFUpZBLT0q6i9ishe8QHI56f8VVbsQJMljk/P0+1XrpVwRE94GPrRj6l2ULA8uJAGcdT1+lUqWgM9G+f2qZxnrVl5BBIgsSOs/OZ7mPvQ722AO6Qenr/ajDBqh/emlVGwz6fbNKngR6vp7pt68okKpZlIgcASBkd6K8LYnUaufwKAv+mVAMR+8UqVedHR1y/wAKblwmwu4k7lDNJmTLCTPyH2rgPF/E7hDgtgRGAIk5iBTUq2gl3Zk9GFqRDMPl/TrUNO5yPl/WlSrq/qZS2G6RAHxWlaH601KsiRaocepg/KotyPqP0pUqzey/A5aBI6x+oq+/bG0H1p6VIYGhjdHYfqKT3SGYDgIpAxyWgk9/rSpVtHQyhPi+QY/WR/c09xzzOYn9aVKmSyD3TtGeRVemcgAjnFKlVeAQTpBiepYifpT2VmZpUqTGE6SyA0xn/jp2oe6eftTUqmQga/wKelSqo6M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732" name="Picture 12" descr="http://www.dzzp.hr/slike_galerija_upload/20100422/velicina3/dzzp201004221544040.jpg"/>
          <p:cNvPicPr>
            <a:picLocks noChangeAspect="1" noChangeArrowheads="1"/>
          </p:cNvPicPr>
          <p:nvPr/>
        </p:nvPicPr>
        <p:blipFill>
          <a:blip r:embed="rId2" cstate="print"/>
          <a:srcRect l="5856" t="18247" r="4351" b="13982"/>
          <a:stretch>
            <a:fillRect/>
          </a:stretch>
        </p:blipFill>
        <p:spPr bwMode="auto">
          <a:xfrm>
            <a:off x="5580112" y="476672"/>
            <a:ext cx="3312368" cy="3744416"/>
          </a:xfrm>
          <a:prstGeom prst="rect">
            <a:avLst/>
          </a:prstGeom>
          <a:noFill/>
        </p:spPr>
      </p:pic>
      <p:pic>
        <p:nvPicPr>
          <p:cNvPr id="30736" name="Picture 16" descr="http://zasticenapodrucja.com/UserFiles/image/prirodna-bastina/fauna/plemenita-periska.jpg"/>
          <p:cNvPicPr>
            <a:picLocks noChangeAspect="1" noChangeArrowheads="1"/>
          </p:cNvPicPr>
          <p:nvPr/>
        </p:nvPicPr>
        <p:blipFill>
          <a:blip r:embed="rId3" cstate="print"/>
          <a:srcRect t="13824" b="8764"/>
          <a:stretch>
            <a:fillRect/>
          </a:stretch>
        </p:blipFill>
        <p:spPr bwMode="auto">
          <a:xfrm>
            <a:off x="179512" y="1340768"/>
            <a:ext cx="5102679" cy="2880320"/>
          </a:xfrm>
          <a:prstGeom prst="rect">
            <a:avLst/>
          </a:prstGeom>
          <a:noFill/>
        </p:spPr>
      </p:pic>
      <p:sp>
        <p:nvSpPr>
          <p:cNvPr id="10" name="Prostoručno 9"/>
          <p:cNvSpPr/>
          <p:nvPr/>
        </p:nvSpPr>
        <p:spPr>
          <a:xfrm>
            <a:off x="603849" y="698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  Dagnja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Ima crno-plave ljušture.</a:t>
            </a:r>
          </a:p>
          <a:p>
            <a:pPr>
              <a:buNone/>
            </a:pPr>
            <a:r>
              <a:rPr lang="hr-HR" dirty="0" smtClean="0"/>
              <a:t>Jestiva je.</a:t>
            </a:r>
          </a:p>
          <a:p>
            <a:pPr>
              <a:buNone/>
            </a:pPr>
            <a:r>
              <a:rPr lang="hr-HR" dirty="0"/>
              <a:t>  </a:t>
            </a:r>
          </a:p>
        </p:txBody>
      </p:sp>
      <p:pic>
        <p:nvPicPr>
          <p:cNvPr id="34818" name="Picture 2" descr="http://www.gorila.hr/profile/obitelj/2011/03/02/dagnje.jpg/ALTERNATES/w460/dagnje.jpg"/>
          <p:cNvPicPr>
            <a:picLocks noChangeAspect="1" noChangeArrowheads="1"/>
          </p:cNvPicPr>
          <p:nvPr/>
        </p:nvPicPr>
        <p:blipFill>
          <a:blip r:embed="rId2" cstate="print"/>
          <a:srcRect l="6574" r="9610"/>
          <a:stretch>
            <a:fillRect/>
          </a:stretch>
        </p:blipFill>
        <p:spPr bwMode="auto">
          <a:xfrm>
            <a:off x="1547664" y="260648"/>
            <a:ext cx="6912768" cy="4005064"/>
          </a:xfrm>
          <a:prstGeom prst="rect">
            <a:avLst/>
          </a:prstGeom>
          <a:noFill/>
        </p:spPr>
      </p:pic>
      <p:pic>
        <p:nvPicPr>
          <p:cNvPr id="34834" name="Picture 18" descr="http://www.burzanautike.com/assets/images/083/Ribolov/2005830221620_Mytilus-galloprovincialis.jpg"/>
          <p:cNvPicPr>
            <a:picLocks noChangeAspect="1" noChangeArrowheads="1"/>
          </p:cNvPicPr>
          <p:nvPr/>
        </p:nvPicPr>
        <p:blipFill>
          <a:blip r:embed="rId3" cstate="print"/>
          <a:srcRect t="3570" r="12" b="-59"/>
          <a:stretch>
            <a:fillRect/>
          </a:stretch>
        </p:blipFill>
        <p:spPr bwMode="auto">
          <a:xfrm>
            <a:off x="4427984" y="4437112"/>
            <a:ext cx="432048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451</Words>
  <Application>Microsoft Office PowerPoint</Application>
  <PresentationFormat>Prikaz na zaslonu (4:3)</PresentationFormat>
  <Paragraphs>203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Office tema</vt:lpstr>
      <vt:lpstr>JADRANSKO MORE</vt:lpstr>
      <vt:lpstr>Jadransko more </vt:lpstr>
      <vt:lpstr>Prirodni resursi </vt:lpstr>
      <vt:lpstr>ŽIVOT U JADRANSKOM MORU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JADRANSKO MORE</dc:title>
  <dc:creator>Lucija</dc:creator>
  <cp:lastModifiedBy>Lucija</cp:lastModifiedBy>
  <cp:revision>47</cp:revision>
  <dcterms:created xsi:type="dcterms:W3CDTF">2014-03-11T18:15:15Z</dcterms:created>
  <dcterms:modified xsi:type="dcterms:W3CDTF">2014-03-16T19:19:24Z</dcterms:modified>
</cp:coreProperties>
</file>