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4BA14-C6CD-4A9E-ACFA-C7C0FFF31A65}" type="doc">
      <dgm:prSet loTypeId="urn:microsoft.com/office/officeart/2005/8/layout/pyramid2" loCatId="pyramid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35E895-02CC-4DDF-AA57-3836419D4720}">
      <dgm:prSet/>
      <dgm:spPr/>
      <dgm:t>
        <a:bodyPr/>
        <a:lstStyle/>
        <a:p>
          <a:pPr rtl="0"/>
          <a:r>
            <a:rPr lang="hr-HR" dirty="0" smtClean="0"/>
            <a:t>JA SAM DJECO MLADA DAMA,</a:t>
          </a:r>
          <a:endParaRPr lang="en-US" dirty="0"/>
        </a:p>
      </dgm:t>
    </dgm:pt>
    <dgm:pt modelId="{35DFB545-EC23-4A80-8A78-9419165C8D2A}" type="parTrans" cxnId="{7C128D42-7641-4EF9-A92D-78A2BFB2156E}">
      <dgm:prSet/>
      <dgm:spPr/>
      <dgm:t>
        <a:bodyPr/>
        <a:lstStyle/>
        <a:p>
          <a:endParaRPr lang="en-US"/>
        </a:p>
      </dgm:t>
    </dgm:pt>
    <dgm:pt modelId="{ED350D39-4118-4885-8193-5C343B43DCF1}" type="sibTrans" cxnId="{7C128D42-7641-4EF9-A92D-78A2BFB2156E}">
      <dgm:prSet/>
      <dgm:spPr/>
      <dgm:t>
        <a:bodyPr/>
        <a:lstStyle/>
        <a:p>
          <a:endParaRPr lang="en-US"/>
        </a:p>
      </dgm:t>
    </dgm:pt>
    <dgm:pt modelId="{F45B921E-F93D-4D1C-9EE2-B031F49E1F5B}">
      <dgm:prSet/>
      <dgm:spPr/>
      <dgm:t>
        <a:bodyPr/>
        <a:lstStyle/>
        <a:p>
          <a:pPr rtl="0"/>
          <a:r>
            <a:rPr lang="hr-HR" dirty="0" smtClean="0"/>
            <a:t>BAREM TAKO KAŽE MAMA.</a:t>
          </a:r>
          <a:endParaRPr lang="en-US" dirty="0"/>
        </a:p>
      </dgm:t>
    </dgm:pt>
    <dgm:pt modelId="{7E475F24-9D43-4F90-96F5-34C34A7BBF71}" type="parTrans" cxnId="{87FEAA6C-6676-4D12-8036-CC2C7EF50250}">
      <dgm:prSet/>
      <dgm:spPr/>
      <dgm:t>
        <a:bodyPr/>
        <a:lstStyle/>
        <a:p>
          <a:endParaRPr lang="en-US"/>
        </a:p>
      </dgm:t>
    </dgm:pt>
    <dgm:pt modelId="{08A6CACD-2129-4BCC-9DDD-6416E55CC21C}" type="sibTrans" cxnId="{87FEAA6C-6676-4D12-8036-CC2C7EF50250}">
      <dgm:prSet/>
      <dgm:spPr/>
      <dgm:t>
        <a:bodyPr/>
        <a:lstStyle/>
        <a:p>
          <a:endParaRPr lang="en-US"/>
        </a:p>
      </dgm:t>
    </dgm:pt>
    <dgm:pt modelId="{BDB8BCB1-F78D-4647-BF50-B49C028A84A2}">
      <dgm:prSet/>
      <dgm:spPr/>
      <dgm:t>
        <a:bodyPr/>
        <a:lstStyle/>
        <a:p>
          <a:pPr rtl="0"/>
          <a:r>
            <a:rPr lang="hr-HR" dirty="0" smtClean="0"/>
            <a:t>IMAM CRNO-ROZE KOSE,</a:t>
          </a:r>
          <a:endParaRPr lang="en-US" dirty="0"/>
        </a:p>
      </dgm:t>
    </dgm:pt>
    <dgm:pt modelId="{98609666-A2A1-4AA3-A87E-8A83D39A27D4}" type="parTrans" cxnId="{02ED20F0-3A3A-4039-A4EC-A6B67352E9FE}">
      <dgm:prSet/>
      <dgm:spPr/>
      <dgm:t>
        <a:bodyPr/>
        <a:lstStyle/>
        <a:p>
          <a:endParaRPr lang="en-US"/>
        </a:p>
      </dgm:t>
    </dgm:pt>
    <dgm:pt modelId="{A5CDBFAC-86F1-4C1A-AB25-F4816A71C764}" type="sibTrans" cxnId="{02ED20F0-3A3A-4039-A4EC-A6B67352E9FE}">
      <dgm:prSet/>
      <dgm:spPr/>
      <dgm:t>
        <a:bodyPr/>
        <a:lstStyle/>
        <a:p>
          <a:endParaRPr lang="en-US"/>
        </a:p>
      </dgm:t>
    </dgm:pt>
    <dgm:pt modelId="{4C0D6E01-6036-4E0F-8212-2AD094E5E912}">
      <dgm:prSet/>
      <dgm:spPr/>
      <dgm:t>
        <a:bodyPr/>
        <a:lstStyle/>
        <a:p>
          <a:pPr rtl="0"/>
          <a:r>
            <a:rPr lang="hr-HR" dirty="0" smtClean="0"/>
            <a:t>DANAS SE BAŠ TAKVE NOSE.</a:t>
          </a:r>
          <a:endParaRPr lang="en-US" dirty="0"/>
        </a:p>
      </dgm:t>
    </dgm:pt>
    <dgm:pt modelId="{D2442D8C-8A93-4FC4-8957-391C21E18130}" type="parTrans" cxnId="{8E4C00FE-1B5A-498F-B882-408989BA41A1}">
      <dgm:prSet/>
      <dgm:spPr/>
      <dgm:t>
        <a:bodyPr/>
        <a:lstStyle/>
        <a:p>
          <a:endParaRPr lang="en-US"/>
        </a:p>
      </dgm:t>
    </dgm:pt>
    <dgm:pt modelId="{316E7A27-5D9D-4C12-9C46-532551F28EA3}" type="sibTrans" cxnId="{8E4C00FE-1B5A-498F-B882-408989BA41A1}">
      <dgm:prSet/>
      <dgm:spPr/>
      <dgm:t>
        <a:bodyPr/>
        <a:lstStyle/>
        <a:p>
          <a:endParaRPr lang="en-US"/>
        </a:p>
      </dgm:t>
    </dgm:pt>
    <dgm:pt modelId="{9290193F-4DBB-42B7-8A9D-0D4D9FFDBDFD}">
      <dgm:prSet/>
      <dgm:spPr/>
      <dgm:t>
        <a:bodyPr/>
        <a:lstStyle/>
        <a:p>
          <a:pPr rtl="0"/>
          <a:r>
            <a:rPr lang="hr-HR" dirty="0" smtClean="0"/>
            <a:t>SUKNJICA MI JE OD TILA,</a:t>
          </a:r>
          <a:endParaRPr lang="en-US" dirty="0"/>
        </a:p>
      </dgm:t>
    </dgm:pt>
    <dgm:pt modelId="{4BA2ADA7-BC5C-4B38-B5D0-20DBCC423E52}" type="parTrans" cxnId="{A5934EF5-B213-4096-9811-637BD050F907}">
      <dgm:prSet/>
      <dgm:spPr/>
      <dgm:t>
        <a:bodyPr/>
        <a:lstStyle/>
        <a:p>
          <a:endParaRPr lang="en-US"/>
        </a:p>
      </dgm:t>
    </dgm:pt>
    <dgm:pt modelId="{2967BB40-59AD-4C02-984F-B150137870EB}" type="sibTrans" cxnId="{A5934EF5-B213-4096-9811-637BD050F907}">
      <dgm:prSet/>
      <dgm:spPr/>
      <dgm:t>
        <a:bodyPr/>
        <a:lstStyle/>
        <a:p>
          <a:endParaRPr lang="en-US"/>
        </a:p>
      </dgm:t>
    </dgm:pt>
    <dgm:pt modelId="{3B0E797C-CDE1-47D7-B658-7BE9CBE00867}">
      <dgm:prSet/>
      <dgm:spPr/>
      <dgm:t>
        <a:bodyPr/>
        <a:lstStyle/>
        <a:p>
          <a:pPr rtl="0"/>
          <a:r>
            <a:rPr lang="hr-HR" dirty="0" smtClean="0"/>
            <a:t>PA SAM ZATO TAKO MILA.</a:t>
          </a:r>
          <a:endParaRPr lang="en-US" dirty="0"/>
        </a:p>
      </dgm:t>
    </dgm:pt>
    <dgm:pt modelId="{03E7DB95-67D4-48EB-A3F1-E28A8257EB76}" type="parTrans" cxnId="{1F3746CC-A906-4C25-935D-4C9267CCABD5}">
      <dgm:prSet/>
      <dgm:spPr/>
      <dgm:t>
        <a:bodyPr/>
        <a:lstStyle/>
        <a:p>
          <a:endParaRPr lang="en-US"/>
        </a:p>
      </dgm:t>
    </dgm:pt>
    <dgm:pt modelId="{B186AC89-2102-4C74-BD9F-28388E1B1A7C}" type="sibTrans" cxnId="{1F3746CC-A906-4C25-935D-4C9267CCABD5}">
      <dgm:prSet/>
      <dgm:spPr/>
      <dgm:t>
        <a:bodyPr/>
        <a:lstStyle/>
        <a:p>
          <a:endParaRPr lang="en-US"/>
        </a:p>
      </dgm:t>
    </dgm:pt>
    <dgm:pt modelId="{A5E09D1D-D46E-4BCD-B9DC-E0F41EE66670}">
      <dgm:prSet/>
      <dgm:spPr/>
      <dgm:t>
        <a:bodyPr/>
        <a:lstStyle/>
        <a:p>
          <a:pPr rtl="0"/>
          <a:r>
            <a:rPr lang="hr-HR" dirty="0" smtClean="0"/>
            <a:t>HLAČE SU MI CRNE BOJE,</a:t>
          </a:r>
          <a:endParaRPr lang="en-US" dirty="0"/>
        </a:p>
      </dgm:t>
    </dgm:pt>
    <dgm:pt modelId="{32DFD393-9C83-41E9-905B-680B39D3B328}" type="parTrans" cxnId="{994D59C4-9001-4FA2-A3F4-1538B8F04667}">
      <dgm:prSet/>
      <dgm:spPr/>
      <dgm:t>
        <a:bodyPr/>
        <a:lstStyle/>
        <a:p>
          <a:endParaRPr lang="en-US"/>
        </a:p>
      </dgm:t>
    </dgm:pt>
    <dgm:pt modelId="{B5761B7D-DC04-4018-9918-E1B0A46F61AD}" type="sibTrans" cxnId="{994D59C4-9001-4FA2-A3F4-1538B8F04667}">
      <dgm:prSet/>
      <dgm:spPr/>
      <dgm:t>
        <a:bodyPr/>
        <a:lstStyle/>
        <a:p>
          <a:endParaRPr lang="en-US"/>
        </a:p>
      </dgm:t>
    </dgm:pt>
    <dgm:pt modelId="{355A086C-75BD-4256-9DE1-FC2B40687EC5}">
      <dgm:prSet/>
      <dgm:spPr/>
      <dgm:t>
        <a:bodyPr/>
        <a:lstStyle/>
        <a:p>
          <a:pPr rtl="0"/>
          <a:r>
            <a:rPr lang="hr-HR" dirty="0" smtClean="0"/>
            <a:t>AL‘ MI ZATO DOBRO STOJE.</a:t>
          </a:r>
          <a:endParaRPr lang="en-US" dirty="0"/>
        </a:p>
      </dgm:t>
    </dgm:pt>
    <dgm:pt modelId="{B6DC301A-1008-4829-B7E1-979B0F8251B3}" type="parTrans" cxnId="{5456C2D6-591E-412C-9099-EC549BD86EC7}">
      <dgm:prSet/>
      <dgm:spPr/>
      <dgm:t>
        <a:bodyPr/>
        <a:lstStyle/>
        <a:p>
          <a:endParaRPr lang="en-US"/>
        </a:p>
      </dgm:t>
    </dgm:pt>
    <dgm:pt modelId="{4CDFE622-A275-4720-A120-F39FA6500D14}" type="sibTrans" cxnId="{5456C2D6-591E-412C-9099-EC549BD86EC7}">
      <dgm:prSet/>
      <dgm:spPr/>
      <dgm:t>
        <a:bodyPr/>
        <a:lstStyle/>
        <a:p>
          <a:endParaRPr lang="en-US"/>
        </a:p>
      </dgm:t>
    </dgm:pt>
    <dgm:pt modelId="{E8E0DA04-8822-4EB8-9B7A-D2B974D4A6F6}">
      <dgm:prSet/>
      <dgm:spPr/>
      <dgm:t>
        <a:bodyPr/>
        <a:lstStyle/>
        <a:p>
          <a:pPr rtl="0"/>
          <a:r>
            <a:rPr lang="hr-HR" dirty="0" smtClean="0"/>
            <a:t>I JOŠ JEDNA RIJEČ ZA KRAJ,</a:t>
          </a:r>
          <a:endParaRPr lang="en-US" dirty="0"/>
        </a:p>
      </dgm:t>
    </dgm:pt>
    <dgm:pt modelId="{C4EE9B11-9B20-4A59-9E0B-9B9300560392}" type="parTrans" cxnId="{675168E4-DB2E-4F9C-B7BC-DBDB2990FBB7}">
      <dgm:prSet/>
      <dgm:spPr/>
      <dgm:t>
        <a:bodyPr/>
        <a:lstStyle/>
        <a:p>
          <a:endParaRPr lang="en-US"/>
        </a:p>
      </dgm:t>
    </dgm:pt>
    <dgm:pt modelId="{92A961CD-15D0-4189-8130-DD0A3150EB2F}" type="sibTrans" cxnId="{675168E4-DB2E-4F9C-B7BC-DBDB2990FBB7}">
      <dgm:prSet/>
      <dgm:spPr/>
      <dgm:t>
        <a:bodyPr/>
        <a:lstStyle/>
        <a:p>
          <a:endParaRPr lang="en-US"/>
        </a:p>
      </dgm:t>
    </dgm:pt>
    <dgm:pt modelId="{C088A52E-5D31-4483-AEDD-2657AADB3A22}">
      <dgm:prSet/>
      <dgm:spPr/>
      <dgm:t>
        <a:bodyPr/>
        <a:lstStyle/>
        <a:p>
          <a:pPr rtl="0"/>
          <a:r>
            <a:rPr lang="hr-HR" dirty="0" smtClean="0"/>
            <a:t>POZDRAV SVIMA,</a:t>
          </a:r>
          <a:endParaRPr lang="en-US" dirty="0"/>
        </a:p>
      </dgm:t>
    </dgm:pt>
    <dgm:pt modelId="{FB79F918-BFE6-42AD-AC4D-6B6EF24FC213}" type="parTrans" cxnId="{BD0DCFB0-06C4-412F-8220-E287CC3E7198}">
      <dgm:prSet/>
      <dgm:spPr/>
      <dgm:t>
        <a:bodyPr/>
        <a:lstStyle/>
        <a:p>
          <a:endParaRPr lang="en-US"/>
        </a:p>
      </dgm:t>
    </dgm:pt>
    <dgm:pt modelId="{08F4AD7D-9F1C-448D-BF7F-2A56F4EE2C2D}" type="sibTrans" cxnId="{BD0DCFB0-06C4-412F-8220-E287CC3E7198}">
      <dgm:prSet/>
      <dgm:spPr/>
      <dgm:t>
        <a:bodyPr/>
        <a:lstStyle/>
        <a:p>
          <a:endParaRPr lang="en-US"/>
        </a:p>
      </dgm:t>
    </dgm:pt>
    <dgm:pt modelId="{33EADAF4-6A1D-4E6E-9BBF-EE1459A52686}">
      <dgm:prSet/>
      <dgm:spPr/>
      <dgm:t>
        <a:bodyPr/>
        <a:lstStyle/>
        <a:p>
          <a:pPr rtl="0"/>
          <a:r>
            <a:rPr lang="hr-HR" dirty="0" smtClean="0"/>
            <a:t>BAY, BAY, BAY!!!</a:t>
          </a:r>
          <a:endParaRPr lang="en-US" dirty="0"/>
        </a:p>
      </dgm:t>
    </dgm:pt>
    <dgm:pt modelId="{1E8528D9-38D8-4173-9C29-F073CA609263}" type="parTrans" cxnId="{6CE19B00-3A00-43A3-9C13-FD7DC2348F02}">
      <dgm:prSet/>
      <dgm:spPr/>
      <dgm:t>
        <a:bodyPr/>
        <a:lstStyle/>
        <a:p>
          <a:endParaRPr lang="en-US"/>
        </a:p>
      </dgm:t>
    </dgm:pt>
    <dgm:pt modelId="{E7219386-3EAA-4CFC-8551-238D391E5506}" type="sibTrans" cxnId="{6CE19B00-3A00-43A3-9C13-FD7DC2348F02}">
      <dgm:prSet/>
      <dgm:spPr/>
      <dgm:t>
        <a:bodyPr/>
        <a:lstStyle/>
        <a:p>
          <a:endParaRPr lang="en-US"/>
        </a:p>
      </dgm:t>
    </dgm:pt>
    <dgm:pt modelId="{5CAF1E5E-AA8F-4F6C-88D6-16ED8AF642F7}">
      <dgm:prSet/>
      <dgm:spPr/>
      <dgm:t>
        <a:bodyPr/>
        <a:lstStyle/>
        <a:p>
          <a:pPr rtl="0"/>
          <a:r>
            <a:rPr lang="hr-HR" dirty="0" smtClean="0"/>
            <a:t>ANĐELA BERTIĆ,3.C</a:t>
          </a:r>
          <a:endParaRPr lang="en-US" dirty="0"/>
        </a:p>
      </dgm:t>
    </dgm:pt>
    <dgm:pt modelId="{946EC021-8DDA-4C1A-84F4-2BB2C4CBDD17}" type="parTrans" cxnId="{36A043A9-0D39-4879-ACE1-B66DA896E6C8}">
      <dgm:prSet/>
      <dgm:spPr/>
      <dgm:t>
        <a:bodyPr/>
        <a:lstStyle/>
        <a:p>
          <a:endParaRPr lang="en-US"/>
        </a:p>
      </dgm:t>
    </dgm:pt>
    <dgm:pt modelId="{662FF5D5-EF45-4B40-AF39-67726A304E1B}" type="sibTrans" cxnId="{36A043A9-0D39-4879-ACE1-B66DA896E6C8}">
      <dgm:prSet/>
      <dgm:spPr/>
      <dgm:t>
        <a:bodyPr/>
        <a:lstStyle/>
        <a:p>
          <a:endParaRPr lang="en-US"/>
        </a:p>
      </dgm:t>
    </dgm:pt>
    <dgm:pt modelId="{AC6908F0-8B78-4A5A-8F20-F56512E10A67}" type="pres">
      <dgm:prSet presAssocID="{41F4BA14-C6CD-4A9E-ACFA-C7C0FFF31A6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8FAF2FC-086A-4006-B6F3-0F96CEEDF640}" type="pres">
      <dgm:prSet presAssocID="{41F4BA14-C6CD-4A9E-ACFA-C7C0FFF31A65}" presName="pyramid" presStyleLbl="node1" presStyleIdx="0" presStyleCnt="1"/>
      <dgm:spPr>
        <a:prstGeom prst="foldedCorner">
          <a:avLst/>
        </a:prstGeom>
      </dgm:spPr>
    </dgm:pt>
    <dgm:pt modelId="{5FA3463B-CF4E-47B0-A345-427CD98CF871}" type="pres">
      <dgm:prSet presAssocID="{41F4BA14-C6CD-4A9E-ACFA-C7C0FFF31A65}" presName="theList" presStyleCnt="0"/>
      <dgm:spPr/>
    </dgm:pt>
    <dgm:pt modelId="{C556484E-9C08-4889-9100-1C8EBAC2B668}" type="pres">
      <dgm:prSet presAssocID="{4A35E895-02CC-4DDF-AA57-3836419D4720}" presName="aNode" presStyleLbl="fgAcc1" presStyleIdx="0" presStyleCnt="12" custAng="0" custLinFactY="-12994" custLinFactNeighborX="-5989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AF801-9C22-4DAE-8C53-CC692BE1961C}" type="pres">
      <dgm:prSet presAssocID="{4A35E895-02CC-4DDF-AA57-3836419D4720}" presName="aSpace" presStyleCnt="0"/>
      <dgm:spPr/>
    </dgm:pt>
    <dgm:pt modelId="{D193C161-61DE-46F4-8B2E-C3592C1B20F7}" type="pres">
      <dgm:prSet presAssocID="{F45B921E-F93D-4D1C-9EE2-B031F49E1F5B}" presName="aNode" presStyleLbl="fgAcc1" presStyleIdx="1" presStyleCnt="12" custLinFactY="-12994" custLinFactNeighborX="-5989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969F8-3520-4DA5-915A-344B7F17114D}" type="pres">
      <dgm:prSet presAssocID="{F45B921E-F93D-4D1C-9EE2-B031F49E1F5B}" presName="aSpace" presStyleCnt="0"/>
      <dgm:spPr/>
    </dgm:pt>
    <dgm:pt modelId="{84C39E7B-60D4-43BB-B984-6A6570F11285}" type="pres">
      <dgm:prSet presAssocID="{BDB8BCB1-F78D-4647-BF50-B49C028A84A2}" presName="aNode" presStyleLbl="fgAcc1" presStyleIdx="2" presStyleCnt="12" custLinFactY="-12994" custLinFactNeighborX="-5989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A134D-C44B-4016-9F01-1D1B3C0B5E56}" type="pres">
      <dgm:prSet presAssocID="{BDB8BCB1-F78D-4647-BF50-B49C028A84A2}" presName="aSpace" presStyleCnt="0"/>
      <dgm:spPr/>
    </dgm:pt>
    <dgm:pt modelId="{3CC87052-118B-42AA-A013-5F94DF494EE9}" type="pres">
      <dgm:prSet presAssocID="{4C0D6E01-6036-4E0F-8212-2AD094E5E912}" presName="aNode" presStyleLbl="fgAcc1" presStyleIdx="3" presStyleCnt="12" custLinFactY="-12994" custLinFactNeighborX="-5989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39BBB-F57B-44A9-B813-AC3F71EFC596}" type="pres">
      <dgm:prSet presAssocID="{4C0D6E01-6036-4E0F-8212-2AD094E5E912}" presName="aSpace" presStyleCnt="0"/>
      <dgm:spPr/>
    </dgm:pt>
    <dgm:pt modelId="{D1BA4D57-8C6B-45D2-9A2C-20EF03D76CD6}" type="pres">
      <dgm:prSet presAssocID="{9290193F-4DBB-42B7-8A9D-0D4D9FFDBDFD}" presName="aNode" presStyleLbl="fgAcc1" presStyleIdx="4" presStyleCnt="12" custLinFactY="-12994" custLinFactNeighborX="-5989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353D7-054D-449B-A883-FBFCA7EA986F}" type="pres">
      <dgm:prSet presAssocID="{9290193F-4DBB-42B7-8A9D-0D4D9FFDBDFD}" presName="aSpace" presStyleCnt="0"/>
      <dgm:spPr/>
    </dgm:pt>
    <dgm:pt modelId="{81B4AE50-E186-405B-8B42-95EF0524D739}" type="pres">
      <dgm:prSet presAssocID="{3B0E797C-CDE1-47D7-B658-7BE9CBE00867}" presName="aNode" presStyleLbl="fgAcc1" presStyleIdx="5" presStyleCnt="12" custLinFactY="-12994" custLinFactNeighborX="-5989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40DE8-EA89-425D-BBCA-04CB838E63C3}" type="pres">
      <dgm:prSet presAssocID="{3B0E797C-CDE1-47D7-B658-7BE9CBE00867}" presName="aSpace" presStyleCnt="0"/>
      <dgm:spPr/>
    </dgm:pt>
    <dgm:pt modelId="{361B59CE-2257-4EEA-9B1E-292033BD122D}" type="pres">
      <dgm:prSet presAssocID="{A5E09D1D-D46E-4BCD-B9DC-E0F41EE66670}" presName="aNode" presStyleLbl="fgAcc1" presStyleIdx="6" presStyleCnt="12" custLinFactY="-12994" custLinFactNeighborX="-5989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0F316-C383-4E31-82F3-49CD9C90A821}" type="pres">
      <dgm:prSet presAssocID="{A5E09D1D-D46E-4BCD-B9DC-E0F41EE66670}" presName="aSpace" presStyleCnt="0"/>
      <dgm:spPr/>
    </dgm:pt>
    <dgm:pt modelId="{1EA70697-3F40-4D04-9FF0-2C03BD676BE9}" type="pres">
      <dgm:prSet presAssocID="{355A086C-75BD-4256-9DE1-FC2B40687EC5}" presName="aNode" presStyleLbl="fgAcc1" presStyleIdx="7" presStyleCnt="12" custLinFactY="-12994" custLinFactNeighborX="-5989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9D59D-CE0F-4B5C-B9DA-3FBD9710FC30}" type="pres">
      <dgm:prSet presAssocID="{355A086C-75BD-4256-9DE1-FC2B40687EC5}" presName="aSpace" presStyleCnt="0"/>
      <dgm:spPr/>
    </dgm:pt>
    <dgm:pt modelId="{FC919FEF-3FD9-49E6-9519-6A01F730D77A}" type="pres">
      <dgm:prSet presAssocID="{E8E0DA04-8822-4EB8-9B7A-D2B974D4A6F6}" presName="aNode" presStyleLbl="fgAcc1" presStyleIdx="8" presStyleCnt="12" custLinFactY="-12994" custLinFactNeighborX="-5989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DF90D-4EC7-4CDA-93A0-100721180483}" type="pres">
      <dgm:prSet presAssocID="{E8E0DA04-8822-4EB8-9B7A-D2B974D4A6F6}" presName="aSpace" presStyleCnt="0"/>
      <dgm:spPr/>
    </dgm:pt>
    <dgm:pt modelId="{8012DDFD-26E0-4A5C-A686-3BDC35C8EE59}" type="pres">
      <dgm:prSet presAssocID="{C088A52E-5D31-4483-AEDD-2657AADB3A22}" presName="aNode" presStyleLbl="fgAcc1" presStyleIdx="9" presStyleCnt="12" custLinFactY="-12994" custLinFactNeighborX="-5989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32754-77D1-4510-B26F-EC999EFEADEB}" type="pres">
      <dgm:prSet presAssocID="{C088A52E-5D31-4483-AEDD-2657AADB3A22}" presName="aSpace" presStyleCnt="0"/>
      <dgm:spPr/>
    </dgm:pt>
    <dgm:pt modelId="{3D45E72E-9626-440D-A2F1-E34FCF7107D2}" type="pres">
      <dgm:prSet presAssocID="{33EADAF4-6A1D-4E6E-9BBF-EE1459A52686}" presName="aNode" presStyleLbl="fgAcc1" presStyleIdx="10" presStyleCnt="12" custLinFactY="-12994" custLinFactNeighborX="-5989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E524B-99B2-45EC-9C6C-1A67446B9633}" type="pres">
      <dgm:prSet presAssocID="{33EADAF4-6A1D-4E6E-9BBF-EE1459A52686}" presName="aSpace" presStyleCnt="0"/>
      <dgm:spPr/>
    </dgm:pt>
    <dgm:pt modelId="{32EA62F4-5429-4E12-8837-CC69EE1E099C}" type="pres">
      <dgm:prSet presAssocID="{5CAF1E5E-AA8F-4F6C-88D6-16ED8AF642F7}" presName="aNode" presStyleLbl="fgAcc1" presStyleIdx="11" presStyleCnt="12" custLinFactY="58664" custLinFactNeighborX="-6131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E7D16-85C2-4C73-B1F7-B354F16CBD07}" type="pres">
      <dgm:prSet presAssocID="{5CAF1E5E-AA8F-4F6C-88D6-16ED8AF642F7}" presName="aSpace" presStyleCnt="0"/>
      <dgm:spPr/>
    </dgm:pt>
  </dgm:ptLst>
  <dgm:cxnLst>
    <dgm:cxn modelId="{6CE19B00-3A00-43A3-9C13-FD7DC2348F02}" srcId="{41F4BA14-C6CD-4A9E-ACFA-C7C0FFF31A65}" destId="{33EADAF4-6A1D-4E6E-9BBF-EE1459A52686}" srcOrd="10" destOrd="0" parTransId="{1E8528D9-38D8-4173-9C29-F073CA609263}" sibTransId="{E7219386-3EAA-4CFC-8551-238D391E5506}"/>
    <dgm:cxn modelId="{60219782-C07E-4510-845A-866038C87012}" type="presOf" srcId="{9290193F-4DBB-42B7-8A9D-0D4D9FFDBDFD}" destId="{D1BA4D57-8C6B-45D2-9A2C-20EF03D76CD6}" srcOrd="0" destOrd="0" presId="urn:microsoft.com/office/officeart/2005/8/layout/pyramid2"/>
    <dgm:cxn modelId="{A5934EF5-B213-4096-9811-637BD050F907}" srcId="{41F4BA14-C6CD-4A9E-ACFA-C7C0FFF31A65}" destId="{9290193F-4DBB-42B7-8A9D-0D4D9FFDBDFD}" srcOrd="4" destOrd="0" parTransId="{4BA2ADA7-BC5C-4B38-B5D0-20DBCC423E52}" sibTransId="{2967BB40-59AD-4C02-984F-B150137870EB}"/>
    <dgm:cxn modelId="{C82BBB99-44C2-43F5-B3F6-36E3C691792D}" type="presOf" srcId="{C088A52E-5D31-4483-AEDD-2657AADB3A22}" destId="{8012DDFD-26E0-4A5C-A686-3BDC35C8EE59}" srcOrd="0" destOrd="0" presId="urn:microsoft.com/office/officeart/2005/8/layout/pyramid2"/>
    <dgm:cxn modelId="{5456C2D6-591E-412C-9099-EC549BD86EC7}" srcId="{41F4BA14-C6CD-4A9E-ACFA-C7C0FFF31A65}" destId="{355A086C-75BD-4256-9DE1-FC2B40687EC5}" srcOrd="7" destOrd="0" parTransId="{B6DC301A-1008-4829-B7E1-979B0F8251B3}" sibTransId="{4CDFE622-A275-4720-A120-F39FA6500D14}"/>
    <dgm:cxn modelId="{994D59C4-9001-4FA2-A3F4-1538B8F04667}" srcId="{41F4BA14-C6CD-4A9E-ACFA-C7C0FFF31A65}" destId="{A5E09D1D-D46E-4BCD-B9DC-E0F41EE66670}" srcOrd="6" destOrd="0" parTransId="{32DFD393-9C83-41E9-905B-680B39D3B328}" sibTransId="{B5761B7D-DC04-4018-9918-E1B0A46F61AD}"/>
    <dgm:cxn modelId="{32754203-F2D2-4852-8134-64ED34462640}" type="presOf" srcId="{4C0D6E01-6036-4E0F-8212-2AD094E5E912}" destId="{3CC87052-118B-42AA-A013-5F94DF494EE9}" srcOrd="0" destOrd="0" presId="urn:microsoft.com/office/officeart/2005/8/layout/pyramid2"/>
    <dgm:cxn modelId="{36A043A9-0D39-4879-ACE1-B66DA896E6C8}" srcId="{41F4BA14-C6CD-4A9E-ACFA-C7C0FFF31A65}" destId="{5CAF1E5E-AA8F-4F6C-88D6-16ED8AF642F7}" srcOrd="11" destOrd="0" parTransId="{946EC021-8DDA-4C1A-84F4-2BB2C4CBDD17}" sibTransId="{662FF5D5-EF45-4B40-AF39-67726A304E1B}"/>
    <dgm:cxn modelId="{675168E4-DB2E-4F9C-B7BC-DBDB2990FBB7}" srcId="{41F4BA14-C6CD-4A9E-ACFA-C7C0FFF31A65}" destId="{E8E0DA04-8822-4EB8-9B7A-D2B974D4A6F6}" srcOrd="8" destOrd="0" parTransId="{C4EE9B11-9B20-4A59-9E0B-9B9300560392}" sibTransId="{92A961CD-15D0-4189-8130-DD0A3150EB2F}"/>
    <dgm:cxn modelId="{BD0DCFB0-06C4-412F-8220-E287CC3E7198}" srcId="{41F4BA14-C6CD-4A9E-ACFA-C7C0FFF31A65}" destId="{C088A52E-5D31-4483-AEDD-2657AADB3A22}" srcOrd="9" destOrd="0" parTransId="{FB79F918-BFE6-42AD-AC4D-6B6EF24FC213}" sibTransId="{08F4AD7D-9F1C-448D-BF7F-2A56F4EE2C2D}"/>
    <dgm:cxn modelId="{59F97020-AA0D-443B-A598-E46A1EFDE0C5}" type="presOf" srcId="{BDB8BCB1-F78D-4647-BF50-B49C028A84A2}" destId="{84C39E7B-60D4-43BB-B984-6A6570F11285}" srcOrd="0" destOrd="0" presId="urn:microsoft.com/office/officeart/2005/8/layout/pyramid2"/>
    <dgm:cxn modelId="{41E26B18-C8B8-4B4D-A697-C9A52D11258F}" type="presOf" srcId="{5CAF1E5E-AA8F-4F6C-88D6-16ED8AF642F7}" destId="{32EA62F4-5429-4E12-8837-CC69EE1E099C}" srcOrd="0" destOrd="0" presId="urn:microsoft.com/office/officeart/2005/8/layout/pyramid2"/>
    <dgm:cxn modelId="{1F3746CC-A906-4C25-935D-4C9267CCABD5}" srcId="{41F4BA14-C6CD-4A9E-ACFA-C7C0FFF31A65}" destId="{3B0E797C-CDE1-47D7-B658-7BE9CBE00867}" srcOrd="5" destOrd="0" parTransId="{03E7DB95-67D4-48EB-A3F1-E28A8257EB76}" sibTransId="{B186AC89-2102-4C74-BD9F-28388E1B1A7C}"/>
    <dgm:cxn modelId="{7682CF3A-F724-46DF-8F91-C9F1F20BBDEF}" type="presOf" srcId="{41F4BA14-C6CD-4A9E-ACFA-C7C0FFF31A65}" destId="{AC6908F0-8B78-4A5A-8F20-F56512E10A67}" srcOrd="0" destOrd="0" presId="urn:microsoft.com/office/officeart/2005/8/layout/pyramid2"/>
    <dgm:cxn modelId="{82CE00DF-F6D3-45B8-980F-59B9F7F62A92}" type="presOf" srcId="{A5E09D1D-D46E-4BCD-B9DC-E0F41EE66670}" destId="{361B59CE-2257-4EEA-9B1E-292033BD122D}" srcOrd="0" destOrd="0" presId="urn:microsoft.com/office/officeart/2005/8/layout/pyramid2"/>
    <dgm:cxn modelId="{6FA514BF-FDC9-4F9B-8065-F97506B23398}" type="presOf" srcId="{3B0E797C-CDE1-47D7-B658-7BE9CBE00867}" destId="{81B4AE50-E186-405B-8B42-95EF0524D739}" srcOrd="0" destOrd="0" presId="urn:microsoft.com/office/officeart/2005/8/layout/pyramid2"/>
    <dgm:cxn modelId="{7C128D42-7641-4EF9-A92D-78A2BFB2156E}" srcId="{41F4BA14-C6CD-4A9E-ACFA-C7C0FFF31A65}" destId="{4A35E895-02CC-4DDF-AA57-3836419D4720}" srcOrd="0" destOrd="0" parTransId="{35DFB545-EC23-4A80-8A78-9419165C8D2A}" sibTransId="{ED350D39-4118-4885-8193-5C343B43DCF1}"/>
    <dgm:cxn modelId="{87FEAA6C-6676-4D12-8036-CC2C7EF50250}" srcId="{41F4BA14-C6CD-4A9E-ACFA-C7C0FFF31A65}" destId="{F45B921E-F93D-4D1C-9EE2-B031F49E1F5B}" srcOrd="1" destOrd="0" parTransId="{7E475F24-9D43-4F90-96F5-34C34A7BBF71}" sibTransId="{08A6CACD-2129-4BCC-9DDD-6416E55CC21C}"/>
    <dgm:cxn modelId="{8E4C00FE-1B5A-498F-B882-408989BA41A1}" srcId="{41F4BA14-C6CD-4A9E-ACFA-C7C0FFF31A65}" destId="{4C0D6E01-6036-4E0F-8212-2AD094E5E912}" srcOrd="3" destOrd="0" parTransId="{D2442D8C-8A93-4FC4-8957-391C21E18130}" sibTransId="{316E7A27-5D9D-4C12-9C46-532551F28EA3}"/>
    <dgm:cxn modelId="{02ED20F0-3A3A-4039-A4EC-A6B67352E9FE}" srcId="{41F4BA14-C6CD-4A9E-ACFA-C7C0FFF31A65}" destId="{BDB8BCB1-F78D-4647-BF50-B49C028A84A2}" srcOrd="2" destOrd="0" parTransId="{98609666-A2A1-4AA3-A87E-8A83D39A27D4}" sibTransId="{A5CDBFAC-86F1-4C1A-AB25-F4816A71C764}"/>
    <dgm:cxn modelId="{6BD6CC8E-FA1C-43C8-9723-3839D9695C40}" type="presOf" srcId="{4A35E895-02CC-4DDF-AA57-3836419D4720}" destId="{C556484E-9C08-4889-9100-1C8EBAC2B668}" srcOrd="0" destOrd="0" presId="urn:microsoft.com/office/officeart/2005/8/layout/pyramid2"/>
    <dgm:cxn modelId="{B027D2E6-ED16-4D18-9E0D-560F8BCC7E67}" type="presOf" srcId="{E8E0DA04-8822-4EB8-9B7A-D2B974D4A6F6}" destId="{FC919FEF-3FD9-49E6-9519-6A01F730D77A}" srcOrd="0" destOrd="0" presId="urn:microsoft.com/office/officeart/2005/8/layout/pyramid2"/>
    <dgm:cxn modelId="{01105E77-D403-4972-BDD9-97F9A0830172}" type="presOf" srcId="{33EADAF4-6A1D-4E6E-9BBF-EE1459A52686}" destId="{3D45E72E-9626-440D-A2F1-E34FCF7107D2}" srcOrd="0" destOrd="0" presId="urn:microsoft.com/office/officeart/2005/8/layout/pyramid2"/>
    <dgm:cxn modelId="{02AA4394-C91C-48C8-B614-4E13B3787EE8}" type="presOf" srcId="{355A086C-75BD-4256-9DE1-FC2B40687EC5}" destId="{1EA70697-3F40-4D04-9FF0-2C03BD676BE9}" srcOrd="0" destOrd="0" presId="urn:microsoft.com/office/officeart/2005/8/layout/pyramid2"/>
    <dgm:cxn modelId="{3A028622-FA41-404F-A9CA-8A12B5235C8C}" type="presOf" srcId="{F45B921E-F93D-4D1C-9EE2-B031F49E1F5B}" destId="{D193C161-61DE-46F4-8B2E-C3592C1B20F7}" srcOrd="0" destOrd="0" presId="urn:microsoft.com/office/officeart/2005/8/layout/pyramid2"/>
    <dgm:cxn modelId="{C932B245-31B4-43FD-B2CB-6F5324E63C67}" type="presParOf" srcId="{AC6908F0-8B78-4A5A-8F20-F56512E10A67}" destId="{B8FAF2FC-086A-4006-B6F3-0F96CEEDF640}" srcOrd="0" destOrd="0" presId="urn:microsoft.com/office/officeart/2005/8/layout/pyramid2"/>
    <dgm:cxn modelId="{B9984947-3909-4DE8-8BB2-24B960810FE9}" type="presParOf" srcId="{AC6908F0-8B78-4A5A-8F20-F56512E10A67}" destId="{5FA3463B-CF4E-47B0-A345-427CD98CF871}" srcOrd="1" destOrd="0" presId="urn:microsoft.com/office/officeart/2005/8/layout/pyramid2"/>
    <dgm:cxn modelId="{ED7FB561-0E6B-4B57-956F-95BA6D753339}" type="presParOf" srcId="{5FA3463B-CF4E-47B0-A345-427CD98CF871}" destId="{C556484E-9C08-4889-9100-1C8EBAC2B668}" srcOrd="0" destOrd="0" presId="urn:microsoft.com/office/officeart/2005/8/layout/pyramid2"/>
    <dgm:cxn modelId="{676AD315-E1DE-4B6B-BBCA-5D0C64DAF45B}" type="presParOf" srcId="{5FA3463B-CF4E-47B0-A345-427CD98CF871}" destId="{614AF801-9C22-4DAE-8C53-CC692BE1961C}" srcOrd="1" destOrd="0" presId="urn:microsoft.com/office/officeart/2005/8/layout/pyramid2"/>
    <dgm:cxn modelId="{E299E43D-C098-4EA7-A2E8-C9C77BF6DE9B}" type="presParOf" srcId="{5FA3463B-CF4E-47B0-A345-427CD98CF871}" destId="{D193C161-61DE-46F4-8B2E-C3592C1B20F7}" srcOrd="2" destOrd="0" presId="urn:microsoft.com/office/officeart/2005/8/layout/pyramid2"/>
    <dgm:cxn modelId="{1575CC6F-0442-4619-972A-EE8378EAE127}" type="presParOf" srcId="{5FA3463B-CF4E-47B0-A345-427CD98CF871}" destId="{71A969F8-3520-4DA5-915A-344B7F17114D}" srcOrd="3" destOrd="0" presId="urn:microsoft.com/office/officeart/2005/8/layout/pyramid2"/>
    <dgm:cxn modelId="{ABF98E84-401A-45D3-A2EE-6012BBB57B0A}" type="presParOf" srcId="{5FA3463B-CF4E-47B0-A345-427CD98CF871}" destId="{84C39E7B-60D4-43BB-B984-6A6570F11285}" srcOrd="4" destOrd="0" presId="urn:microsoft.com/office/officeart/2005/8/layout/pyramid2"/>
    <dgm:cxn modelId="{6D418A9F-1C35-4F4B-B6F5-9E643797EB4F}" type="presParOf" srcId="{5FA3463B-CF4E-47B0-A345-427CD98CF871}" destId="{381A134D-C44B-4016-9F01-1D1B3C0B5E56}" srcOrd="5" destOrd="0" presId="urn:microsoft.com/office/officeart/2005/8/layout/pyramid2"/>
    <dgm:cxn modelId="{4D63040C-3CB3-4518-9385-8EA11D5A5C85}" type="presParOf" srcId="{5FA3463B-CF4E-47B0-A345-427CD98CF871}" destId="{3CC87052-118B-42AA-A013-5F94DF494EE9}" srcOrd="6" destOrd="0" presId="urn:microsoft.com/office/officeart/2005/8/layout/pyramid2"/>
    <dgm:cxn modelId="{D9A2F231-660F-4A1B-92E8-0D09297E1C48}" type="presParOf" srcId="{5FA3463B-CF4E-47B0-A345-427CD98CF871}" destId="{80D39BBB-F57B-44A9-B813-AC3F71EFC596}" srcOrd="7" destOrd="0" presId="urn:microsoft.com/office/officeart/2005/8/layout/pyramid2"/>
    <dgm:cxn modelId="{5BC31020-34E9-4EC0-9C79-42197C7F29DD}" type="presParOf" srcId="{5FA3463B-CF4E-47B0-A345-427CD98CF871}" destId="{D1BA4D57-8C6B-45D2-9A2C-20EF03D76CD6}" srcOrd="8" destOrd="0" presId="urn:microsoft.com/office/officeart/2005/8/layout/pyramid2"/>
    <dgm:cxn modelId="{B42A4C35-1D14-41F2-AEFB-5EA24ED24E24}" type="presParOf" srcId="{5FA3463B-CF4E-47B0-A345-427CD98CF871}" destId="{C08353D7-054D-449B-A883-FBFCA7EA986F}" srcOrd="9" destOrd="0" presId="urn:microsoft.com/office/officeart/2005/8/layout/pyramid2"/>
    <dgm:cxn modelId="{D350D5B7-ADCD-4E92-9266-902FFDC98CC3}" type="presParOf" srcId="{5FA3463B-CF4E-47B0-A345-427CD98CF871}" destId="{81B4AE50-E186-405B-8B42-95EF0524D739}" srcOrd="10" destOrd="0" presId="urn:microsoft.com/office/officeart/2005/8/layout/pyramid2"/>
    <dgm:cxn modelId="{3139BA33-1228-4C73-9EE7-58AB7C84C5E1}" type="presParOf" srcId="{5FA3463B-CF4E-47B0-A345-427CD98CF871}" destId="{DC240DE8-EA89-425D-BBCA-04CB838E63C3}" srcOrd="11" destOrd="0" presId="urn:microsoft.com/office/officeart/2005/8/layout/pyramid2"/>
    <dgm:cxn modelId="{8A463D53-3FE3-484D-99EF-6BBDED103ECC}" type="presParOf" srcId="{5FA3463B-CF4E-47B0-A345-427CD98CF871}" destId="{361B59CE-2257-4EEA-9B1E-292033BD122D}" srcOrd="12" destOrd="0" presId="urn:microsoft.com/office/officeart/2005/8/layout/pyramid2"/>
    <dgm:cxn modelId="{44138501-8ABA-44CD-AE52-E90CE68B439A}" type="presParOf" srcId="{5FA3463B-CF4E-47B0-A345-427CD98CF871}" destId="{5060F316-C383-4E31-82F3-49CD9C90A821}" srcOrd="13" destOrd="0" presId="urn:microsoft.com/office/officeart/2005/8/layout/pyramid2"/>
    <dgm:cxn modelId="{40FA5E22-9CE7-4AD5-A3E1-A11974B3166E}" type="presParOf" srcId="{5FA3463B-CF4E-47B0-A345-427CD98CF871}" destId="{1EA70697-3F40-4D04-9FF0-2C03BD676BE9}" srcOrd="14" destOrd="0" presId="urn:microsoft.com/office/officeart/2005/8/layout/pyramid2"/>
    <dgm:cxn modelId="{4E947511-E355-4A25-B96F-5DF67D79449F}" type="presParOf" srcId="{5FA3463B-CF4E-47B0-A345-427CD98CF871}" destId="{EA79D59D-CE0F-4B5C-B9DA-3FBD9710FC30}" srcOrd="15" destOrd="0" presId="urn:microsoft.com/office/officeart/2005/8/layout/pyramid2"/>
    <dgm:cxn modelId="{E9230CB5-AB38-417F-B29B-0BE2210E497E}" type="presParOf" srcId="{5FA3463B-CF4E-47B0-A345-427CD98CF871}" destId="{FC919FEF-3FD9-49E6-9519-6A01F730D77A}" srcOrd="16" destOrd="0" presId="urn:microsoft.com/office/officeart/2005/8/layout/pyramid2"/>
    <dgm:cxn modelId="{194FF305-C387-410A-A754-39CA377ED9B9}" type="presParOf" srcId="{5FA3463B-CF4E-47B0-A345-427CD98CF871}" destId="{B9BDF90D-4EC7-4CDA-93A0-100721180483}" srcOrd="17" destOrd="0" presId="urn:microsoft.com/office/officeart/2005/8/layout/pyramid2"/>
    <dgm:cxn modelId="{7B8F9439-E17B-4C56-80D3-B56807C39E85}" type="presParOf" srcId="{5FA3463B-CF4E-47B0-A345-427CD98CF871}" destId="{8012DDFD-26E0-4A5C-A686-3BDC35C8EE59}" srcOrd="18" destOrd="0" presId="urn:microsoft.com/office/officeart/2005/8/layout/pyramid2"/>
    <dgm:cxn modelId="{6033A349-CE9E-4290-810A-25947009FBAB}" type="presParOf" srcId="{5FA3463B-CF4E-47B0-A345-427CD98CF871}" destId="{4C632754-77D1-4510-B26F-EC999EFEADEB}" srcOrd="19" destOrd="0" presId="urn:microsoft.com/office/officeart/2005/8/layout/pyramid2"/>
    <dgm:cxn modelId="{57270BF8-E53A-4D29-9128-6D8CDED93734}" type="presParOf" srcId="{5FA3463B-CF4E-47B0-A345-427CD98CF871}" destId="{3D45E72E-9626-440D-A2F1-E34FCF7107D2}" srcOrd="20" destOrd="0" presId="urn:microsoft.com/office/officeart/2005/8/layout/pyramid2"/>
    <dgm:cxn modelId="{3259D81D-6B24-4467-816E-22D32E486DC3}" type="presParOf" srcId="{5FA3463B-CF4E-47B0-A345-427CD98CF871}" destId="{3E3E524B-99B2-45EC-9C6C-1A67446B9633}" srcOrd="21" destOrd="0" presId="urn:microsoft.com/office/officeart/2005/8/layout/pyramid2"/>
    <dgm:cxn modelId="{CD697303-8304-40E9-92AA-E88F4D6A13F5}" type="presParOf" srcId="{5FA3463B-CF4E-47B0-A345-427CD98CF871}" destId="{32EA62F4-5429-4E12-8837-CC69EE1E099C}" srcOrd="22" destOrd="0" presId="urn:microsoft.com/office/officeart/2005/8/layout/pyramid2"/>
    <dgm:cxn modelId="{8C5902A1-2A95-45B0-92D2-C20A0A347A72}" type="presParOf" srcId="{5FA3463B-CF4E-47B0-A345-427CD98CF871}" destId="{1F4E7D16-85C2-4C73-B1F7-B354F16CBD07}" srcOrd="2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FAF2FC-086A-4006-B6F3-0F96CEEDF640}">
      <dsp:nvSpPr>
        <dsp:cNvPr id="0" name=""/>
        <dsp:cNvSpPr/>
      </dsp:nvSpPr>
      <dsp:spPr>
        <a:xfrm>
          <a:off x="0" y="0"/>
          <a:ext cx="4257864" cy="4608512"/>
        </a:xfrm>
        <a:prstGeom prst="foldedCorne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56484E-9C08-4889-9100-1C8EBAC2B668}">
      <dsp:nvSpPr>
        <dsp:cNvPr id="0" name=""/>
        <dsp:cNvSpPr/>
      </dsp:nvSpPr>
      <dsp:spPr>
        <a:xfrm>
          <a:off x="471271" y="393796"/>
          <a:ext cx="2767611" cy="272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JA SAM DJECO MLADA DAMA,</a:t>
          </a:r>
          <a:endParaRPr lang="en-US" sz="1100" kern="1200" dirty="0"/>
        </a:p>
      </dsp:txBody>
      <dsp:txXfrm>
        <a:off x="471271" y="393796"/>
        <a:ext cx="2767611" cy="272730"/>
      </dsp:txXfrm>
    </dsp:sp>
    <dsp:sp modelId="{D193C161-61DE-46F4-8B2E-C3592C1B20F7}">
      <dsp:nvSpPr>
        <dsp:cNvPr id="0" name=""/>
        <dsp:cNvSpPr/>
      </dsp:nvSpPr>
      <dsp:spPr>
        <a:xfrm>
          <a:off x="471271" y="700618"/>
          <a:ext cx="2767611" cy="272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BAREM TAKO KAŽE MAMA.</a:t>
          </a:r>
          <a:endParaRPr lang="en-US" sz="1100" kern="1200" dirty="0"/>
        </a:p>
      </dsp:txBody>
      <dsp:txXfrm>
        <a:off x="471271" y="700618"/>
        <a:ext cx="2767611" cy="272730"/>
      </dsp:txXfrm>
    </dsp:sp>
    <dsp:sp modelId="{84C39E7B-60D4-43BB-B984-6A6570F11285}">
      <dsp:nvSpPr>
        <dsp:cNvPr id="0" name=""/>
        <dsp:cNvSpPr/>
      </dsp:nvSpPr>
      <dsp:spPr>
        <a:xfrm>
          <a:off x="471271" y="1007439"/>
          <a:ext cx="2767611" cy="272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IMAM CRNO-ROZE KOSE,</a:t>
          </a:r>
          <a:endParaRPr lang="en-US" sz="1100" kern="1200" dirty="0"/>
        </a:p>
      </dsp:txBody>
      <dsp:txXfrm>
        <a:off x="471271" y="1007439"/>
        <a:ext cx="2767611" cy="272730"/>
      </dsp:txXfrm>
    </dsp:sp>
    <dsp:sp modelId="{3CC87052-118B-42AA-A013-5F94DF494EE9}">
      <dsp:nvSpPr>
        <dsp:cNvPr id="0" name=""/>
        <dsp:cNvSpPr/>
      </dsp:nvSpPr>
      <dsp:spPr>
        <a:xfrm>
          <a:off x="471271" y="1314261"/>
          <a:ext cx="2767611" cy="272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DANAS SE BAŠ TAKVE NOSE.</a:t>
          </a:r>
          <a:endParaRPr lang="en-US" sz="1100" kern="1200" dirty="0"/>
        </a:p>
      </dsp:txBody>
      <dsp:txXfrm>
        <a:off x="471271" y="1314261"/>
        <a:ext cx="2767611" cy="272730"/>
      </dsp:txXfrm>
    </dsp:sp>
    <dsp:sp modelId="{D1BA4D57-8C6B-45D2-9A2C-20EF03D76CD6}">
      <dsp:nvSpPr>
        <dsp:cNvPr id="0" name=""/>
        <dsp:cNvSpPr/>
      </dsp:nvSpPr>
      <dsp:spPr>
        <a:xfrm>
          <a:off x="471271" y="1621082"/>
          <a:ext cx="2767611" cy="272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SUKNJICA MI JE OD TILA,</a:t>
          </a:r>
          <a:endParaRPr lang="en-US" sz="1100" kern="1200" dirty="0"/>
        </a:p>
      </dsp:txBody>
      <dsp:txXfrm>
        <a:off x="471271" y="1621082"/>
        <a:ext cx="2767611" cy="272730"/>
      </dsp:txXfrm>
    </dsp:sp>
    <dsp:sp modelId="{81B4AE50-E186-405B-8B42-95EF0524D739}">
      <dsp:nvSpPr>
        <dsp:cNvPr id="0" name=""/>
        <dsp:cNvSpPr/>
      </dsp:nvSpPr>
      <dsp:spPr>
        <a:xfrm>
          <a:off x="471271" y="1927904"/>
          <a:ext cx="2767611" cy="272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PA SAM ZATO TAKO MILA.</a:t>
          </a:r>
          <a:endParaRPr lang="en-US" sz="1100" kern="1200" dirty="0"/>
        </a:p>
      </dsp:txBody>
      <dsp:txXfrm>
        <a:off x="471271" y="1927904"/>
        <a:ext cx="2767611" cy="272730"/>
      </dsp:txXfrm>
    </dsp:sp>
    <dsp:sp modelId="{361B59CE-2257-4EEA-9B1E-292033BD122D}">
      <dsp:nvSpPr>
        <dsp:cNvPr id="0" name=""/>
        <dsp:cNvSpPr/>
      </dsp:nvSpPr>
      <dsp:spPr>
        <a:xfrm>
          <a:off x="471271" y="2234726"/>
          <a:ext cx="2767611" cy="272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HLAČE SU MI CRNE BOJE,</a:t>
          </a:r>
          <a:endParaRPr lang="en-US" sz="1100" kern="1200" dirty="0"/>
        </a:p>
      </dsp:txBody>
      <dsp:txXfrm>
        <a:off x="471271" y="2234726"/>
        <a:ext cx="2767611" cy="272730"/>
      </dsp:txXfrm>
    </dsp:sp>
    <dsp:sp modelId="{1EA70697-3F40-4D04-9FF0-2C03BD676BE9}">
      <dsp:nvSpPr>
        <dsp:cNvPr id="0" name=""/>
        <dsp:cNvSpPr/>
      </dsp:nvSpPr>
      <dsp:spPr>
        <a:xfrm>
          <a:off x="471271" y="2541547"/>
          <a:ext cx="2767611" cy="272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AL‘ MI ZATO DOBRO STOJE.</a:t>
          </a:r>
          <a:endParaRPr lang="en-US" sz="1100" kern="1200" dirty="0"/>
        </a:p>
      </dsp:txBody>
      <dsp:txXfrm>
        <a:off x="471271" y="2541547"/>
        <a:ext cx="2767611" cy="272730"/>
      </dsp:txXfrm>
    </dsp:sp>
    <dsp:sp modelId="{FC919FEF-3FD9-49E6-9519-6A01F730D77A}">
      <dsp:nvSpPr>
        <dsp:cNvPr id="0" name=""/>
        <dsp:cNvSpPr/>
      </dsp:nvSpPr>
      <dsp:spPr>
        <a:xfrm>
          <a:off x="471271" y="2848369"/>
          <a:ext cx="2767611" cy="272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I JOŠ JEDNA RIJEČ ZA KRAJ,</a:t>
          </a:r>
          <a:endParaRPr lang="en-US" sz="1100" kern="1200" dirty="0"/>
        </a:p>
      </dsp:txBody>
      <dsp:txXfrm>
        <a:off x="471271" y="2848369"/>
        <a:ext cx="2767611" cy="272730"/>
      </dsp:txXfrm>
    </dsp:sp>
    <dsp:sp modelId="{8012DDFD-26E0-4A5C-A686-3BDC35C8EE59}">
      <dsp:nvSpPr>
        <dsp:cNvPr id="0" name=""/>
        <dsp:cNvSpPr/>
      </dsp:nvSpPr>
      <dsp:spPr>
        <a:xfrm>
          <a:off x="471271" y="3155190"/>
          <a:ext cx="2767611" cy="272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POZDRAV SVIMA,</a:t>
          </a:r>
          <a:endParaRPr lang="en-US" sz="1100" kern="1200" dirty="0"/>
        </a:p>
      </dsp:txBody>
      <dsp:txXfrm>
        <a:off x="471271" y="3155190"/>
        <a:ext cx="2767611" cy="272730"/>
      </dsp:txXfrm>
    </dsp:sp>
    <dsp:sp modelId="{3D45E72E-9626-440D-A2F1-E34FCF7107D2}">
      <dsp:nvSpPr>
        <dsp:cNvPr id="0" name=""/>
        <dsp:cNvSpPr/>
      </dsp:nvSpPr>
      <dsp:spPr>
        <a:xfrm>
          <a:off x="471271" y="3462012"/>
          <a:ext cx="2767611" cy="272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BAY, BAY, BAY!!!</a:t>
          </a:r>
          <a:endParaRPr lang="en-US" sz="1100" kern="1200" dirty="0"/>
        </a:p>
      </dsp:txBody>
      <dsp:txXfrm>
        <a:off x="471271" y="3462012"/>
        <a:ext cx="2767611" cy="272730"/>
      </dsp:txXfrm>
    </dsp:sp>
    <dsp:sp modelId="{32EA62F4-5429-4E12-8837-CC69EE1E099C}">
      <dsp:nvSpPr>
        <dsp:cNvPr id="0" name=""/>
        <dsp:cNvSpPr/>
      </dsp:nvSpPr>
      <dsp:spPr>
        <a:xfrm>
          <a:off x="432054" y="4032449"/>
          <a:ext cx="2767611" cy="2727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ANĐELA BERTIĆ,3.C</a:t>
          </a:r>
          <a:endParaRPr lang="en-US" sz="1100" kern="1200" dirty="0"/>
        </a:p>
      </dsp:txBody>
      <dsp:txXfrm>
        <a:off x="432054" y="4032449"/>
        <a:ext cx="2767611" cy="272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E0B5-0EE2-4079-AFBE-C222C289A1EA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411-C510-453D-BFEF-FFA4A8A41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E0B5-0EE2-4079-AFBE-C222C289A1EA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411-C510-453D-BFEF-FFA4A8A41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E0B5-0EE2-4079-AFBE-C222C289A1EA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411-C510-453D-BFEF-FFA4A8A41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E0B5-0EE2-4079-AFBE-C222C289A1EA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411-C510-453D-BFEF-FFA4A8A41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E0B5-0EE2-4079-AFBE-C222C289A1EA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411-C510-453D-BFEF-FFA4A8A41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E0B5-0EE2-4079-AFBE-C222C289A1EA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411-C510-453D-BFEF-FFA4A8A41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E0B5-0EE2-4079-AFBE-C222C289A1EA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411-C510-453D-BFEF-FFA4A8A41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E0B5-0EE2-4079-AFBE-C222C289A1EA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411-C510-453D-BFEF-FFA4A8A41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E0B5-0EE2-4079-AFBE-C222C289A1EA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411-C510-453D-BFEF-FFA4A8A41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E0B5-0EE2-4079-AFBE-C222C289A1EA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411-C510-453D-BFEF-FFA4A8A41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E0B5-0EE2-4079-AFBE-C222C289A1EA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411-C510-453D-BFEF-FFA4A8A41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9E0B5-0EE2-4079-AFBE-C222C289A1EA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1411-C510-453D-BFEF-FFA4A8A41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udi-djecji-kostimi-skrivaju-se-na-dnu-svakog-ormara-504x335-20080103-20101019004947-5997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pPr algn="l"/>
            <a:r>
              <a:rPr lang="hr-HR" b="1" dirty="0" smtClean="0">
                <a:solidFill>
                  <a:srgbClr val="7030A0"/>
                </a:solidFill>
              </a:rPr>
              <a:t>TREĆAŠI U MASKAMA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6021288"/>
            <a:ext cx="3131840" cy="339824"/>
          </a:xfrm>
        </p:spPr>
        <p:txBody>
          <a:bodyPr>
            <a:normAutofit fontScale="92500" lnSpcReduction="20000"/>
          </a:bodyPr>
          <a:lstStyle/>
          <a:p>
            <a:r>
              <a:rPr lang="hr-HR" sz="2000" b="1" dirty="0" smtClean="0">
                <a:solidFill>
                  <a:srgbClr val="002060"/>
                </a:solidFill>
              </a:rPr>
              <a:t>UTORAK, 4.3.2014.god.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0618" y="0"/>
            <a:ext cx="51627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436237">
            <a:off x="1458606" y="1382959"/>
            <a:ext cx="5915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PRAVA SAM VAMPIRICA, MADA SAM INAČE JAKO NJEŽNA!!!</a:t>
            </a:r>
          </a:p>
          <a:p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 JURIČEV MIKULIN, 3.c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2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78802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kaić slike 02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0"/>
            <a:ext cx="435597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46581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JEDAN JE MAČAK SVIRAO HARMONIKU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JAKO JE VOLIO MONIKU.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 JE DIVNO SVIRAO DA SE SAM SEBI DIVIO.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NAPAMET JE ZNAO NOTE, 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MONIKA SE TOPILA OD DIVOTE.</a:t>
            </a:r>
          </a:p>
          <a:p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LUCIJA BURAZER, 3.c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772816"/>
            <a:ext cx="328840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SAM CRVENA MAČKA LUCIJA,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PRAVA SAM REVOLUCIJA.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DOLAZIM IZ MALIH VODICA,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DRAGA MI JE MOJA SLOBODICA.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VOLIM SVOJU ŠALICU ČAJA,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NE VOLIM DOK SE NABRAJA.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VOLIM SVE,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PONEKAD NE.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U SVOJOJ KUĆI BIVAM,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 ČVRSTO I LIJEPO SNIVAM.</a:t>
            </a:r>
          </a:p>
          <a:p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LUCIJA PETRA JOSIĆ, 3.c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62764" cy="6858000"/>
          </a:xfrm>
          <a:prstGeom prst="rect">
            <a:avLst/>
          </a:prstGeom>
        </p:spPr>
      </p:pic>
      <p:pic>
        <p:nvPicPr>
          <p:cNvPr id="3" name="Picture 2" descr="kaić slike 032.jpg"/>
          <p:cNvPicPr>
            <a:picLocks noChangeAspect="1"/>
          </p:cNvPicPr>
          <p:nvPr/>
        </p:nvPicPr>
        <p:blipFill>
          <a:blip r:embed="rId3" cstate="print"/>
          <a:srcRect l="8653" r="17425"/>
          <a:stretch>
            <a:fillRect/>
          </a:stretch>
        </p:blipFill>
        <p:spPr>
          <a:xfrm>
            <a:off x="5076056" y="0"/>
            <a:ext cx="4067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37923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MONSTERICA JA SAM,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NISKA, TANKA I VITKA.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PONEKAD POTJERAM STRAH U KOSTI.</a:t>
            </a:r>
          </a:p>
          <a:p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LUCIJA KLARIĆ, 3.c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260648"/>
            <a:ext cx="25342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SAM STRAŠNI, 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MODERAN ZOMBI.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IMAM  SVOJU KRAVATU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SLATKU SUKNJICU.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SAVRŠENA SAM!!!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JE PUNO MUKE,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VEĆ MI  ISPADAJU RUKE.</a:t>
            </a:r>
          </a:p>
          <a:p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KARMEN MEŠTROV, 3.b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62764" cy="6858000"/>
          </a:xfrm>
          <a:prstGeom prst="rect">
            <a:avLst/>
          </a:prstGeom>
        </p:spPr>
      </p:pic>
      <p:pic>
        <p:nvPicPr>
          <p:cNvPr id="3" name="Picture 2" descr="kaić slike 030.jpg"/>
          <p:cNvPicPr>
            <a:picLocks noChangeAspect="1"/>
          </p:cNvPicPr>
          <p:nvPr/>
        </p:nvPicPr>
        <p:blipFill>
          <a:blip r:embed="rId3" cstate="print"/>
          <a:srcRect l="17022" r="6267"/>
          <a:stretch>
            <a:fillRect/>
          </a:stretch>
        </p:blipFill>
        <p:spPr>
          <a:xfrm>
            <a:off x="5183560" y="0"/>
            <a:ext cx="3960440" cy="6858000"/>
          </a:xfrm>
          <a:prstGeom prst="rect">
            <a:avLst/>
          </a:prstGeom>
        </p:spPr>
      </p:pic>
      <p:pic>
        <p:nvPicPr>
          <p:cNvPr id="4" name="Picture 3" descr="kaić slike 031.jpg"/>
          <p:cNvPicPr>
            <a:picLocks noChangeAspect="1"/>
          </p:cNvPicPr>
          <p:nvPr/>
        </p:nvPicPr>
        <p:blipFill>
          <a:blip r:embed="rId4" cstate="print"/>
          <a:srcRect t="15350" r="8157" b="33200"/>
          <a:stretch>
            <a:fillRect/>
          </a:stretch>
        </p:blipFill>
        <p:spPr>
          <a:xfrm>
            <a:off x="7164288" y="3676802"/>
            <a:ext cx="1979712" cy="147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43640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SAM TAKO JAKO VELIK,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VELIKE MASKE TIP.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CRNE KOSE, JAKO, JAKO,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BLIJEDA LICA.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PUNO SAM ŠAVOVA POKRPAN KAO  I SVA 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FRANKEŠTAJNOVA DJECA!</a:t>
            </a:r>
          </a:p>
          <a:p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ERNESTO BIRIN, 3.c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2710" y="0"/>
            <a:ext cx="190129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ROKERICA 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PRAVA.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VOLE 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 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ROKERI 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OVOGA 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SVIJETA.</a:t>
            </a:r>
          </a:p>
          <a:p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NIKA JURIČEV, 3.b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62764" cy="6858000"/>
          </a:xfrm>
          <a:prstGeom prst="rect">
            <a:avLst/>
          </a:prstGeom>
        </p:spPr>
      </p:pic>
      <p:pic>
        <p:nvPicPr>
          <p:cNvPr id="3" name="Picture 2" descr="kaić slike 028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22601"/>
          <a:stretch>
            <a:fillRect/>
          </a:stretch>
        </p:blipFill>
        <p:spPr>
          <a:xfrm>
            <a:off x="5148064" y="0"/>
            <a:ext cx="399593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3096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MLADA PRINCEZA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LIJEPU HALJINU IMA.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NA SMEĐOJ KOSI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PLAVI UKRAS NOSI.</a:t>
            </a:r>
          </a:p>
          <a:p>
            <a:endParaRPr lang="hr-HR" b="1" dirty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NA BAL ONA ŽELI IĆI,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ALI PROBLEM TU JE JEDAN.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U DVORCU PUNO SOBA IMA,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A CIPELICU SVOJU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‘KO ZNA GDJE JE  SKRILA.</a:t>
            </a:r>
          </a:p>
          <a:p>
            <a:endParaRPr lang="hr-HR" b="1" dirty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OD PUSTOG SPREMANJA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NA BAL JE ZAKASNILA,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I KAD JE DOŠLA TAMO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SAMO JE VRATA POLJUBILA.</a:t>
            </a:r>
          </a:p>
          <a:p>
            <a:endParaRPr lang="hr-HR" b="1" dirty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LANA LOKAS, 3.c</a:t>
            </a:r>
          </a:p>
          <a:p>
            <a:endParaRPr lang="hr-HR" b="1" dirty="0">
              <a:solidFill>
                <a:schemeClr val="bg1"/>
              </a:solidFill>
            </a:endParaRPr>
          </a:p>
          <a:p>
            <a:endParaRPr lang="hr-HR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0"/>
            <a:ext cx="308231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RADOŠĆU VAM JAVLJAM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ČAROBNICA SAM PRAVA!</a:t>
            </a:r>
          </a:p>
          <a:p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ZATO PAZITE SE SVI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KOJI STE ZLI!</a:t>
            </a:r>
          </a:p>
          <a:p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 JA SAM 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VENECIJANSKA MASKA PRAVA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USRED KARNEVALA!</a:t>
            </a:r>
          </a:p>
          <a:p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KLARA LATIN, 3.c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81236" y="0"/>
            <a:ext cx="5162764" cy="6858000"/>
          </a:xfrm>
          <a:prstGeom prst="rect">
            <a:avLst/>
          </a:prstGeom>
        </p:spPr>
      </p:pic>
      <p:pic>
        <p:nvPicPr>
          <p:cNvPr id="3" name="Picture 2" descr="kaić slike 0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1627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777336">
            <a:off x="467544" y="620688"/>
            <a:ext cx="2534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AH, KAKO SAM DIVNA!!!</a:t>
            </a:r>
          </a:p>
          <a:p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MARIO KRLUK, 3.c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2636912"/>
            <a:ext cx="2465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SAM OPASNI KLAUN!</a:t>
            </a:r>
          </a:p>
          <a:p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IVANO ČOLIĆ, 3.c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26.jpg"/>
          <p:cNvPicPr>
            <a:picLocks noChangeAspect="1"/>
          </p:cNvPicPr>
          <p:nvPr/>
        </p:nvPicPr>
        <p:blipFill>
          <a:blip r:embed="rId2" cstate="email">
            <a:lum bright="10000" contrast="20000"/>
          </a:blip>
          <a:stretch>
            <a:fillRect/>
          </a:stretch>
        </p:blipFill>
        <p:spPr>
          <a:xfrm>
            <a:off x="0" y="0"/>
            <a:ext cx="5162764" cy="6858000"/>
          </a:xfrm>
          <a:prstGeom prst="rect">
            <a:avLst/>
          </a:prstGeom>
        </p:spPr>
      </p:pic>
      <p:pic>
        <p:nvPicPr>
          <p:cNvPr id="3" name="Picture 2" descr="kaić slike 0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81236" y="0"/>
            <a:ext cx="51627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0"/>
            <a:ext cx="326999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SAM VLADARICA NOĆI,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VAŠE ĆU SNOVE DOĆI.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 ĆU VAŠA NOĆNA MORA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MENI JE TO BAŠ FORA.</a:t>
            </a:r>
          </a:p>
          <a:p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IGRAT ĆU SE S VAMA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VAŠIM IGRAČKAMA.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PJEVAT ĆU VAM PJESME GLASNE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POJESTI KOLAČE SLASNE.</a:t>
            </a:r>
          </a:p>
          <a:p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VALENTINA NIMAC, 3.c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4365104"/>
            <a:ext cx="20610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SAM MAČKA.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MIJAU!!! MIJAU!!!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VOLIM SE MAZITI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SPAVATI.</a:t>
            </a:r>
          </a:p>
          <a:p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PETRA  DOMIĆ, 3.b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161544"/>
            <a:ext cx="2448272" cy="3555488"/>
          </a:xfrm>
          <a:prstGeom prst="rect">
            <a:avLst/>
          </a:prstGeom>
        </p:spPr>
      </p:pic>
      <p:pic>
        <p:nvPicPr>
          <p:cNvPr id="3" name="Picture 2" descr="kaić slike 008.jpg"/>
          <p:cNvPicPr>
            <a:picLocks noChangeAspect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>
          <a:xfrm rot="1357846">
            <a:off x="4347251" y="244790"/>
            <a:ext cx="2252120" cy="4896544"/>
          </a:xfrm>
          <a:prstGeom prst="rect">
            <a:avLst/>
          </a:prstGeom>
        </p:spPr>
      </p:pic>
      <p:pic>
        <p:nvPicPr>
          <p:cNvPr id="4" name="Picture 3" descr="kaić slike 00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327391" y="908720"/>
            <a:ext cx="2816609" cy="36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4272677"/>
            <a:ext cx="3341556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SAM MALA SOVA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 MI JE MONA.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IMAM MALE OKICE,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NARANČASTE SU BOJICE.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LJUBIČASTO PERJE, ŽUTRI KLJUN,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 KOJEG ČUJEŠ SAMO: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HU,HU,HU!!!</a:t>
            </a:r>
          </a:p>
          <a:p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 MEŠTROV, 3.a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204864"/>
            <a:ext cx="2699791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MOJA MASKA NE IZAZIVA NEKI SMIJEH,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NITI OBUĆI JE NIJE GRIJEH.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VELIKA JE, LIJEPA, PLAVA,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KRIVU STE AKO MISLITE DA NIJE PRAVA.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NJOJ VAS NITKO NE MOŽE PREPOZNATI,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MOGU MISLITI DA STE VI ONAJ PRAVI.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 MASKA RADI ČUDA,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 SAM U NJU ULOŽIO PUNO TRUDA.</a:t>
            </a:r>
          </a:p>
          <a:p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SEBASTIJAN ĆATO, 3.a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1079360">
            <a:off x="2887368" y="-17965"/>
            <a:ext cx="2088231" cy="67403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MOJA MASKA JE VRAG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SVUGDJE OSTAVLJA TRAG.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SVATKO JE SE BOJI,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NEKOM ČAK DOBRO NE STOJI.</a:t>
            </a:r>
          </a:p>
          <a:p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 CRNE ROGOVE,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IZGLEDA KAO DA JE JAKO STRAŠNA,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TO JE SAMO IZMIŠLJENA MASKA.</a:t>
            </a:r>
          </a:p>
          <a:p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TREBA SE BOJATI MASKE TE,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NARAVNO MU DA STRAŠNO IZGLEDA,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NIKOME NE PRAVI NEREDA.</a:t>
            </a:r>
          </a:p>
          <a:p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MIHAELA KRIŽANOVIĆ, 3.a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s://encrypted-tbn1.gstatic.com/images?q=tbn:ANd9GcSjp_7TjNiJ1BtnTbv5OlUpGv2hTTJOJ65wlk7VvSrNgLZ3dBkW"/>
          <p:cNvPicPr>
            <a:picLocks noChangeAspect="1" noChangeArrowheads="1"/>
          </p:cNvPicPr>
          <p:nvPr/>
        </p:nvPicPr>
        <p:blipFill>
          <a:blip r:embed="rId5" cstate="print"/>
          <a:srcRect l="11542" r="13436" b="19207"/>
          <a:stretch>
            <a:fillRect/>
          </a:stretch>
        </p:blipFill>
        <p:spPr bwMode="auto">
          <a:xfrm>
            <a:off x="6516216" y="1412776"/>
            <a:ext cx="1152128" cy="930564"/>
          </a:xfrm>
          <a:prstGeom prst="hear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1648" y="161544"/>
            <a:ext cx="8680704" cy="65349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051720" y="0"/>
            <a:ext cx="5328592" cy="2564904"/>
          </a:xfrm>
          <a:prstGeom prst="cloudCallout">
            <a:avLst>
              <a:gd name="adj1" fmla="val 57445"/>
              <a:gd name="adj2" fmla="val 50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SPREMA SE U MAŠKARE MOJ TIM</a:t>
            </a:r>
          </a:p>
          <a:p>
            <a:pPr algn="ctr"/>
            <a:r>
              <a:rPr lang="hr-H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JA SAM SPREMIO SVOJ KOSTIM.</a:t>
            </a:r>
          </a:p>
          <a:p>
            <a:pPr algn="ctr"/>
            <a:r>
              <a:rPr lang="hr-H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OVE GODINE SAM KAUBOJ ĐIM.</a:t>
            </a:r>
          </a:p>
          <a:p>
            <a:pPr algn="ctr"/>
            <a:r>
              <a:rPr lang="hr-H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ĐILET, PIŠTOLJ OKO POJASA,ŠEŠIR NA GLAVU,JOŠ MI FALI LASO DA UHVATIM KRAVU.</a:t>
            </a:r>
          </a:p>
          <a:p>
            <a:pPr algn="ctr"/>
            <a:r>
              <a:rPr lang="hr-H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JIPI, JIPI VIKAT ĆU JA</a:t>
            </a:r>
          </a:p>
          <a:p>
            <a:pPr algn="ctr"/>
            <a:r>
              <a:rPr lang="hr-H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BIT ĆE SRETNA CIJELA POVORKA,</a:t>
            </a:r>
          </a:p>
          <a:p>
            <a:pPr algn="ctr"/>
            <a:r>
              <a:rPr lang="hr-H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MEĐU NJIMA LIJEPA KAUBOJKA.</a:t>
            </a:r>
          </a:p>
          <a:p>
            <a:pPr algn="ctr"/>
            <a:r>
              <a:rPr lang="hr-H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LUKA, 3.a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0" y="260648"/>
            <a:ext cx="1907704" cy="3888432"/>
          </a:xfrm>
          <a:prstGeom prst="cloudCallout">
            <a:avLst>
              <a:gd name="adj1" fmla="val 66255"/>
              <a:gd name="adj2" fmla="val 33685"/>
            </a:avLst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KAUBOJKA JA SAM STRAŠNA,</a:t>
            </a:r>
          </a:p>
          <a:p>
            <a:pPr algn="ctr"/>
            <a:r>
              <a:rPr lang="hr-HR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POMALO I PLAŠNA.</a:t>
            </a:r>
          </a:p>
          <a:p>
            <a:pPr algn="ctr"/>
            <a:endParaRPr lang="hr-HR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KAUBOJKA SAM BRZA JA,</a:t>
            </a:r>
          </a:p>
          <a:p>
            <a:pPr algn="ctr"/>
            <a:r>
              <a:rPr lang="hr-HR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KONJU JURIM KAO RAKETA.</a:t>
            </a:r>
          </a:p>
          <a:p>
            <a:pPr algn="ctr"/>
            <a:endParaRPr lang="hr-HR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KAKTUS JE MOJA NAJDRAŽA BILJKA</a:t>
            </a:r>
          </a:p>
          <a:p>
            <a:pPr algn="ctr"/>
            <a:r>
              <a:rPr lang="hr-HR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 ZLOČINCE PO TIJELU PIKA.</a:t>
            </a:r>
          </a:p>
          <a:p>
            <a:pPr algn="ctr"/>
            <a:endParaRPr lang="hr-HR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MOŽDA NISAM PRAVA,</a:t>
            </a:r>
          </a:p>
          <a:p>
            <a:pPr algn="ctr"/>
            <a:r>
              <a:rPr lang="hr-HR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SAM STVARNA.</a:t>
            </a:r>
          </a:p>
          <a:p>
            <a:pPr algn="ctr"/>
            <a:endParaRPr lang="hr-HR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M. 3. a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0"/>
            <a:ext cx="3172777" cy="2492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708920"/>
            <a:ext cx="3015569" cy="34163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MAŠKARE DOLAZE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 NJIMA I VESELJE.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ZA UTORAK POKLADNI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FARAON ĆU BITI,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VLADAR EGIPTA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VELIKOM KAPOM.</a:t>
            </a:r>
          </a:p>
          <a:p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 ĆE TO DAN ZA PAMĆENJE,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PROVEST ĆEMO SE LIJEPO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 SU MAŠKARE.</a:t>
            </a:r>
          </a:p>
          <a:p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ROKO ŠURIJA,3. 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kaić slike 0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16016" y="3645024"/>
            <a:ext cx="3024336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332656"/>
            <a:ext cx="4723665" cy="313932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STIGLE SU MAŠKARE!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ĆU OVE GODINE BITI KLAUN,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ŠARENOM KOSOM I CRVENIM NOSOM.</a:t>
            </a:r>
          </a:p>
          <a:p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NOGAMA CIPELE PET BROJEVA VEĆE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 ZAMALO NISU  ZAVRŠILE U SMEĆE.</a:t>
            </a:r>
          </a:p>
          <a:p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SEBI ODIJELO OD VIŠE RAZLIČITIH KOMADA,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BI ŠTO VESELIJA BILA POKLADNA PARADA.</a:t>
            </a:r>
          </a:p>
          <a:p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JOSIP MRDEŽA, 3.a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01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231648" y="161544"/>
            <a:ext cx="8680704" cy="6534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725144"/>
            <a:ext cx="4248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NESTRPLJIVO SMO ČEKALI POČETAK PREZENTACIJE </a:t>
            </a:r>
          </a:p>
          <a:p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LUDIH , ZANIMLJIVIH </a:t>
            </a:r>
          </a:p>
          <a:p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ČUDNIH MASKI.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1560" y="0"/>
            <a:ext cx="3566170" cy="2852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996952"/>
            <a:ext cx="4274760" cy="28623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SAM GUSAR MALI,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 SVATKO ZNA,A NA SVAKOM BRODU,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GLAVNI SAM JA.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ČISTIM,PEREM PALUBE,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ME NE POGUBE.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TRAŽIM BLAGO JER MI JE TO JAKO DRAGO.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RADITI KAO GUSAR JE LAKO,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 MI JE TO JAKO DRAGO.</a:t>
            </a:r>
          </a:p>
          <a:p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DUJE MESARIĆ, 3.a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kaić slike 0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436096" y="0"/>
            <a:ext cx="2248865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4365104"/>
            <a:ext cx="3981090" cy="20313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SAM VRIŠTEĆI DUH,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GDJE GOD PROĐEM STVORIM PROPUH.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VRIŠTIM, SKAČEM NA SAV GLAS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IMAM JAKO VITAK STAS.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BOJI ME SE ČAK I MORSKI PAS.</a:t>
            </a:r>
          </a:p>
          <a:p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EMANUEL, 3.a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kaić slike 00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90989" y="0"/>
            <a:ext cx="2553011" cy="2160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88640"/>
            <a:ext cx="2232248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ZORO JE JUNAK PRAVI,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NE RAZMIŠLJA O SVOJOJ GLAVI.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BORI SE SA SVIMA KOJI PROBLEME PRAVE.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GABRIJEL, 3.a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ić slike 01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95736" y="1196752"/>
            <a:ext cx="4536504" cy="3771512"/>
          </a:xfrm>
          <a:prstGeom prst="rect">
            <a:avLst/>
          </a:prstGeom>
        </p:spPr>
      </p:pic>
      <p:pic>
        <p:nvPicPr>
          <p:cNvPr id="4" name="Picture 3" descr="kaić slike 0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9749341">
            <a:off x="715914" y="2902399"/>
            <a:ext cx="2653390" cy="3524652"/>
          </a:xfrm>
          <a:prstGeom prst="rect">
            <a:avLst/>
          </a:prstGeom>
        </p:spPr>
      </p:pic>
      <p:pic>
        <p:nvPicPr>
          <p:cNvPr id="5" name="Picture 4" descr="kaić slike 01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489480">
            <a:off x="5960031" y="3043106"/>
            <a:ext cx="2583029" cy="343118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79512" y="188640"/>
            <a:ext cx="2304256" cy="3456384"/>
          </a:xfrm>
          <a:prstGeom prst="wedgeRoundRectCallout">
            <a:avLst>
              <a:gd name="adj1" fmla="val 45119"/>
              <a:gd name="adj2" fmla="val 669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JA SAM ZA MAŠKARE ŽENSKO</a:t>
            </a:r>
          </a:p>
          <a:p>
            <a:pPr algn="ctr"/>
            <a:r>
              <a:rPr lang="hr-HR" sz="1400" dirty="0" smtClean="0"/>
              <a:t>BAŠ SAM PRAVI SMIJEŠKO.</a:t>
            </a:r>
          </a:p>
          <a:p>
            <a:pPr algn="ctr"/>
            <a:r>
              <a:rPr lang="hr-HR" sz="1400" dirty="0" smtClean="0"/>
              <a:t>NOSIM ŠTIKLE KAO JEŽ IGLE.</a:t>
            </a:r>
          </a:p>
          <a:p>
            <a:pPr algn="ctr"/>
            <a:r>
              <a:rPr lang="hr-HR" sz="1400" dirty="0" smtClean="0"/>
              <a:t>SUKNJA MI JE KRATKA</a:t>
            </a:r>
          </a:p>
          <a:p>
            <a:pPr algn="ctr"/>
            <a:r>
              <a:rPr lang="hr-HR" sz="1400" dirty="0" smtClean="0"/>
              <a:t>CURA SAM SLATKA.</a:t>
            </a:r>
          </a:p>
          <a:p>
            <a:pPr algn="ctr"/>
            <a:r>
              <a:rPr lang="hr-HR" sz="1400" dirty="0" smtClean="0"/>
              <a:t>NA PRSIMA DVA BALONA VISE</a:t>
            </a:r>
          </a:p>
          <a:p>
            <a:pPr algn="ctr"/>
            <a:r>
              <a:rPr lang="hr-HR" sz="1400" dirty="0" smtClean="0"/>
              <a:t>GLUME DA SU SISE.</a:t>
            </a:r>
          </a:p>
          <a:p>
            <a:pPr algn="ctr"/>
            <a:r>
              <a:rPr lang="hr-HR" sz="1400" dirty="0" smtClean="0"/>
              <a:t>KOSA MI JE LIJEPA I ČISTA</a:t>
            </a:r>
          </a:p>
          <a:p>
            <a:pPr algn="ctr"/>
            <a:r>
              <a:rPr lang="hr-HR" sz="1400" dirty="0" smtClean="0"/>
              <a:t>KOD MENE I MAME UVIJEK ISTA.</a:t>
            </a:r>
          </a:p>
          <a:p>
            <a:pPr algn="ctr"/>
            <a:endParaRPr lang="hr-HR" sz="1400" dirty="0"/>
          </a:p>
          <a:p>
            <a:pPr algn="ctr"/>
            <a:r>
              <a:rPr lang="hr-HR" sz="1400" dirty="0" smtClean="0"/>
              <a:t>ROKO BABIĆ, 3.a</a:t>
            </a:r>
            <a:endParaRPr lang="en-US" sz="1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516216" y="0"/>
            <a:ext cx="2627784" cy="3068960"/>
          </a:xfrm>
          <a:prstGeom prst="wedgeRoundRectCallout">
            <a:avLst>
              <a:gd name="adj1" fmla="val -19363"/>
              <a:gd name="adj2" fmla="val 679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TKO MORIMA GOSPODARI,</a:t>
            </a:r>
          </a:p>
          <a:p>
            <a:pPr algn="ctr"/>
            <a:r>
              <a:rPr lang="hr-HR" sz="1400" dirty="0" smtClean="0"/>
              <a:t>GUSARI ILI PIRATI?</a:t>
            </a:r>
          </a:p>
          <a:p>
            <a:pPr algn="ctr"/>
            <a:r>
              <a:rPr lang="hr-HR" sz="1400" dirty="0" smtClean="0"/>
              <a:t>BILI SU OPASNI I JAKI</a:t>
            </a:r>
          </a:p>
          <a:p>
            <a:pPr algn="ctr"/>
            <a:r>
              <a:rPr lang="hr-HR" sz="1400" dirty="0" smtClean="0"/>
              <a:t>DA LI OMIŠKI ILI MURTERSKI?</a:t>
            </a:r>
          </a:p>
          <a:p>
            <a:pPr algn="ctr"/>
            <a:r>
              <a:rPr lang="hr-HR" sz="1400" dirty="0" smtClean="0"/>
              <a:t>BILI SU NASILNI  I  ZAFRKANTI.</a:t>
            </a:r>
          </a:p>
          <a:p>
            <a:pPr algn="ctr"/>
            <a:r>
              <a:rPr lang="hr-HR" sz="1400" dirty="0" smtClean="0"/>
              <a:t>PLJAČKALI SU LJUDE,</a:t>
            </a:r>
          </a:p>
          <a:p>
            <a:pPr algn="ctr"/>
            <a:r>
              <a:rPr lang="hr-HR" sz="1400" dirty="0" smtClean="0"/>
              <a:t>OTIMALI LIJEPE CURE,</a:t>
            </a:r>
          </a:p>
          <a:p>
            <a:pPr algn="ctr"/>
            <a:r>
              <a:rPr lang="hr-HR" sz="1400" dirty="0" smtClean="0"/>
              <a:t>PILI SU RUMA NA LITRE...</a:t>
            </a:r>
          </a:p>
          <a:p>
            <a:pPr algn="ctr"/>
            <a:r>
              <a:rPr lang="hr-HR" sz="1400" dirty="0" smtClean="0"/>
              <a:t>BAŠ SU BILI OPASNI I STRAŠNI!!!</a:t>
            </a:r>
          </a:p>
          <a:p>
            <a:pPr algn="ctr"/>
            <a:endParaRPr lang="hr-HR" sz="1400" dirty="0"/>
          </a:p>
          <a:p>
            <a:pPr algn="ctr"/>
            <a:r>
              <a:rPr lang="hr-HR" sz="1400" dirty="0" smtClean="0"/>
              <a:t>TONČI SLADOLJEV, 3.c</a:t>
            </a:r>
            <a:endParaRPr lang="en-US" sz="1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131840" y="4005064"/>
            <a:ext cx="2664296" cy="1944216"/>
          </a:xfrm>
          <a:prstGeom prst="wedgeRoundRectCallout">
            <a:avLst>
              <a:gd name="adj1" fmla="val 60376"/>
              <a:gd name="adj2" fmla="val -1437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U ŠUMI SE KRIJEM, POKRAJ GROBLJA BRIJEM.</a:t>
            </a:r>
          </a:p>
          <a:p>
            <a:pPr algn="ctr"/>
            <a:r>
              <a:rPr lang="hr-HR" sz="1400" dirty="0" smtClean="0"/>
              <a:t>MRTVAČEVU RUKU GLOĐEM,POKRAJ PIRATA PROĐEM.</a:t>
            </a:r>
          </a:p>
          <a:p>
            <a:pPr algn="ctr"/>
            <a:endParaRPr lang="hr-HR" sz="1400" dirty="0"/>
          </a:p>
          <a:p>
            <a:pPr algn="ctr"/>
            <a:r>
              <a:rPr lang="hr-HR" sz="1400" dirty="0" smtClean="0"/>
              <a:t>JOSIP KLARIĆ, 3.c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60648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POBJEDOM SU OKRUNJENI: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805264"/>
            <a:ext cx="239642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ROKO BABIĆ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1253129">
            <a:off x="5614702" y="5579977"/>
            <a:ext cx="323293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TONČI SLADOLJEV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692696"/>
            <a:ext cx="250100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JOSIP KLARIĆ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02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231648" y="161544"/>
            <a:ext cx="8680704" cy="6534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869160"/>
            <a:ext cx="3970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UZ POKRETE MASKIRANIH  ZADATAK JE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BIO I RECITIRANJE PRIGODNE PJESME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KOJU JE SVAKI SUDIONIK SAM NAPISAO.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13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3981236" y="0"/>
            <a:ext cx="51627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9608" y="188640"/>
            <a:ext cx="4804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ŽIRI OD 9 ČLANOVA IMAO JE PUNE RUKE POSLA.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28800"/>
            <a:ext cx="387003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99FF"/>
                </a:solidFill>
              </a:rPr>
              <a:t>Ja sam mišica Mini.</a:t>
            </a:r>
          </a:p>
          <a:p>
            <a:r>
              <a:rPr lang="hr-HR" b="1" dirty="0" smtClean="0">
                <a:solidFill>
                  <a:srgbClr val="FF99FF"/>
                </a:solidFill>
              </a:rPr>
              <a:t>Moja odjeća je crvena točkasta</a:t>
            </a:r>
          </a:p>
          <a:p>
            <a:r>
              <a:rPr lang="hr-HR" b="1" dirty="0">
                <a:solidFill>
                  <a:srgbClr val="FF99FF"/>
                </a:solidFill>
              </a:rPr>
              <a:t>h</a:t>
            </a:r>
            <a:r>
              <a:rPr lang="hr-HR" b="1" dirty="0" smtClean="0">
                <a:solidFill>
                  <a:srgbClr val="FF99FF"/>
                </a:solidFill>
              </a:rPr>
              <a:t>aljina, mašnica, crne tajice </a:t>
            </a:r>
          </a:p>
          <a:p>
            <a:r>
              <a:rPr lang="hr-HR" b="1" dirty="0">
                <a:solidFill>
                  <a:srgbClr val="FF99FF"/>
                </a:solidFill>
              </a:rPr>
              <a:t>i</a:t>
            </a:r>
            <a:r>
              <a:rPr lang="hr-HR" b="1" dirty="0" smtClean="0">
                <a:solidFill>
                  <a:srgbClr val="FF99FF"/>
                </a:solidFill>
              </a:rPr>
              <a:t> cipele. Volim raditi kule u </a:t>
            </a:r>
          </a:p>
          <a:p>
            <a:r>
              <a:rPr lang="hr-HR" b="1" dirty="0">
                <a:solidFill>
                  <a:srgbClr val="FF99FF"/>
                </a:solidFill>
              </a:rPr>
              <a:t>p</a:t>
            </a:r>
            <a:r>
              <a:rPr lang="hr-HR" b="1" dirty="0" smtClean="0">
                <a:solidFill>
                  <a:srgbClr val="FF99FF"/>
                </a:solidFill>
              </a:rPr>
              <a:t>ijesku i ići na piknike. </a:t>
            </a:r>
          </a:p>
          <a:p>
            <a:r>
              <a:rPr lang="hr-HR" b="1" dirty="0" smtClean="0">
                <a:solidFill>
                  <a:srgbClr val="FF99FF"/>
                </a:solidFill>
              </a:rPr>
              <a:t>Ne volim igre u kojima se trči</a:t>
            </a:r>
          </a:p>
          <a:p>
            <a:r>
              <a:rPr lang="hr-HR" b="1" dirty="0">
                <a:solidFill>
                  <a:srgbClr val="FF99FF"/>
                </a:solidFill>
              </a:rPr>
              <a:t>j</a:t>
            </a:r>
            <a:r>
              <a:rPr lang="hr-HR" b="1" dirty="0" smtClean="0">
                <a:solidFill>
                  <a:srgbClr val="FF99FF"/>
                </a:solidFill>
              </a:rPr>
              <a:t>er mi uvijek pokvare frizuru.</a:t>
            </a:r>
          </a:p>
          <a:p>
            <a:r>
              <a:rPr lang="hr-HR" b="1" dirty="0" smtClean="0">
                <a:solidFill>
                  <a:srgbClr val="FF99FF"/>
                </a:solidFill>
              </a:rPr>
              <a:t>Obožavam kad ljeti sunce obasja </a:t>
            </a:r>
          </a:p>
          <a:p>
            <a:r>
              <a:rPr lang="hr-HR" b="1" dirty="0" smtClean="0">
                <a:solidFill>
                  <a:srgbClr val="FF99FF"/>
                </a:solidFill>
              </a:rPr>
              <a:t>more, a mrzim kad zimi snijeg prekrije </a:t>
            </a:r>
          </a:p>
          <a:p>
            <a:r>
              <a:rPr lang="hr-HR" b="1" dirty="0" smtClean="0">
                <a:solidFill>
                  <a:srgbClr val="FF99FF"/>
                </a:solidFill>
              </a:rPr>
              <a:t>sve oko mene.</a:t>
            </a:r>
          </a:p>
          <a:p>
            <a:endParaRPr lang="hr-HR" b="1" dirty="0" smtClean="0">
              <a:solidFill>
                <a:srgbClr val="FF99FF"/>
              </a:solidFill>
            </a:endParaRPr>
          </a:p>
          <a:p>
            <a:r>
              <a:rPr lang="hr-HR" b="1" dirty="0" smtClean="0">
                <a:solidFill>
                  <a:srgbClr val="FF99FF"/>
                </a:solidFill>
              </a:rPr>
              <a:t>IVA BARIŠIĆ, 3.b</a:t>
            </a:r>
            <a:endParaRPr lang="en-US" b="1" dirty="0">
              <a:solidFill>
                <a:srgbClr val="FF99FF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90618" y="0"/>
            <a:ext cx="51627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0"/>
            <a:ext cx="27185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POPAJ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Mornar Popaj to sam ja,</a:t>
            </a:r>
          </a:p>
          <a:p>
            <a:r>
              <a:rPr lang="hr-HR" dirty="0">
                <a:solidFill>
                  <a:schemeClr val="bg1"/>
                </a:solidFill>
              </a:rPr>
              <a:t>s</a:t>
            </a:r>
            <a:r>
              <a:rPr lang="hr-HR" dirty="0" smtClean="0">
                <a:solidFill>
                  <a:schemeClr val="bg1"/>
                </a:solidFill>
              </a:rPr>
              <a:t>vaki mornar mene zna.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Kada špinat jedem ja,</a:t>
            </a:r>
          </a:p>
          <a:p>
            <a:r>
              <a:rPr lang="hr-HR" dirty="0">
                <a:solidFill>
                  <a:schemeClr val="bg1"/>
                </a:solidFill>
              </a:rPr>
              <a:t>o</a:t>
            </a:r>
            <a:r>
              <a:rPr lang="hr-HR" dirty="0" smtClean="0">
                <a:solidFill>
                  <a:schemeClr val="bg1"/>
                </a:solidFill>
              </a:rPr>
              <a:t>n mi snagu odmah da.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Na olujama,</a:t>
            </a:r>
          </a:p>
          <a:p>
            <a:r>
              <a:rPr lang="hr-HR" dirty="0">
                <a:solidFill>
                  <a:schemeClr val="bg1"/>
                </a:solidFill>
              </a:rPr>
              <a:t>n</a:t>
            </a:r>
            <a:r>
              <a:rPr lang="hr-HR" dirty="0" smtClean="0">
                <a:solidFill>
                  <a:schemeClr val="bg1"/>
                </a:solidFill>
              </a:rPr>
              <a:t>a moru bez vjetra.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Iako, mornar sam Popaj  ja,</a:t>
            </a:r>
          </a:p>
          <a:p>
            <a:r>
              <a:rPr lang="hr-HR" dirty="0">
                <a:solidFill>
                  <a:schemeClr val="bg1"/>
                </a:solidFill>
              </a:rPr>
              <a:t>n</a:t>
            </a:r>
            <a:r>
              <a:rPr lang="hr-HR" dirty="0" smtClean="0">
                <a:solidFill>
                  <a:schemeClr val="bg1"/>
                </a:solidFill>
              </a:rPr>
              <a:t>e mogu bez jedra dva.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LEONARDO BORGIN, 3.c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81236" y="0"/>
            <a:ext cx="5162764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395536" y="1196752"/>
          <a:ext cx="48965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90618" y="-27384"/>
            <a:ext cx="51627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188640"/>
            <a:ext cx="34254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SAM DJEDA NIKO,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VOLIM SALAMU PIKO.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IMAM  VELIKE BRKOVE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DUG NOSIĆ.</a:t>
            </a: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NOSIM NAOČALE OPTIKE TOPIĆ!!!</a:t>
            </a:r>
          </a:p>
          <a:p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MARKO LUBAR, 3.c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1236" y="0"/>
            <a:ext cx="51627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556792"/>
            <a:ext cx="4539704" cy="267765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SAM MALA ČARLSTONICA.</a:t>
            </a:r>
          </a:p>
          <a:p>
            <a:r>
              <a:rPr lang="hr-H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VOLIM PLESATI RADO.</a:t>
            </a:r>
          </a:p>
          <a:p>
            <a:r>
              <a:rPr lang="hr-H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 PROŠLOG SAM STOLJEĆA</a:t>
            </a:r>
          </a:p>
          <a:p>
            <a:r>
              <a:rPr lang="hr-H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TO ME ČINI STAROM.</a:t>
            </a:r>
          </a:p>
          <a:p>
            <a:endParaRPr lang="hr-H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MARIJA  J. Š. 3.b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ić slike 038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0618" y="0"/>
            <a:ext cx="51627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88640"/>
            <a:ext cx="216552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JA SAM ZOMBI,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MOJ KREVET JE LIJES,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ZOVEM SE BIJES,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STRAŠIM LJUDE,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PLAŠIM LJUDE,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MOJ POSAO  TO JE,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JA JAKO GA VOLIM,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JER SAM JA U TOME.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PAVE ROCA, 3.b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1294</Words>
  <Application>Microsoft Office PowerPoint</Application>
  <PresentationFormat>On-screen Show (4:3)</PresentationFormat>
  <Paragraphs>303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TREĆAŠI U MASKAMA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TREĆAŠI U MASKAMA</dc:title>
  <dc:creator>S</dc:creator>
  <cp:lastModifiedBy>S</cp:lastModifiedBy>
  <cp:revision>30</cp:revision>
  <dcterms:created xsi:type="dcterms:W3CDTF">2014-03-04T17:26:54Z</dcterms:created>
  <dcterms:modified xsi:type="dcterms:W3CDTF">2014-03-04T22:04:07Z</dcterms:modified>
</cp:coreProperties>
</file>