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ED8129-BD4C-4D34-A78F-48864CCBC0F6}" v="133" dt="2020-03-22T21:39:29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53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9C5B2E7-5269-444C-9A48-117973EA5CDD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EF56D9-64DC-4162-A3AE-276DC7393840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82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B2E7-5269-444C-9A48-117973EA5CDD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56D9-64DC-4162-A3AE-276DC73938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396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B2E7-5269-444C-9A48-117973EA5CDD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56D9-64DC-4162-A3AE-276DC7393840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797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B2E7-5269-444C-9A48-117973EA5CDD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56D9-64DC-4162-A3AE-276DC7393840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947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B2E7-5269-444C-9A48-117973EA5CDD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56D9-64DC-4162-A3AE-276DC73938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8076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B2E7-5269-444C-9A48-117973EA5CDD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56D9-64DC-4162-A3AE-276DC7393840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629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B2E7-5269-444C-9A48-117973EA5CDD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56D9-64DC-4162-A3AE-276DC7393840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832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B2E7-5269-444C-9A48-117973EA5CDD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56D9-64DC-4162-A3AE-276DC7393840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372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B2E7-5269-444C-9A48-117973EA5CDD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56D9-64DC-4162-A3AE-276DC7393840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80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B2E7-5269-444C-9A48-117973EA5CDD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56D9-64DC-4162-A3AE-276DC73938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760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B2E7-5269-444C-9A48-117973EA5CDD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56D9-64DC-4162-A3AE-276DC7393840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91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B2E7-5269-444C-9A48-117973EA5CDD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56D9-64DC-4162-A3AE-276DC73938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707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B2E7-5269-444C-9A48-117973EA5CDD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56D9-64DC-4162-A3AE-276DC7393840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15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B2E7-5269-444C-9A48-117973EA5CDD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56D9-64DC-4162-A3AE-276DC7393840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7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B2E7-5269-444C-9A48-117973EA5CDD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56D9-64DC-4162-A3AE-276DC73938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409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B2E7-5269-444C-9A48-117973EA5CDD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56D9-64DC-4162-A3AE-276DC7393840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08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B2E7-5269-444C-9A48-117973EA5CDD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56D9-64DC-4162-A3AE-276DC73938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652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C5B2E7-5269-444C-9A48-117973EA5CDD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EF56D9-64DC-4162-A3AE-276DC73938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107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Domestic_goat_kid_in_capeweed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uck_test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icken_-_melbourne_show_2005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hefdruck.com/2011/06/how-to-roast-a-whole-hog-make-new-friends-and-fulfill-a-fantasy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immental_cattle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gnificent_tree_fro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prot.org/taxonomy/9986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A4EE5E-7007-4DCB-A2E3-DD26A54719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highlight>
                  <a:srgbClr val="FFFF00"/>
                </a:highlight>
              </a:rPr>
              <a:t>FARM ANIMALS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E3EECCC-45EB-4ABE-94EB-9CAE20EFF0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200" b="1" i="1" dirty="0"/>
              <a:t>Picture </a:t>
            </a:r>
            <a:r>
              <a:rPr lang="hr-HR" sz="3200" b="1" i="1" dirty="0" err="1"/>
              <a:t>dictionary</a:t>
            </a:r>
            <a:endParaRPr lang="hr-HR" sz="3200" b="1" i="1" dirty="0"/>
          </a:p>
        </p:txBody>
      </p:sp>
    </p:spTree>
    <p:extLst>
      <p:ext uri="{BB962C8B-B14F-4D97-AF65-F5344CB8AC3E}">
        <p14:creationId xmlns:p14="http://schemas.microsoft.com/office/powerpoint/2010/main" val="359944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CFEA85-B33E-478C-8600-EB2930A9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i="1" dirty="0">
                <a:solidFill>
                  <a:srgbClr val="FF0000"/>
                </a:solidFill>
              </a:rPr>
              <a:t>On </a:t>
            </a:r>
            <a:r>
              <a:rPr lang="hr-HR" b="1" i="1" dirty="0" err="1">
                <a:solidFill>
                  <a:srgbClr val="FF0000"/>
                </a:solidFill>
              </a:rPr>
              <a:t>the</a:t>
            </a:r>
            <a:r>
              <a:rPr lang="hr-HR" b="1" i="1" dirty="0">
                <a:solidFill>
                  <a:srgbClr val="FF0000"/>
                </a:solidFill>
              </a:rPr>
              <a:t> </a:t>
            </a:r>
            <a:r>
              <a:rPr lang="hr-HR" b="1" i="1" dirty="0" err="1">
                <a:solidFill>
                  <a:srgbClr val="FF0000"/>
                </a:solidFill>
              </a:rPr>
              <a:t>farm</a:t>
            </a:r>
            <a:endParaRPr lang="hr-HR" b="1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6BD2E9-D5DD-4EDA-AB33-442677EE4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/>
              <a:t>   </a:t>
            </a:r>
            <a:r>
              <a:rPr lang="hr-HR" sz="2800" b="1" dirty="0">
                <a:solidFill>
                  <a:srgbClr val="002060"/>
                </a:solidFill>
              </a:rPr>
              <a:t>GOAT </a:t>
            </a:r>
            <a:r>
              <a:rPr lang="hr-HR" sz="2800" b="1" dirty="0"/>
              <a:t>   </a:t>
            </a:r>
          </a:p>
        </p:txBody>
      </p:sp>
      <p:pic>
        <p:nvPicPr>
          <p:cNvPr id="5" name="Slika 4" descr="Slika na kojoj se prikazuje trava, na otvorenom, polje, sisavac&#10;&#10;Opis je automatski generiran">
            <a:extLst>
              <a:ext uri="{FF2B5EF4-FFF2-40B4-BE49-F238E27FC236}">
                <a16:creationId xmlns:a16="http://schemas.microsoft.com/office/drawing/2014/main" id="{16FE88C6-9F1D-4F72-9144-5C673788A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19485" y="2874952"/>
            <a:ext cx="4011404" cy="267510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969C728-59A3-4C96-A8EC-0F2CCD60F9E0}"/>
              </a:ext>
            </a:extLst>
          </p:cNvPr>
          <p:cNvSpPr txBox="1"/>
          <p:nvPr/>
        </p:nvSpPr>
        <p:spPr>
          <a:xfrm>
            <a:off x="3483298" y="5820990"/>
            <a:ext cx="32026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://en.wikipedia.org/wiki/File:Domestic_goat_kid_in_capeweed.jpg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sa/3.0/"/>
              </a:rPr>
              <a:t>CC BY-SA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2929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CFEA85-B33E-478C-8600-EB2930A9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i="1" dirty="0">
                <a:solidFill>
                  <a:srgbClr val="FF0000"/>
                </a:solidFill>
              </a:rPr>
              <a:t>On </a:t>
            </a:r>
            <a:r>
              <a:rPr lang="hr-HR" b="1" i="1" dirty="0" err="1">
                <a:solidFill>
                  <a:srgbClr val="FF0000"/>
                </a:solidFill>
              </a:rPr>
              <a:t>the</a:t>
            </a:r>
            <a:r>
              <a:rPr lang="hr-HR" b="1" i="1" dirty="0">
                <a:solidFill>
                  <a:srgbClr val="FF0000"/>
                </a:solidFill>
              </a:rPr>
              <a:t> </a:t>
            </a:r>
            <a:r>
              <a:rPr lang="hr-HR" b="1" i="1" dirty="0" err="1">
                <a:solidFill>
                  <a:srgbClr val="FF0000"/>
                </a:solidFill>
              </a:rPr>
              <a:t>farm</a:t>
            </a:r>
            <a:endParaRPr lang="hr-HR" b="1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6BD2E9-D5DD-4EDA-AB33-442677EE4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/>
              <a:t>   </a:t>
            </a:r>
            <a:r>
              <a:rPr lang="hr-HR" sz="2800" b="1" dirty="0">
                <a:solidFill>
                  <a:srgbClr val="002060"/>
                </a:solidFill>
              </a:rPr>
              <a:t>DUCK </a:t>
            </a:r>
            <a:r>
              <a:rPr lang="hr-HR" sz="2800" b="1" dirty="0"/>
              <a:t>   </a:t>
            </a:r>
          </a:p>
        </p:txBody>
      </p:sp>
      <p:pic>
        <p:nvPicPr>
          <p:cNvPr id="7" name="Slika 6" descr="Slika na kojoj se prikazuje patka, životinja, voda, ptica&#10;&#10;Opis je automatski generiran">
            <a:extLst>
              <a:ext uri="{FF2B5EF4-FFF2-40B4-BE49-F238E27FC236}">
                <a16:creationId xmlns:a16="http://schemas.microsoft.com/office/drawing/2014/main" id="{F1BB75CF-DC03-45BD-937D-4445AF0B6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30190" y="2803250"/>
            <a:ext cx="4042918" cy="3072618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AA81294-3C43-40BA-9F5D-EFE1103437CF}"/>
              </a:ext>
            </a:extLst>
          </p:cNvPr>
          <p:cNvSpPr txBox="1"/>
          <p:nvPr/>
        </p:nvSpPr>
        <p:spPr>
          <a:xfrm>
            <a:off x="3530189" y="6022675"/>
            <a:ext cx="2724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en.wikipedia.org/wiki/Duck_test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sa/3.0/"/>
              </a:rPr>
              <a:t>CC BY-SA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340387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CFEA85-B33E-478C-8600-EB2930A9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i="1" dirty="0">
                <a:solidFill>
                  <a:srgbClr val="FF0000"/>
                </a:solidFill>
              </a:rPr>
              <a:t>On </a:t>
            </a:r>
            <a:r>
              <a:rPr lang="hr-HR" b="1" i="1" dirty="0" err="1">
                <a:solidFill>
                  <a:srgbClr val="FF0000"/>
                </a:solidFill>
              </a:rPr>
              <a:t>the</a:t>
            </a:r>
            <a:r>
              <a:rPr lang="hr-HR" b="1" i="1" dirty="0">
                <a:solidFill>
                  <a:srgbClr val="FF0000"/>
                </a:solidFill>
              </a:rPr>
              <a:t> </a:t>
            </a:r>
            <a:r>
              <a:rPr lang="hr-HR" b="1" i="1" dirty="0" err="1">
                <a:solidFill>
                  <a:srgbClr val="FF0000"/>
                </a:solidFill>
              </a:rPr>
              <a:t>farm</a:t>
            </a:r>
            <a:endParaRPr lang="hr-HR" b="1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6BD2E9-D5DD-4EDA-AB33-442677EE4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>
                <a:solidFill>
                  <a:srgbClr val="002060"/>
                </a:solidFill>
              </a:rPr>
              <a:t>  CHICKEN             </a:t>
            </a:r>
            <a:r>
              <a:rPr lang="hr-HR" sz="2800" b="1" dirty="0"/>
              <a:t>   </a:t>
            </a:r>
          </a:p>
        </p:txBody>
      </p:sp>
      <p:pic>
        <p:nvPicPr>
          <p:cNvPr id="5" name="Slika 4" descr="Slika na kojoj se prikazuje ptica, životinja, piletina, sjedenje&#10;&#10;Opis je automatski generiran">
            <a:extLst>
              <a:ext uri="{FF2B5EF4-FFF2-40B4-BE49-F238E27FC236}">
                <a16:creationId xmlns:a16="http://schemas.microsoft.com/office/drawing/2014/main" id="{318A1D75-E92E-41C0-8633-318D85BA0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05147" y="2567668"/>
            <a:ext cx="5141892" cy="342899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13B2996-90F8-4037-8769-DCEDAF0A6C6F}"/>
              </a:ext>
            </a:extLst>
          </p:cNvPr>
          <p:cNvSpPr txBox="1"/>
          <p:nvPr/>
        </p:nvSpPr>
        <p:spPr>
          <a:xfrm>
            <a:off x="3931770" y="6117466"/>
            <a:ext cx="4052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://en.wikipedia.org/wiki/File:Chicken_-_melbourne_show_2005.jpg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sa/3.0/"/>
              </a:rPr>
              <a:t>CC BY-SA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19247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CFEA85-B33E-478C-8600-EB2930A9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i="1" dirty="0">
                <a:solidFill>
                  <a:srgbClr val="FF0000"/>
                </a:solidFill>
              </a:rPr>
              <a:t>On </a:t>
            </a:r>
            <a:r>
              <a:rPr lang="hr-HR" b="1" i="1" dirty="0" err="1">
                <a:solidFill>
                  <a:srgbClr val="FF0000"/>
                </a:solidFill>
              </a:rPr>
              <a:t>the</a:t>
            </a:r>
            <a:r>
              <a:rPr lang="hr-HR" b="1" i="1" dirty="0">
                <a:solidFill>
                  <a:srgbClr val="FF0000"/>
                </a:solidFill>
              </a:rPr>
              <a:t> </a:t>
            </a:r>
            <a:r>
              <a:rPr lang="hr-HR" b="1" i="1" dirty="0" err="1">
                <a:solidFill>
                  <a:srgbClr val="FF0000"/>
                </a:solidFill>
              </a:rPr>
              <a:t>farm</a:t>
            </a:r>
            <a:endParaRPr lang="hr-HR" b="1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6BD2E9-D5DD-4EDA-AB33-442677EE4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>
                <a:solidFill>
                  <a:srgbClr val="002060"/>
                </a:solidFill>
              </a:rPr>
              <a:t>  PIG              </a:t>
            </a:r>
            <a:r>
              <a:rPr lang="hr-HR" sz="2800" b="1" dirty="0"/>
              <a:t>   </a:t>
            </a:r>
          </a:p>
        </p:txBody>
      </p:sp>
      <p:pic>
        <p:nvPicPr>
          <p:cNvPr id="7" name="Slika 6" descr="Slika na kojoj se prikazuje trava, svinja, životinja, sisavac&#10;&#10;Opis je automatski generiran">
            <a:extLst>
              <a:ext uri="{FF2B5EF4-FFF2-40B4-BE49-F238E27FC236}">
                <a16:creationId xmlns:a16="http://schemas.microsoft.com/office/drawing/2014/main" id="{2742FFC1-DF0A-4756-B65B-170573258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72963" y="2556932"/>
            <a:ext cx="3326047" cy="3615268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B47B4043-130D-464E-9F1B-2C3E29783DB3}"/>
              </a:ext>
            </a:extLst>
          </p:cNvPr>
          <p:cNvSpPr txBox="1"/>
          <p:nvPr/>
        </p:nvSpPr>
        <p:spPr>
          <a:xfrm>
            <a:off x="3173671" y="6250924"/>
            <a:ext cx="1714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://chefdruck.com/2011/06/how-to-roast-a-whole-hog-make-new-friends-and-fulfill-a-fantasy/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nc-nd/3.0/"/>
              </a:rPr>
              <a:t>CC BY-NC-ND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12131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CFEA85-B33E-478C-8600-EB2930A9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i="1" dirty="0">
                <a:solidFill>
                  <a:srgbClr val="FF0000"/>
                </a:solidFill>
              </a:rPr>
              <a:t>On </a:t>
            </a:r>
            <a:r>
              <a:rPr lang="hr-HR" b="1" i="1" dirty="0" err="1">
                <a:solidFill>
                  <a:srgbClr val="FF0000"/>
                </a:solidFill>
              </a:rPr>
              <a:t>the</a:t>
            </a:r>
            <a:r>
              <a:rPr lang="hr-HR" b="1" i="1" dirty="0">
                <a:solidFill>
                  <a:srgbClr val="FF0000"/>
                </a:solidFill>
              </a:rPr>
              <a:t> </a:t>
            </a:r>
            <a:r>
              <a:rPr lang="hr-HR" b="1" i="1" dirty="0" err="1">
                <a:solidFill>
                  <a:srgbClr val="FF0000"/>
                </a:solidFill>
              </a:rPr>
              <a:t>farm</a:t>
            </a:r>
            <a:endParaRPr lang="hr-HR" b="1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6BD2E9-D5DD-4EDA-AB33-442677EE4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>
                <a:solidFill>
                  <a:srgbClr val="002060"/>
                </a:solidFill>
              </a:rPr>
              <a:t>  COW             </a:t>
            </a:r>
            <a:r>
              <a:rPr lang="hr-HR" sz="2800" b="1" dirty="0"/>
              <a:t>   </a:t>
            </a:r>
          </a:p>
        </p:txBody>
      </p:sp>
      <p:pic>
        <p:nvPicPr>
          <p:cNvPr id="7" name="Slika 6" descr="Slika na kojoj se prikazuje trava, krava, na otvorenom, polje&#10;&#10;Opis je automatski generiran">
            <a:extLst>
              <a:ext uri="{FF2B5EF4-FFF2-40B4-BE49-F238E27FC236}">
                <a16:creationId xmlns:a16="http://schemas.microsoft.com/office/drawing/2014/main" id="{0340988F-162B-46DB-A983-58912C2DF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75439" y="2556932"/>
            <a:ext cx="5705145" cy="3427493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976A0C6D-5C69-475B-8A47-38D383E8625D}"/>
              </a:ext>
            </a:extLst>
          </p:cNvPr>
          <p:cNvSpPr txBox="1"/>
          <p:nvPr/>
        </p:nvSpPr>
        <p:spPr>
          <a:xfrm>
            <a:off x="3075439" y="6124864"/>
            <a:ext cx="40447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en.wikipedia.org/wiki/Simmental_cattle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sa/3.0/"/>
              </a:rPr>
              <a:t>CC BY-SA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369525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CFEA85-B33E-478C-8600-EB2930A9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i="1" dirty="0">
                <a:solidFill>
                  <a:srgbClr val="FF0000"/>
                </a:solidFill>
              </a:rPr>
              <a:t>On </a:t>
            </a:r>
            <a:r>
              <a:rPr lang="hr-HR" b="1" i="1" dirty="0" err="1">
                <a:solidFill>
                  <a:srgbClr val="FF0000"/>
                </a:solidFill>
              </a:rPr>
              <a:t>the</a:t>
            </a:r>
            <a:r>
              <a:rPr lang="hr-HR" b="1" i="1" dirty="0">
                <a:solidFill>
                  <a:srgbClr val="FF0000"/>
                </a:solidFill>
              </a:rPr>
              <a:t> </a:t>
            </a:r>
            <a:r>
              <a:rPr lang="hr-HR" b="1" i="1" dirty="0" err="1">
                <a:solidFill>
                  <a:srgbClr val="FF0000"/>
                </a:solidFill>
              </a:rPr>
              <a:t>farm</a:t>
            </a:r>
            <a:endParaRPr lang="hr-HR" b="1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6BD2E9-D5DD-4EDA-AB33-442677EE4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>
                <a:solidFill>
                  <a:srgbClr val="002060"/>
                </a:solidFill>
              </a:rPr>
              <a:t>  FROG              </a:t>
            </a:r>
            <a:r>
              <a:rPr lang="hr-HR" sz="2800" b="1" dirty="0"/>
              <a:t>   </a:t>
            </a:r>
          </a:p>
        </p:txBody>
      </p:sp>
      <p:pic>
        <p:nvPicPr>
          <p:cNvPr id="7" name="Slika 6" descr="Slika na kojoj se prikazuje žaba, životinja, na zatvorenom, sjedenje&#10;&#10;Opis je automatski generiran">
            <a:extLst>
              <a:ext uri="{FF2B5EF4-FFF2-40B4-BE49-F238E27FC236}">
                <a16:creationId xmlns:a16="http://schemas.microsoft.com/office/drawing/2014/main" id="{B2AD1F23-18B7-48C2-9606-A8E43ED12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30045" y="2590803"/>
            <a:ext cx="4983454" cy="3529947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D110A59F-CA90-401F-91C0-10340FF2F374}"/>
              </a:ext>
            </a:extLst>
          </p:cNvPr>
          <p:cNvSpPr txBox="1"/>
          <p:nvPr/>
        </p:nvSpPr>
        <p:spPr>
          <a:xfrm>
            <a:off x="3330044" y="6252918"/>
            <a:ext cx="4206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en.wikipedia.org/wiki/Magnificent_tree_frog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sa/3.0/"/>
              </a:rPr>
              <a:t>CC BY-SA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173656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CFEA85-B33E-478C-8600-EB2930A9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i="1" dirty="0">
                <a:solidFill>
                  <a:srgbClr val="FF0000"/>
                </a:solidFill>
              </a:rPr>
              <a:t>On </a:t>
            </a:r>
            <a:r>
              <a:rPr lang="hr-HR" b="1" i="1" dirty="0" err="1">
                <a:solidFill>
                  <a:srgbClr val="FF0000"/>
                </a:solidFill>
              </a:rPr>
              <a:t>the</a:t>
            </a:r>
            <a:r>
              <a:rPr lang="hr-HR" b="1" i="1" dirty="0">
                <a:solidFill>
                  <a:srgbClr val="FF0000"/>
                </a:solidFill>
              </a:rPr>
              <a:t> </a:t>
            </a:r>
            <a:r>
              <a:rPr lang="hr-HR" b="1" i="1" dirty="0" err="1">
                <a:solidFill>
                  <a:srgbClr val="FF0000"/>
                </a:solidFill>
              </a:rPr>
              <a:t>farm</a:t>
            </a:r>
            <a:endParaRPr lang="hr-HR" b="1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6BD2E9-D5DD-4EDA-AB33-442677EE4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>
                <a:solidFill>
                  <a:srgbClr val="002060"/>
                </a:solidFill>
              </a:rPr>
              <a:t>  RABBIT              </a:t>
            </a:r>
            <a:r>
              <a:rPr lang="hr-HR" sz="2800" b="1" dirty="0"/>
              <a:t>   </a:t>
            </a:r>
          </a:p>
        </p:txBody>
      </p:sp>
      <p:pic>
        <p:nvPicPr>
          <p:cNvPr id="7" name="Slika 6" descr="Slika na kojoj se prikazuje trava, sisavac, životinja, na otvorenom&#10;&#10;Opis je automatski generiran">
            <a:extLst>
              <a:ext uri="{FF2B5EF4-FFF2-40B4-BE49-F238E27FC236}">
                <a16:creationId xmlns:a16="http://schemas.microsoft.com/office/drawing/2014/main" id="{53647873-D1E8-4558-A936-B64B94BE2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16470" y="2675468"/>
            <a:ext cx="4272763" cy="32004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BA625B66-D97C-4659-AABB-B6F43FF5A801}"/>
              </a:ext>
            </a:extLst>
          </p:cNvPr>
          <p:cNvSpPr txBox="1"/>
          <p:nvPr/>
        </p:nvSpPr>
        <p:spPr>
          <a:xfrm>
            <a:off x="3616470" y="6021000"/>
            <a:ext cx="35561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www.uniprot.org/taxonomy/9986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/3.0/"/>
              </a:rPr>
              <a:t>CC BY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4859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102</Words>
  <Application>Microsoft Office PowerPoint</Application>
  <PresentationFormat>Široki zaslon</PresentationFormat>
  <Paragraphs>23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Organski</vt:lpstr>
      <vt:lpstr>FARM ANIMALS</vt:lpstr>
      <vt:lpstr>On the farm</vt:lpstr>
      <vt:lpstr>On the farm</vt:lpstr>
      <vt:lpstr>On the farm</vt:lpstr>
      <vt:lpstr>On the farm</vt:lpstr>
      <vt:lpstr>On the farm</vt:lpstr>
      <vt:lpstr>On the farm</vt:lpstr>
      <vt:lpstr>On the farm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ANIMALS</dc:title>
  <dc:creator>Silvija Soldo</dc:creator>
  <cp:lastModifiedBy>Silvija Soldo</cp:lastModifiedBy>
  <cp:revision>1</cp:revision>
  <dcterms:created xsi:type="dcterms:W3CDTF">2020-03-22T21:26:23Z</dcterms:created>
  <dcterms:modified xsi:type="dcterms:W3CDTF">2020-03-22T21:40:35Z</dcterms:modified>
</cp:coreProperties>
</file>