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7" r:id="rId2"/>
    <p:sldId id="274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6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25AEF-CCF0-4941-BE30-579B7B435495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0489-8AF5-49DF-B938-32B29AED53C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846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0489-8AF5-49DF-B938-32B29AED53C3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675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7EAC96-F973-4763-B0E0-43AF103AAB5D}" type="datetimeFigureOut">
              <a:rPr lang="hr-HR" smtClean="0"/>
              <a:pPr/>
              <a:t>25.3.2015.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FCBD80-60F9-421F-A1AF-05C1B2B57C5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2780928"/>
            <a:ext cx="4244008" cy="2016224"/>
          </a:xfrm>
        </p:spPr>
        <p:txBody>
          <a:bodyPr>
            <a:normAutofit/>
          </a:bodyPr>
          <a:lstStyle/>
          <a:p>
            <a:r>
              <a:rPr lang="hr-HR" dirty="0" smtClean="0"/>
              <a:t>IZVANUČIONIČKA  NASTAVA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136903" cy="1368152"/>
          </a:xfrm>
        </p:spPr>
        <p:txBody>
          <a:bodyPr>
            <a:noAutofit/>
          </a:bodyPr>
          <a:lstStyle/>
          <a:p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ZAVIČAJ U </a:t>
            </a:r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PROŠLOSTI   -     SPLIT</a:t>
            </a: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60848"/>
            <a:ext cx="3754760" cy="288031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132856"/>
            <a:ext cx="4392488" cy="28228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>
            <a:noAutofit/>
          </a:bodyPr>
          <a:lstStyle/>
          <a:p>
            <a:r>
              <a:rPr lang="hr-HR" sz="2400" cap="none" dirty="0" smtClean="0"/>
              <a:t>Nakon radionice razgledali smo ostale prostorije muzeja</a:t>
            </a:r>
            <a:r>
              <a:rPr lang="hr-HR" sz="2400" dirty="0" smtClean="0"/>
              <a:t>...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959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cap="none" dirty="0" smtClean="0"/>
              <a:t>Nakon muzeja krenuli smo u razgledavanje </a:t>
            </a:r>
            <a:r>
              <a:rPr lang="hr-HR" sz="2400" cap="none" dirty="0" smtClean="0"/>
              <a:t>Grada </a:t>
            </a:r>
            <a:r>
              <a:rPr lang="hr-HR" sz="2400" cap="none" dirty="0" smtClean="0"/>
              <a:t>S</a:t>
            </a:r>
            <a:r>
              <a:rPr lang="hr-HR" sz="2400" cap="none" dirty="0" smtClean="0"/>
              <a:t>plita</a:t>
            </a:r>
            <a:endParaRPr lang="hr-HR" sz="24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xmlns="" val="37814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cap="none" dirty="0" smtClean="0"/>
              <a:t>Pred maketom </a:t>
            </a:r>
            <a:r>
              <a:rPr lang="hr-HR" sz="2400" cap="none" dirty="0" smtClean="0"/>
              <a:t>Splita </a:t>
            </a:r>
            <a:r>
              <a:rPr lang="hr-HR" sz="2400" cap="none" dirty="0" smtClean="0"/>
              <a:t>na </a:t>
            </a:r>
            <a:r>
              <a:rPr lang="hr-HR" sz="2400" cap="none" dirty="0" err="1" smtClean="0"/>
              <a:t>R</a:t>
            </a:r>
            <a:r>
              <a:rPr lang="hr-HR" sz="2400" cap="none" dirty="0" err="1" smtClean="0"/>
              <a:t>ivi..</a:t>
            </a:r>
            <a:r>
              <a:rPr lang="hr-HR" sz="2400" cap="none" dirty="0" smtClean="0"/>
              <a:t>. </a:t>
            </a:r>
            <a:br>
              <a:rPr lang="hr-HR" sz="2400" cap="none" dirty="0" smtClean="0"/>
            </a:br>
            <a:r>
              <a:rPr lang="hr-HR" sz="2400" cap="none" dirty="0" smtClean="0"/>
              <a:t>Južna </a:t>
            </a:r>
            <a:r>
              <a:rPr lang="hr-HR" sz="2400" cap="none" dirty="0" smtClean="0"/>
              <a:t>strana </a:t>
            </a:r>
            <a:r>
              <a:rPr lang="hr-HR" sz="2400" cap="none" dirty="0" smtClean="0"/>
              <a:t>Dioklecijanove </a:t>
            </a:r>
            <a:r>
              <a:rPr lang="hr-HR" sz="2400" cap="none" dirty="0" smtClean="0"/>
              <a:t>palače</a:t>
            </a:r>
            <a:endParaRPr lang="hr-HR" sz="2400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xmlns="" val="20805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cap="none" dirty="0" smtClean="0"/>
              <a:t>Na </a:t>
            </a:r>
            <a:r>
              <a:rPr lang="hr-HR" sz="2400" cap="none" dirty="0" smtClean="0"/>
              <a:t>Peristilu </a:t>
            </a:r>
            <a:r>
              <a:rPr lang="hr-HR" sz="2400" cap="none" dirty="0" smtClean="0"/>
              <a:t>- učiteljica </a:t>
            </a:r>
            <a:r>
              <a:rPr lang="hr-HR" sz="2400" cap="none" dirty="0" smtClean="0"/>
              <a:t>Ines </a:t>
            </a:r>
            <a:r>
              <a:rPr lang="hr-HR" sz="2400" cap="none" dirty="0" smtClean="0"/>
              <a:t>P</a:t>
            </a:r>
            <a:r>
              <a:rPr lang="hr-HR" sz="2400" cap="none" dirty="0" smtClean="0"/>
              <a:t>opović </a:t>
            </a:r>
            <a:r>
              <a:rPr lang="hr-HR" sz="2400" cap="none" dirty="0" smtClean="0"/>
              <a:t>objašnjava...</a:t>
            </a:r>
            <a:endParaRPr lang="hr-HR" sz="24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xmlns="" val="279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96552" y="1340770"/>
            <a:ext cx="5616624" cy="40324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3356992"/>
            <a:ext cx="3456384" cy="2376264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Nakon prolaza kroz Zlatna vrata na sjevernoj strani Dioklecijanove palače pozdravili smo </a:t>
            </a:r>
            <a:r>
              <a:rPr lang="hr-HR" sz="2400" dirty="0" smtClean="0">
                <a:solidFill>
                  <a:schemeClr val="tx1"/>
                </a:solidFill>
              </a:rPr>
              <a:t>obnovljenog Grgura </a:t>
            </a:r>
            <a:r>
              <a:rPr lang="hr-HR" sz="2400" dirty="0" smtClean="0">
                <a:solidFill>
                  <a:schemeClr val="tx1"/>
                </a:solidFill>
              </a:rPr>
              <a:t>Ninskog.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6850" y="5345469"/>
            <a:ext cx="1445189" cy="568826"/>
          </a:xfrm>
        </p:spPr>
        <p:txBody>
          <a:bodyPr/>
          <a:lstStyle/>
          <a:p>
            <a:r>
              <a:rPr lang="hr-HR" sz="1600" dirty="0" smtClean="0">
                <a:solidFill>
                  <a:schemeClr val="tx1"/>
                </a:solidFill>
              </a:rPr>
              <a:t>PriredilE: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7984" y="332656"/>
            <a:ext cx="4129347" cy="61206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hr-HR" sz="2400" dirty="0"/>
              <a:t>Ishodi IZUN:</a:t>
            </a:r>
          </a:p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Razumjeti 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važnost središta županije za život ljudi </a:t>
            </a:r>
          </a:p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Upoznavanje 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sa životom i običajima kroz povijest svoje županije</a:t>
            </a:r>
          </a:p>
          <a:p>
            <a:r>
              <a:rPr lang="hr-HR" sz="2400" dirty="0">
                <a:latin typeface="Andalus" pitchFamily="18" charset="-78"/>
                <a:cs typeface="Andalus" pitchFamily="18" charset="-78"/>
              </a:rPr>
              <a:t>Obraditi i utvrditi znanja o razvoju mjesta i županije kroz hrvatsku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povijest 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Razviti 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zanimanje za zavičajnu prošlost kao i za prošlost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Hrvatske 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  <a:p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Imenovati 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važne kulturno povijesne spomenike u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županiji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19140000">
            <a:off x="571258" y="5644706"/>
            <a:ext cx="1995739" cy="623314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Nevenka Džeko 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Ines Popović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5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32139" y="2237292"/>
            <a:ext cx="3196440" cy="1089427"/>
          </a:xfrm>
        </p:spPr>
        <p:txBody>
          <a:bodyPr/>
          <a:lstStyle/>
          <a:p>
            <a:r>
              <a:rPr lang="hr-HR" sz="2000" dirty="0" smtClean="0">
                <a:solidFill>
                  <a:schemeClr val="tx1"/>
                </a:solidFill>
              </a:rPr>
              <a:t>Posjet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hr-HR" sz="2400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ctr">
              <a:buNone/>
            </a:pP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Učenici  3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a  i  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3.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PŠ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>
                <a:latin typeface="Andalus" pitchFamily="18" charset="-78"/>
                <a:cs typeface="Andalus" pitchFamily="18" charset="-78"/>
              </a:rPr>
              <a:t>Vranjic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OŠ </a:t>
            </a:r>
            <a:r>
              <a:rPr lang="hr-HR" sz="2400" dirty="0">
                <a:latin typeface="Andalus" pitchFamily="18" charset="-78"/>
                <a:cs typeface="Andalus" pitchFamily="18" charset="-78"/>
              </a:rPr>
              <a:t>Vjekoslava Paraća Solin posjetili su  Muzej hrvatskih arheoloških spomenika u Splitu i 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Dioklecijanovu palaču</a:t>
            </a:r>
          </a:p>
          <a:p>
            <a:pPr marL="109728" indent="0" algn="ctr">
              <a:buNone/>
            </a:pPr>
            <a:endParaRPr lang="hr-HR" sz="1600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ctr">
              <a:buNone/>
            </a:pPr>
            <a:r>
              <a:rPr lang="hr-HR" sz="1600" dirty="0" smtClean="0">
                <a:latin typeface="Andalus" pitchFamily="18" charset="-78"/>
                <a:cs typeface="Andalus" pitchFamily="18" charset="-78"/>
              </a:rPr>
              <a:t>17. ožujka 2015. godine</a:t>
            </a:r>
            <a:endParaRPr lang="hr-HR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Muzej </a:t>
            </a:r>
            <a:r>
              <a:rPr lang="hr-HR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hrvatskih arheoloških spomenika u Splitu i  </a:t>
            </a:r>
            <a:r>
              <a:rPr lang="hr-HR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Dioklecijanova palača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cap="none" dirty="0" smtClean="0"/>
              <a:t>Muzej</a:t>
            </a:r>
            <a:endParaRPr lang="hr-HR" sz="24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xmlns="" val="37294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cap="none" dirty="0" smtClean="0"/>
              <a:t>Razgledavanje muzeja uz stručnu pratnju</a:t>
            </a:r>
            <a:r>
              <a:rPr lang="hr-HR" sz="2000" cap="none" dirty="0" smtClean="0"/>
              <a:t/>
            </a:r>
            <a:br>
              <a:rPr lang="hr-HR" sz="2000" cap="none" dirty="0" smtClean="0"/>
            </a:br>
            <a:endParaRPr lang="hr-HR" sz="2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xmlns="" val="1002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25" y="1992765"/>
            <a:ext cx="3200400" cy="192155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588" y="1992765"/>
            <a:ext cx="3200400" cy="19215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cap="none" dirty="0" smtClean="0"/>
              <a:t>Sve nam je zanimljivo</a:t>
            </a:r>
            <a:endParaRPr lang="hr-HR" sz="2400" cap="none" dirty="0"/>
          </a:p>
        </p:txBody>
      </p:sp>
    </p:spTree>
    <p:extLst>
      <p:ext uri="{BB962C8B-B14F-4D97-AF65-F5344CB8AC3E}">
        <p14:creationId xmlns:p14="http://schemas.microsoft.com/office/powerpoint/2010/main" xmlns="" val="28941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9118" y="1895219"/>
            <a:ext cx="4565283" cy="31683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628800"/>
            <a:ext cx="4608512" cy="34563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cap="none" dirty="0" smtClean="0"/>
              <a:t>Pažljivo smo slušali  i razgledavali</a:t>
            </a:r>
            <a:endParaRPr lang="hr-HR" sz="2400" cap="none" dirty="0"/>
          </a:p>
        </p:txBody>
      </p:sp>
    </p:spTree>
    <p:extLst>
      <p:ext uri="{BB962C8B-B14F-4D97-AF65-F5344CB8AC3E}">
        <p14:creationId xmlns:p14="http://schemas.microsoft.com/office/powerpoint/2010/main" xmlns="" val="3264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cap="none" dirty="0" smtClean="0"/>
              <a:t>Radionica – izrada ukrasnih detalj sa spomeničkih </a:t>
            </a:r>
            <a:r>
              <a:rPr lang="hr-HR" sz="2400" cap="none" dirty="0" smtClean="0"/>
              <a:t>eksponata…     Likovna </a:t>
            </a:r>
            <a:r>
              <a:rPr lang="hr-HR" sz="2400" cap="none" dirty="0" smtClean="0"/>
              <a:t>tehnika - žica</a:t>
            </a:r>
            <a:endParaRPr lang="hr-HR" sz="24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xmlns="" val="31661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92764"/>
            <a:ext cx="3699197" cy="27323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88840"/>
            <a:ext cx="4320480" cy="28083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cap="none" dirty="0" smtClean="0"/>
              <a:t>Vrijedne ruke izrađivale su: ribu, cvijet, križ...</a:t>
            </a:r>
            <a:endParaRPr lang="hr-HR" sz="2400" cap="none" dirty="0"/>
          </a:p>
        </p:txBody>
      </p:sp>
    </p:spTree>
    <p:extLst>
      <p:ext uri="{BB962C8B-B14F-4D97-AF65-F5344CB8AC3E}">
        <p14:creationId xmlns:p14="http://schemas.microsoft.com/office/powerpoint/2010/main" xmlns="" val="5336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9"/>
            <a:ext cx="4244280" cy="28083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588" y="1992764"/>
            <a:ext cx="4047876" cy="28763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0940" cy="548640"/>
          </a:xfrm>
        </p:spPr>
        <p:txBody>
          <a:bodyPr>
            <a:normAutofit/>
          </a:bodyPr>
          <a:lstStyle/>
          <a:p>
            <a:r>
              <a:rPr lang="hr-HR" sz="2400" cap="none" dirty="0" smtClean="0"/>
              <a:t>Likovna izrada  uz pomoć studenata...</a:t>
            </a:r>
            <a:endParaRPr lang="hr-HR" sz="2400" cap="none" dirty="0"/>
          </a:p>
        </p:txBody>
      </p:sp>
    </p:spTree>
    <p:extLst>
      <p:ext uri="{BB962C8B-B14F-4D97-AF65-F5344CB8AC3E}">
        <p14:creationId xmlns:p14="http://schemas.microsoft.com/office/powerpoint/2010/main" xmlns="" val="41792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</TotalTime>
  <Words>194</Words>
  <Application>Microsoft Office PowerPoint</Application>
  <PresentationFormat>Prikaz na zaslonu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Angles</vt:lpstr>
      <vt:lpstr>IZVANUČIONIČKA  NASTAVA</vt:lpstr>
      <vt:lpstr>Posjet</vt:lpstr>
      <vt:lpstr>Muzej</vt:lpstr>
      <vt:lpstr>Razgledavanje muzeja uz stručnu pratnju </vt:lpstr>
      <vt:lpstr>Sve nam je zanimljivo</vt:lpstr>
      <vt:lpstr>Pažljivo smo slušali  i razgledavali</vt:lpstr>
      <vt:lpstr>Radionica – izrada ukrasnih detalj sa spomeničkih eksponata…     Likovna tehnika - žica</vt:lpstr>
      <vt:lpstr>Vrijedne ruke izrađivale su: ribu, cvijet, križ...</vt:lpstr>
      <vt:lpstr>Likovna izrada  uz pomoć studenata...</vt:lpstr>
      <vt:lpstr>Nakon radionice razgledali smo ostale prostorije muzeja...</vt:lpstr>
      <vt:lpstr>Nakon muzeja krenuli smo u razgledavanje Grada Splita</vt:lpstr>
      <vt:lpstr>Pred maketom Splita na Rivi...  Južna strana Dioklecijanove palače</vt:lpstr>
      <vt:lpstr>Na Peristilu - učiteljica Ines Popović objašnjava...</vt:lpstr>
      <vt:lpstr>Slajd 14</vt:lpstr>
      <vt:lpstr>PriredilE: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Nevenka Džeko</dc:creator>
  <cp:lastModifiedBy>Djuro</cp:lastModifiedBy>
  <cp:revision>17</cp:revision>
  <dcterms:created xsi:type="dcterms:W3CDTF">2015-03-18T20:17:25Z</dcterms:created>
  <dcterms:modified xsi:type="dcterms:W3CDTF">2015-03-25T08:35:41Z</dcterms:modified>
</cp:coreProperties>
</file>