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4660"/>
  </p:normalViewPr>
  <p:slideViewPr>
    <p:cSldViewPr snapToGrid="0">
      <p:cViewPr varScale="1">
        <p:scale>
          <a:sx n="76" d="100"/>
          <a:sy n="76" d="100"/>
        </p:scale>
        <p:origin x="76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5AB7E3-9FF8-4C41-B051-38368DA47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DE9E731-6857-4292-8AE4-A9AF52FCD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1949CE7-E056-4796-B687-3F20A276A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C98-A1F2-47E7-B03F-EC32C2DE0455}" type="datetimeFigureOut">
              <a:rPr lang="hr-HR" smtClean="0"/>
              <a:pPr/>
              <a:t>12.5.2020.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5492794-7D5B-437D-8EB3-9B3BD546C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AB28BA5-7332-4BDC-AF98-A9A189B60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4F84-769E-4D91-B661-1E5F9DFD857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175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E3BE91-F0DD-47E9-8466-A28F4793C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26E006F2-1BC2-4EB2-8A32-DD181FCAC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6B474D2-926E-4503-AE63-DD400E7E5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C98-A1F2-47E7-B03F-EC32C2DE0455}" type="datetimeFigureOut">
              <a:rPr lang="hr-HR" smtClean="0"/>
              <a:pPr/>
              <a:t>12.5.2020.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2493550-5A0B-4E2B-855B-EB027AC53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81420B9-2BD2-4477-B01A-A1825DEC6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4F84-769E-4D91-B661-1E5F9DFD857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767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BB4E119C-1550-4310-B927-CEF7CFAE27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9505EBF8-5B4C-4430-AE88-88A4FA052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EB5CD8F-1858-4D71-9409-0BF2C4E0E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C98-A1F2-47E7-B03F-EC32C2DE0455}" type="datetimeFigureOut">
              <a:rPr lang="hr-HR" smtClean="0"/>
              <a:pPr/>
              <a:t>12.5.2020.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0EDDD8A-1D10-4793-A997-579054464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B71642D-4C1B-4C7B-999F-547FCAB1D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4F84-769E-4D91-B661-1E5F9DFD857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174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CCED19-AB77-4E66-B015-A19795400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92B7274-C0A2-4185-8A8E-BEE8195DF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6DAB2DD-0A2D-4BE6-B32C-DA5F86E47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C98-A1F2-47E7-B03F-EC32C2DE0455}" type="datetimeFigureOut">
              <a:rPr lang="hr-HR" smtClean="0"/>
              <a:pPr/>
              <a:t>12.5.2020.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F320F28-00B8-49CE-BEAE-CBAC36129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9DF5425-2986-48BF-B47C-5372EE2F2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4F84-769E-4D91-B661-1E5F9DFD857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5554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0B51E9-1342-4F0E-BA5C-7881BC1D0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3FFDDD2-E1FB-4A2E-99BD-1CF26410E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2EAD3D7-5AEB-4139-B5EF-F27C6AD20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C98-A1F2-47E7-B03F-EC32C2DE0455}" type="datetimeFigureOut">
              <a:rPr lang="hr-HR" smtClean="0"/>
              <a:pPr/>
              <a:t>12.5.2020.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0E29C67-EBB4-4729-91F6-2E7FEDB4A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0444444-947B-440F-855F-7ADCC6388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4F84-769E-4D91-B661-1E5F9DFD857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61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47D499-55A2-4348-90B8-600021C36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CBA6B17-AD8E-469A-BBA2-9F6AE8D93E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F5836E3-A842-44FA-8E31-EEE8687FE0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3A7207E-CE64-431F-89FD-A71F64591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C98-A1F2-47E7-B03F-EC32C2DE0455}" type="datetimeFigureOut">
              <a:rPr lang="hr-HR" smtClean="0"/>
              <a:pPr/>
              <a:t>12.5.2020.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6E315C5-136F-478C-A243-61DA79F74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6D19B6D-D84D-400B-AB45-4271A9584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4F84-769E-4D91-B661-1E5F9DFD857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794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70B0E62-2B51-4E23-A8B1-212C9C82B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265E53E-13E5-4FD4-9FC8-BB2107028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9E22104-ABD5-4DD2-AC4C-A480F741C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B75F38BB-3A2B-4C1B-B9EC-46A2BF2CD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3661B647-AB39-41B7-9E59-E7DF030A19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660166CC-F201-4013-B834-E56D27AB6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C98-A1F2-47E7-B03F-EC32C2DE0455}" type="datetimeFigureOut">
              <a:rPr lang="hr-HR" smtClean="0"/>
              <a:pPr/>
              <a:t>12.5.2020.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629E144B-CA1A-4169-9524-6CD78DA9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D8172425-E5CF-43D0-AA2C-3D3E955BF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4F84-769E-4D91-B661-1E5F9DFD857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471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4BB140-78C2-40F9-8886-11E0FA4B0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AA22959E-7A18-4EFA-B216-E258AF31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C98-A1F2-47E7-B03F-EC32C2DE0455}" type="datetimeFigureOut">
              <a:rPr lang="hr-HR" smtClean="0"/>
              <a:pPr/>
              <a:t>12.5.2020.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AA4A2537-80BB-4F96-AD4C-2B9F411F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56206CA3-9944-4746-A2A0-1CB7B3AE8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4F84-769E-4D91-B661-1E5F9DFD857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999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39BA9BBD-64FD-4A07-8923-B7DFF49C8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C98-A1F2-47E7-B03F-EC32C2DE0455}" type="datetimeFigureOut">
              <a:rPr lang="hr-HR" smtClean="0"/>
              <a:pPr/>
              <a:t>12.5.2020.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FBA5D121-BDFA-40FD-8F9B-327EF164E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6DA41FA7-46F6-4501-934E-8CA8456A7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4F84-769E-4D91-B661-1E5F9DFD857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949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45A555-1D2F-47F7-8E82-4499D452A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D5B10AD-ED78-4170-BA4E-758B3C550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09C9B51-E1D0-4CB8-88DA-368152CB9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F0B237C-FD7C-4FAA-9263-478A43924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C98-A1F2-47E7-B03F-EC32C2DE0455}" type="datetimeFigureOut">
              <a:rPr lang="hr-HR" smtClean="0"/>
              <a:pPr/>
              <a:t>12.5.2020.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896C7EA-429C-4965-8E7F-1E578AA79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0C7288F-22E9-4D55-B32C-9DB97E6C5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4F84-769E-4D91-B661-1E5F9DFD857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285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FCCFFC-7A5A-45DA-8986-40BADD540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9034EB95-D7D5-42D5-8F8A-D7F864241E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FA35413-EF0A-4C74-95FC-1052AEB60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73740BB-40D4-4681-8EFA-6E2A1371D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C98-A1F2-47E7-B03F-EC32C2DE0455}" type="datetimeFigureOut">
              <a:rPr lang="hr-HR" smtClean="0"/>
              <a:pPr/>
              <a:t>12.5.2020.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5BE71DB-5477-44A4-A073-178999B57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CC1EE42-113B-46AD-BDB5-0814A579B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4F84-769E-4D91-B661-1E5F9DFD857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646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04A53F7A-1446-4245-A615-0CE72B315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B3B475F-0D32-4DA2-9398-AC983504B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9677ED3-17B3-4416-927E-F12D23A9EA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2AC98-A1F2-47E7-B03F-EC32C2DE0455}" type="datetimeFigureOut">
              <a:rPr lang="hr-HR" smtClean="0"/>
              <a:pPr/>
              <a:t>12.5.2020.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153F7E7-2B7B-49EF-AFDF-F50074569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1C3D923-75A9-436D-AEBA-770E40EA2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04F84-769E-4D91-B661-1E5F9DFD857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360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Slika na kojoj se prikazuje na otvorenom, ptica, životinja, voda&#10;&#10;Opis je automatski generiran">
            <a:extLst>
              <a:ext uri="{FF2B5EF4-FFF2-40B4-BE49-F238E27FC236}">
                <a16:creationId xmlns:a16="http://schemas.microsoft.com/office/drawing/2014/main" id="{8498A3B5-D8D5-4259-A8DF-DA04A1F529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" r="-1" b="-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82D86795-9430-4A07-9891-8E0E5B0F8F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02524"/>
          </a:xfrm>
        </p:spPr>
        <p:txBody>
          <a:bodyPr>
            <a:normAutofit/>
          </a:bodyPr>
          <a:lstStyle/>
          <a:p>
            <a:r>
              <a:rPr lang="hr-HR" sz="6600" b="1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DaunPenh" panose="01010101010101010101" pitchFamily="2" charset="0"/>
              </a:rPr>
              <a:t>STARAC  I  MORE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9268797-EA0A-4C16-AB98-D2363DC886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7557" y="4532360"/>
            <a:ext cx="9144000" cy="1098395"/>
          </a:xfrm>
        </p:spPr>
        <p:txBody>
          <a:bodyPr>
            <a:normAutofit/>
          </a:bodyPr>
          <a:lstStyle/>
          <a:p>
            <a:pPr algn="r"/>
            <a:r>
              <a:rPr lang="hr-HR" dirty="0">
                <a:solidFill>
                  <a:srgbClr val="FFFFFF"/>
                </a:solidFill>
              </a:rPr>
              <a:t>Begić Aida</a:t>
            </a:r>
          </a:p>
          <a:p>
            <a:pPr algn="r"/>
            <a:r>
              <a:rPr lang="hr-HR" dirty="0">
                <a:solidFill>
                  <a:srgbClr val="FFFFFF"/>
                </a:solidFill>
              </a:rPr>
              <a:t>8. razred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FC98C8F5-11BB-4F91-9902-4CC218D4E4E7}"/>
              </a:ext>
            </a:extLst>
          </p:cNvPr>
          <p:cNvSpPr txBox="1"/>
          <p:nvPr/>
        </p:nvSpPr>
        <p:spPr>
          <a:xfrm>
            <a:off x="7512148" y="2569183"/>
            <a:ext cx="4051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Ernest  Hemingway</a:t>
            </a:r>
          </a:p>
        </p:txBody>
      </p:sp>
    </p:spTree>
    <p:extLst>
      <p:ext uri="{BB962C8B-B14F-4D97-AF65-F5344CB8AC3E}">
        <p14:creationId xmlns:p14="http://schemas.microsoft.com/office/powerpoint/2010/main" val="1891149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63000">
              <a:schemeClr val="accent1">
                <a:lumMod val="45000"/>
                <a:lumOff val="55000"/>
              </a:schemeClr>
            </a:gs>
            <a:gs pos="75000">
              <a:schemeClr val="accent1">
                <a:lumMod val="45000"/>
                <a:lumOff val="55000"/>
              </a:schemeClr>
            </a:gs>
            <a:gs pos="2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B35A5711-4F5D-4C81-B733-B1106259D19C}"/>
              </a:ext>
            </a:extLst>
          </p:cNvPr>
          <p:cNvSpPr txBox="1"/>
          <p:nvPr/>
        </p:nvSpPr>
        <p:spPr>
          <a:xfrm>
            <a:off x="3652910" y="522530"/>
            <a:ext cx="853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3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unPenh" panose="01010101010101010101" pitchFamily="2" charset="0"/>
              </a:rPr>
              <a:t>MINI IZLOŽBA: EKSPONATI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205682F5-A597-478A-A99F-B4337633E39A}"/>
              </a:ext>
            </a:extLst>
          </p:cNvPr>
          <p:cNvSpPr txBox="1"/>
          <p:nvPr/>
        </p:nvSpPr>
        <p:spPr>
          <a:xfrm>
            <a:off x="1308295" y="1536926"/>
            <a:ext cx="987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hr-HR" b="1" dirty="0"/>
              <a:t>slika svetog Srca Isusova i Blažene Djevice od Cobre, a nekoć je tamo visjela slika njegove žene u koloru.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C8A88DEC-17E5-4D87-B665-5532FA989B8F}"/>
              </a:ext>
            </a:extLst>
          </p:cNvPr>
          <p:cNvSpPr txBox="1"/>
          <p:nvPr/>
        </p:nvSpPr>
        <p:spPr>
          <a:xfrm>
            <a:off x="1674054" y="2244921"/>
            <a:ext cx="957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 To su bile uspomene na starčevu pokojnu ženu. Sliku njegove žene u koloru je skinuo jer se </a:t>
            </a:r>
          </a:p>
          <a:p>
            <a:r>
              <a:rPr lang="hr-HR" dirty="0"/>
              <a:t> osjećao odviše osamljen kad bi je gledao.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811CF0A-A0A8-4059-A7B8-86C9C52B49E6}"/>
              </a:ext>
            </a:extLst>
          </p:cNvPr>
          <p:cNvSpPr txBox="1"/>
          <p:nvPr/>
        </p:nvSpPr>
        <p:spPr>
          <a:xfrm>
            <a:off x="1352841" y="3271863"/>
            <a:ext cx="10517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2) nitko ništa ne bi ukrao starcu, ali bolje da se jedro i teški konopci prenesu kući, rosa nije dobra za njih</a:t>
            </a:r>
          </a:p>
          <a:p>
            <a:r>
              <a:rPr lang="hr-HR" b="1" dirty="0"/>
              <a:t>     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FA3837E7-F9C0-496B-91B8-0DCC270700B1}"/>
              </a:ext>
            </a:extLst>
          </p:cNvPr>
          <p:cNvSpPr txBox="1"/>
          <p:nvPr/>
        </p:nvSpPr>
        <p:spPr>
          <a:xfrm>
            <a:off x="1674054" y="3754750"/>
            <a:ext cx="9509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Starac pazi na svoje stvari jer zna da si nove ne može priuštiti i to je jedino vrijedno što ima. 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F4FFDDB2-BCD9-44BB-B809-B04B2F7EBBA1}"/>
              </a:ext>
            </a:extLst>
          </p:cNvPr>
          <p:cNvSpPr txBox="1"/>
          <p:nvPr/>
        </p:nvSpPr>
        <p:spPr>
          <a:xfrm>
            <a:off x="1674054" y="4944034"/>
            <a:ext cx="987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Osobito voli bejzbol i često je zaokupljen slavnim igračima ovog popularnog američkog sporta. 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A0DD6FB0-D031-47AF-AC61-EF4E757A8F54}"/>
              </a:ext>
            </a:extLst>
          </p:cNvPr>
          <p:cNvSpPr txBox="1"/>
          <p:nvPr/>
        </p:nvSpPr>
        <p:spPr>
          <a:xfrm>
            <a:off x="1308295" y="4530689"/>
            <a:ext cx="9936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3) bejzbol – američki sport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AC2297E0-1128-42AD-B4DA-FA165C9E2854}"/>
              </a:ext>
            </a:extLst>
          </p:cNvPr>
          <p:cNvSpPr txBox="1"/>
          <p:nvPr/>
        </p:nvSpPr>
        <p:spPr>
          <a:xfrm>
            <a:off x="1352841" y="5845909"/>
            <a:ext cx="10517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4) staro jedro</a:t>
            </a:r>
          </a:p>
          <a:p>
            <a:r>
              <a:rPr lang="hr-HR" b="1" dirty="0"/>
              <a:t>      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75319620-057C-4518-9CB1-E5DE5B528537}"/>
              </a:ext>
            </a:extLst>
          </p:cNvPr>
          <p:cNvSpPr txBox="1"/>
          <p:nvPr/>
        </p:nvSpPr>
        <p:spPr>
          <a:xfrm>
            <a:off x="1674054" y="6280862"/>
            <a:ext cx="987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 Pokrpano je vrećama od brašna i, onako omotano, izgledalo je kao zastava vječitog poraza. </a:t>
            </a: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C03ABCB5-B29F-48BC-BF22-CE56205B4760}"/>
              </a:ext>
            </a:extLst>
          </p:cNvPr>
          <p:cNvSpPr txBox="1"/>
          <p:nvPr/>
        </p:nvSpPr>
        <p:spPr>
          <a:xfrm>
            <a:off x="1308295" y="5599252"/>
            <a:ext cx="10086534" cy="395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18968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154</Words>
  <Application>Microsoft Office PowerPoint</Application>
  <PresentationFormat>Široki zaslon</PresentationFormat>
  <Paragraphs>16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DaunPenh</vt:lpstr>
      <vt:lpstr>Tema sustava Office</vt:lpstr>
      <vt:lpstr>STARAC  I  MORE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STARAC  I  MORE</dc:title>
  <dc:creator>Aida Begić</dc:creator>
  <cp:lastModifiedBy>Klara Švraka</cp:lastModifiedBy>
  <cp:revision>6</cp:revision>
  <dcterms:created xsi:type="dcterms:W3CDTF">2020-04-22T18:15:41Z</dcterms:created>
  <dcterms:modified xsi:type="dcterms:W3CDTF">2020-05-12T07:59:17Z</dcterms:modified>
</cp:coreProperties>
</file>