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35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015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19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817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656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2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43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508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730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06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695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16E10-6458-46D8-AD56-D5269A98D517}" type="datetimeFigureOut">
              <a:rPr lang="hr-HR" smtClean="0"/>
              <a:t>2.2.2015.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F93F-A0DF-431E-9E49-319C382B22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683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eg"/><Relationship Id="rId4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ASTRONOMIJA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7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Arapi i Kopernik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Arapi - preuzeli i dopunili grčka saznanja</a:t>
            </a:r>
          </a:p>
          <a:p>
            <a:r>
              <a:rPr lang="hr-HR" dirty="0" smtClean="0"/>
              <a:t>e</a:t>
            </a:r>
            <a:r>
              <a:rPr lang="hr-HR" dirty="0"/>
              <a:t>u</a:t>
            </a:r>
            <a:r>
              <a:rPr lang="hr-HR" dirty="0" smtClean="0"/>
              <a:t>ropska astronomija stagnira od Ptolemeja (2.st.pr.Krista)do Nikole Kopernika (15./16.st.)</a:t>
            </a:r>
          </a:p>
          <a:p>
            <a:r>
              <a:rPr lang="hr-HR" dirty="0" smtClean="0"/>
              <a:t>Kopernik – Poljak, zalaže se za heliocentrični sustav (O kretanju nebeskih sfera)</a:t>
            </a:r>
          </a:p>
          <a:p>
            <a:r>
              <a:rPr lang="hr-HR" dirty="0"/>
              <a:t>p</a:t>
            </a:r>
            <a:r>
              <a:rPr lang="hr-HR" dirty="0" smtClean="0"/>
              <a:t>roblemi s Crkvom</a:t>
            </a:r>
          </a:p>
          <a:p>
            <a:r>
              <a:rPr lang="hr-HR" dirty="0"/>
              <a:t>p</a:t>
            </a:r>
            <a:r>
              <a:rPr lang="hr-HR" dirty="0" smtClean="0"/>
              <a:t>okrenuo europsku astronomiju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789040"/>
            <a:ext cx="2448272" cy="293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0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Tycho Brahe i Johannes Kepler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Danac, 16.st – slijedi Kopernikove ideje</a:t>
            </a:r>
          </a:p>
          <a:p>
            <a:r>
              <a:rPr lang="hr-HR" dirty="0"/>
              <a:t>p</a:t>
            </a:r>
            <a:r>
              <a:rPr lang="hr-HR" dirty="0" smtClean="0"/>
              <a:t>rivukao učenika – Johannesa Keplera – odbacio kružno gibanje planeta i uveo eliptične putanje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41" y="3645024"/>
            <a:ext cx="549592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57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Galileo Galilei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Talijan, Kopernikov pristaša</a:t>
            </a:r>
          </a:p>
          <a:p>
            <a:r>
              <a:rPr lang="hr-HR" dirty="0"/>
              <a:t>p</a:t>
            </a:r>
            <a:r>
              <a:rPr lang="hr-HR" dirty="0" smtClean="0"/>
              <a:t>rvi koristio teleskop (1609.) – otkrio kratere i planine na Mjesecu, 4 najveća Jupiterova satelita, Sunčeve pjege, Venerine faze...</a:t>
            </a:r>
          </a:p>
          <a:p>
            <a:r>
              <a:rPr lang="hr-HR" dirty="0" smtClean="0"/>
              <a:t>„Zvjezdani glasnik” – osuda Crkve – zatvor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93096"/>
            <a:ext cx="1800200" cy="2232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09120"/>
            <a:ext cx="181756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8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Usporedba današnjih i Galilejevog teleskopa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93096"/>
            <a:ext cx="1905000" cy="2376703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362857"/>
            <a:ext cx="1800200" cy="22322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38695"/>
            <a:ext cx="4214812" cy="28241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214" y="1533932"/>
            <a:ext cx="38100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Isaac Newton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Englez, 17./18.st.</a:t>
            </a:r>
          </a:p>
          <a:p>
            <a:r>
              <a:rPr lang="hr-HR" dirty="0"/>
              <a:t>p</a:t>
            </a:r>
            <a:r>
              <a:rPr lang="hr-HR" dirty="0" smtClean="0"/>
              <a:t>ostavio temelje astronomije i fizike sve do teorije relativiteta (poč.20.st.)</a:t>
            </a:r>
          </a:p>
          <a:p>
            <a:r>
              <a:rPr lang="hr-HR" dirty="0" smtClean="0"/>
              <a:t>otkrića – zakon gravitacije, riješio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problem gibanja planeta</a:t>
            </a:r>
          </a:p>
          <a:p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852936"/>
            <a:ext cx="2522333" cy="340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„Sazrijevanje” astronomije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</a:t>
            </a:r>
            <a:r>
              <a:rPr lang="hr-HR" dirty="0" smtClean="0"/>
              <a:t>ostignuto korištenjem saznanja iz fizike, bez kojih je razumijevanje astronomije nemoguće</a:t>
            </a:r>
          </a:p>
          <a:p>
            <a:r>
              <a:rPr lang="hr-HR" dirty="0" smtClean="0"/>
              <a:t>William Herschel – Englez, 18./19.st. – otkrio Uran</a:t>
            </a:r>
          </a:p>
          <a:p>
            <a:r>
              <a:rPr lang="hr-HR" dirty="0"/>
              <a:t>u</a:t>
            </a:r>
            <a:r>
              <a:rPr lang="hr-HR" dirty="0" smtClean="0"/>
              <a:t>skoro je otkriven i Neptun</a:t>
            </a:r>
          </a:p>
          <a:p>
            <a:r>
              <a:rPr lang="hr-HR" dirty="0"/>
              <a:t>s</a:t>
            </a:r>
            <a:r>
              <a:rPr lang="hr-HR" dirty="0" smtClean="0"/>
              <a:t>pektroskop – rastavlja svjetlost na spektar različitih boja – svaki kemijski element ostavlja drugačiju boju – građa nebeskih tijela i maglica</a:t>
            </a:r>
          </a:p>
          <a:p>
            <a:r>
              <a:rPr lang="hr-HR" dirty="0" smtClean="0"/>
              <a:t>Dopplerov efekt – brzina i smjer svemirskih objekata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371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Astrofizika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s</a:t>
            </a:r>
            <a:r>
              <a:rPr lang="hr-HR" dirty="0" smtClean="0"/>
              <a:t>aznanja o svemiru potvrđuje sa saznanjima iz fizike</a:t>
            </a:r>
          </a:p>
          <a:p>
            <a:r>
              <a:rPr lang="hr-HR" dirty="0"/>
              <a:t>p</a:t>
            </a:r>
            <a:r>
              <a:rPr lang="hr-HR" dirty="0" smtClean="0"/>
              <a:t>redstavnici – Max Planck (Nijemac – „otac” kvantne fizike”), Albert Einstein (teorija relativnosti – međuovisnost                   prostora, vremena, mase i brzine)</a:t>
            </a:r>
          </a:p>
          <a:p>
            <a:r>
              <a:rPr lang="hr-HR" dirty="0"/>
              <a:t>g</a:t>
            </a:r>
            <a:r>
              <a:rPr lang="hr-HR" dirty="0" smtClean="0"/>
              <a:t>ravitacija savija svjetlost</a:t>
            </a:r>
          </a:p>
          <a:p>
            <a:r>
              <a:rPr lang="hr-HR" dirty="0"/>
              <a:t>s</a:t>
            </a:r>
            <a:r>
              <a:rPr lang="hr-HR" dirty="0" smtClean="0"/>
              <a:t>vemir se širi u beskonačnost</a:t>
            </a:r>
          </a:p>
          <a:p>
            <a:r>
              <a:rPr lang="hr-HR" dirty="0" smtClean="0"/>
              <a:t>vrijeme ne teče svugdje isto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645024"/>
            <a:ext cx="237626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8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Što je astronomija?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</a:t>
            </a:r>
            <a:r>
              <a:rPr lang="hr-HR" dirty="0" smtClean="0"/>
              <a:t>nanost koja proučava nebeska tijela i pojave u svemiru izvan Zemlje (crne rupe, zvijezde, planete, komete...)</a:t>
            </a:r>
          </a:p>
          <a:p>
            <a:r>
              <a:rPr lang="hr-HR" dirty="0"/>
              <a:t>h</a:t>
            </a:r>
            <a:r>
              <a:rPr lang="hr-HR" dirty="0" smtClean="0"/>
              <a:t>rvatski naziv – zvjezdoznanstvo</a:t>
            </a:r>
          </a:p>
          <a:p>
            <a:r>
              <a:rPr lang="hr-HR" dirty="0"/>
              <a:t>j</a:t>
            </a:r>
            <a:r>
              <a:rPr lang="hr-HR" dirty="0" smtClean="0"/>
              <a:t>edna od najstarijih ljudskih znanosti (Babilonci, Egipćani, Kinezi, Sumerani...)</a:t>
            </a:r>
          </a:p>
          <a:p>
            <a:r>
              <a:rPr lang="hr-HR" dirty="0"/>
              <a:t>r</a:t>
            </a:r>
            <a:r>
              <a:rPr lang="hr-HR" dirty="0" smtClean="0"/>
              <a:t>azvila se iz potrebe ljudi za poznavanjem kalendara (poplave) i orijentacije (plovidba)</a:t>
            </a:r>
          </a:p>
          <a:p>
            <a:r>
              <a:rPr lang="hr-HR" dirty="0"/>
              <a:t>u</a:t>
            </a:r>
            <a:r>
              <a:rPr lang="hr-HR" dirty="0" smtClean="0"/>
              <a:t> početku nerazdvojna od astrologije</a:t>
            </a:r>
          </a:p>
          <a:p>
            <a:pPr marL="0" indent="0"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Astronomija i astrologija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</a:t>
            </a:r>
            <a:r>
              <a:rPr lang="hr-HR" dirty="0" smtClean="0"/>
              <a:t>strologija – bazira se na uvjerenju da nebeska tijela mogu utjecati na život ljudi</a:t>
            </a:r>
          </a:p>
          <a:p>
            <a:r>
              <a:rPr lang="hr-HR" dirty="0"/>
              <a:t>n</a:t>
            </a:r>
            <a:r>
              <a:rPr lang="hr-HR" dirty="0" smtClean="0"/>
              <a:t>ema znanstvenu podlogu</a:t>
            </a:r>
          </a:p>
          <a:p>
            <a:r>
              <a:rPr lang="hr-HR" dirty="0"/>
              <a:t>u</a:t>
            </a:r>
            <a:r>
              <a:rPr lang="hr-HR" dirty="0" smtClean="0"/>
              <a:t> prošlosti vrlo bitna zbog pokušaja pogađanja ishoda i smjera razvoja budućih događaja (proricanje budućnosti)</a:t>
            </a:r>
          </a:p>
          <a:p>
            <a:r>
              <a:rPr lang="hr-HR" dirty="0"/>
              <a:t>d</a:t>
            </a:r>
            <a:r>
              <a:rPr lang="hr-HR" dirty="0" smtClean="0"/>
              <a:t>anas služi za razonodu, ali i zaradu (horoskopi, tarot itd.)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2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Astrologija – 12 znakova zodijaka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12776"/>
            <a:ext cx="4487080" cy="4525963"/>
          </a:xfrm>
        </p:spPr>
      </p:pic>
    </p:spTree>
    <p:extLst>
      <p:ext uri="{BB962C8B-B14F-4D97-AF65-F5344CB8AC3E}">
        <p14:creationId xmlns:p14="http://schemas.microsoft.com/office/powerpoint/2010/main" val="23546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Razvoj astronomije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rvi ostaci iz prošlosti (neprovjereni)</a:t>
            </a:r>
          </a:p>
          <a:p>
            <a:r>
              <a:rPr lang="hr-HR" dirty="0" smtClean="0"/>
              <a:t>Francuska – kost sa „Mjesečevim mjenama”</a:t>
            </a:r>
          </a:p>
          <a:p>
            <a:r>
              <a:rPr lang="hr-HR" dirty="0"/>
              <a:t>s</a:t>
            </a:r>
            <a:r>
              <a:rPr lang="hr-HR" dirty="0" smtClean="0"/>
              <a:t>tarost – 32 000 godina</a:t>
            </a:r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73016"/>
            <a:ext cx="43815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38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Razvoj astronomije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Mezopotamija – prvi utemeljeni dokazi interesa čovjeka za nebeska tijela</a:t>
            </a:r>
          </a:p>
          <a:p>
            <a:r>
              <a:rPr lang="hr-HR" dirty="0"/>
              <a:t>s</a:t>
            </a:r>
            <a:r>
              <a:rPr lang="hr-HR" dirty="0" smtClean="0"/>
              <a:t>tarost – oko 3000 g. pr. Krista – glinene pločice</a:t>
            </a:r>
          </a:p>
          <a:p>
            <a:r>
              <a:rPr lang="hr-HR" dirty="0" smtClean="0"/>
              <a:t>Sunce i Mjesec „putuju” kroz 12 nakupina zvijezda (zodijak)</a:t>
            </a:r>
          </a:p>
          <a:p>
            <a:r>
              <a:rPr lang="hr-HR" dirty="0"/>
              <a:t>p</a:t>
            </a:r>
            <a:r>
              <a:rPr lang="hr-HR" dirty="0" smtClean="0"/>
              <a:t>oznavali još 5 „zvijezda lutalica” – zapravo su to bili planeti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759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Razvoj astronomije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znanja iz Mezopotamije se šire – Egipat, Grčka...</a:t>
            </a:r>
          </a:p>
          <a:p>
            <a:r>
              <a:rPr lang="hr-HR" dirty="0"/>
              <a:t>p</a:t>
            </a:r>
            <a:r>
              <a:rPr lang="hr-HR" dirty="0" smtClean="0"/>
              <a:t>oznavati kalendar znači predvidjeti dolazak polava i suša o kojima je ovisio život</a:t>
            </a:r>
          </a:p>
          <a:p>
            <a:r>
              <a:rPr lang="hr-HR" dirty="0"/>
              <a:t>t</a:t>
            </a:r>
            <a:r>
              <a:rPr lang="hr-HR" dirty="0" smtClean="0"/>
              <a:t>očno predvidjeti poplave i suše je „dokaz” vladara podanicima da su poslani od Boga</a:t>
            </a:r>
          </a:p>
          <a:p>
            <a:r>
              <a:rPr lang="hr-HR" dirty="0"/>
              <a:t>s</a:t>
            </a:r>
            <a:r>
              <a:rPr lang="hr-HR" dirty="0" smtClean="0"/>
              <a:t>većenici – visok status u Mezopotamiji i Egiptu</a:t>
            </a:r>
          </a:p>
          <a:p>
            <a:r>
              <a:rPr lang="hr-HR" dirty="0"/>
              <a:t>a</a:t>
            </a:r>
            <a:r>
              <a:rPr lang="hr-HR" smtClean="0"/>
              <a:t>stronomija </a:t>
            </a:r>
            <a:r>
              <a:rPr lang="hr-HR" dirty="0" smtClean="0"/>
              <a:t>se razvija i u Kini, Indiji, Amerikama (Maye, Azteci </a:t>
            </a:r>
            <a:r>
              <a:rPr lang="hr-HR" smtClean="0"/>
              <a:t>– Quetzalcoatl), Europi (Stonehenge)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49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Quetzalcoatl i Stonehenge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4470400" cy="3810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859" y="3429000"/>
            <a:ext cx="4248472" cy="314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Grčka astronomija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razdvojena od religije</a:t>
            </a:r>
          </a:p>
          <a:p>
            <a:r>
              <a:rPr lang="hr-HR" dirty="0"/>
              <a:t>d</a:t>
            </a:r>
            <a:r>
              <a:rPr lang="hr-HR" dirty="0" smtClean="0"/>
              <a:t>ostignuća – oblik Zemlje, predviđanje pomrčine Sunca</a:t>
            </a:r>
          </a:p>
          <a:p>
            <a:r>
              <a:rPr lang="hr-HR" dirty="0" smtClean="0"/>
              <a:t>Tales iz Mileta, Pitagora (glazba sfera), Aristotel (Zemlja je središte svemira – geocentrični sustav), Aristarh iz Samosa (Sunce je u središtu svemira – heliocentrični sustav), Ptolemej...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94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571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ASTRONOMIJA</vt:lpstr>
      <vt:lpstr>Što je astronomija?</vt:lpstr>
      <vt:lpstr>Astronomija i astrologija</vt:lpstr>
      <vt:lpstr>Astrologija – 12 znakova zodijaka</vt:lpstr>
      <vt:lpstr>Razvoj astronomije</vt:lpstr>
      <vt:lpstr>Razvoj astronomije</vt:lpstr>
      <vt:lpstr>Razvoj astronomije</vt:lpstr>
      <vt:lpstr>Quetzalcoatl i Stonehenge</vt:lpstr>
      <vt:lpstr>Grčka astronomija</vt:lpstr>
      <vt:lpstr>Arapi i Kopernik</vt:lpstr>
      <vt:lpstr>Tycho Brahe i Johannes Kepler</vt:lpstr>
      <vt:lpstr>Galileo Galilei</vt:lpstr>
      <vt:lpstr>Usporedba današnjih i Galilejevog teleskopa</vt:lpstr>
      <vt:lpstr>Isaac Newton</vt:lpstr>
      <vt:lpstr>„Sazrijevanje” astronomije</vt:lpstr>
      <vt:lpstr>Astrofizika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ASTRONOMIJA</dc:title>
  <dc:creator>MadTeacher</dc:creator>
  <cp:lastModifiedBy>MadTeacher</cp:lastModifiedBy>
  <cp:revision>26</cp:revision>
  <dcterms:created xsi:type="dcterms:W3CDTF">2015-01-28T15:18:52Z</dcterms:created>
  <dcterms:modified xsi:type="dcterms:W3CDTF">2015-02-02T12:26:40Z</dcterms:modified>
</cp:coreProperties>
</file>