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3" r:id="rId3"/>
    <p:sldId id="274" r:id="rId4"/>
    <p:sldId id="275" r:id="rId5"/>
    <p:sldId id="277" r:id="rId6"/>
    <p:sldId id="258" r:id="rId7"/>
    <p:sldId id="262" r:id="rId8"/>
    <p:sldId id="263" r:id="rId9"/>
    <p:sldId id="270" r:id="rId10"/>
    <p:sldId id="278" r:id="rId11"/>
    <p:sldId id="264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</p:sldIdLst>
  <p:sldSz cx="12188825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00" autoAdjust="0"/>
  </p:normalViewPr>
  <p:slideViewPr>
    <p:cSldViewPr>
      <p:cViewPr varScale="1">
        <p:scale>
          <a:sx n="115" d="100"/>
          <a:sy n="115" d="100"/>
        </p:scale>
        <p:origin x="378" y="11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169450-902A-4764-8DB6-B0F10F20EB44}" type="datetime1">
              <a:rPr lang="hr-HR" smtClean="0"/>
              <a:t>27.5.2019.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837A6B-DAA4-4C2D-AEAB-4E9E7009579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928B5-FC49-432F-8D43-449A15037CCF}" type="datetime1">
              <a:rPr lang="hr-HR" smtClean="0"/>
              <a:pPr/>
              <a:t>27.5.2019.</a:t>
            </a:fld>
            <a:endParaRPr lang="hr-HR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 smtClean="0"/>
              <a:t>Kliknite da biste uredili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3266150-FA26-45B5-BF0B-186B42A09DC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8145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hr-HR" smtClean="0"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49240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hr-HR" smtClean="0"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203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07313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hr-HR" smtClean="0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58623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hr-HR" smtClean="0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11523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hr-HR" smtClean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994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hr-HR" smtClean="0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1362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hr-HR" smtClean="0"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baseline="0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hr-HR" smtClean="0"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hr-HR" smtClean="0"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8183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9840-FF1E-45AF-B5A3-85A6CBEDF816}" type="datetime1">
              <a:rPr lang="hr-HR" smtClean="0"/>
              <a:pPr/>
              <a:t>27.5.2019.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smtClean="0"/>
              <a:t>Dodajte podnožje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299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5128-6E8E-4A7F-8892-8BA696D7B58D}" type="datetime1">
              <a:rPr lang="hr-HR" smtClean="0"/>
              <a:pPr/>
              <a:t>27.5.2019.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smtClean="0"/>
              <a:t>Dodajte podnožje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12142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5128-6E8E-4A7F-8892-8BA696D7B58D}" type="datetime1">
              <a:rPr lang="hr-HR" smtClean="0"/>
              <a:pPr/>
              <a:t>27.5.2019.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smtClean="0"/>
              <a:t>Dodajte podnožje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1697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799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29897" y="3771174"/>
            <a:ext cx="7383905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5128-6E8E-4A7F-8892-8BA696D7B58D}" type="datetime1">
              <a:rPr lang="hr-HR" smtClean="0"/>
              <a:pPr/>
              <a:t>27.5.2019.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smtClean="0"/>
              <a:t>Dodajte podnožje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772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3124201"/>
            <a:ext cx="8823361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5128-6E8E-4A7F-8892-8BA696D7B58D}" type="datetime1">
              <a:rPr lang="hr-HR" smtClean="0"/>
              <a:pPr/>
              <a:t>27.5.2019.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smtClean="0"/>
              <a:t>Dodajte podnožje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8766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5128-6E8E-4A7F-8892-8BA696D7B58D}" type="datetime1">
              <a:rPr lang="hr-HR" smtClean="0"/>
              <a:pPr/>
              <a:t>27.5.2019.</a:t>
            </a:fld>
            <a:endParaRPr lang="hr-H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smtClean="0"/>
              <a:t>Dodajte podnožje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6388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5128-6E8E-4A7F-8892-8BA696D7B58D}" type="datetime1">
              <a:rPr lang="hr-HR" smtClean="0"/>
              <a:pPr/>
              <a:t>27.5.2019.</a:t>
            </a:fld>
            <a:endParaRPr lang="hr-H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smtClean="0"/>
              <a:t>Dodajte podnožje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7693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C244-762E-4AA1-BE9E-B3407E6557F6}" type="datetime1">
              <a:rPr lang="hr-HR" smtClean="0"/>
              <a:pPr/>
              <a:t>27.5.2019.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smtClean="0"/>
              <a:t>Dodajte podnožje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44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2F0D-AF33-4D43-ADFA-63C527B69220}" type="datetime1">
              <a:rPr lang="hr-HR" smtClean="0"/>
              <a:pPr/>
              <a:t>27.5.2019.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smtClean="0"/>
              <a:t>Dodajte podnožje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14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FE09-FF99-4527-A6EA-53B4A1FFC965}" type="datetime1">
              <a:rPr lang="hr-HR" smtClean="0"/>
              <a:pPr/>
              <a:t>27.5.2019.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smtClean="0"/>
              <a:t>Dodajte podnožje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6070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99DD-A680-4687-B439-F9CB74370923}" type="datetime1">
              <a:rPr lang="hr-HR" smtClean="0"/>
              <a:pPr/>
              <a:t>27.5.2019.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smtClean="0"/>
              <a:t>Dodajte podnožje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598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06BB-68FB-4D38-8C5F-0DEE7B750D82}" type="datetime1">
              <a:rPr lang="hr-HR" smtClean="0"/>
              <a:pPr/>
              <a:t>27.5.2019.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smtClean="0"/>
              <a:t>Dodajte podnožje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8654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4196-78A0-401B-8931-1E9E5806C914}" type="datetime1">
              <a:rPr lang="hr-HR" smtClean="0"/>
              <a:pPr/>
              <a:t>27.5.2019.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smtClean="0"/>
              <a:t>Dodajte podnožje</a:t>
            </a:r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7328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302B-13F6-4371-98DB-005B69271359}" type="datetime1">
              <a:rPr lang="hr-HR" smtClean="0"/>
              <a:pPr/>
              <a:t>27.5.2019.</a:t>
            </a:fld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smtClean="0"/>
              <a:t>Dodajte podnožje</a:t>
            </a:r>
            <a:endParaRPr lang="hr-H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965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856-43A9-4756-AF5E-255011F04FCB}" type="datetime1">
              <a:rPr lang="hr-HR" smtClean="0"/>
              <a:pPr/>
              <a:t>27.5.2019.</a:t>
            </a:fld>
            <a:endParaRPr lang="hr-H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smtClean="0"/>
              <a:t>Dodajte podnožje</a:t>
            </a:r>
            <a:endParaRPr lang="hr-H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118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9098-DA53-4B36-A501-BC761C980AE3}" type="datetime1">
              <a:rPr lang="hr-HR" smtClean="0"/>
              <a:pPr/>
              <a:t>27.5.2019.</a:t>
            </a:fld>
            <a:endParaRPr lang="hr-HR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smtClean="0"/>
              <a:t>Dodajte podnožje</a:t>
            </a:r>
            <a:endParaRPr lang="hr-HR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4000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0485-0C85-479E-8C61-CCAF8F53A511}" type="datetime1">
              <a:rPr lang="hr-HR" smtClean="0"/>
              <a:pPr/>
              <a:t>27.5.2019.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smtClean="0"/>
              <a:t>Dodajte podnožje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8741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7998114" y="0"/>
            <a:ext cx="1602969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6770" y="6092866"/>
            <a:ext cx="993475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24F5128-6E8E-4A7F-8892-8BA696D7B58D}" type="datetime1">
              <a:rPr lang="hr-HR" smtClean="0"/>
              <a:pPr/>
              <a:t>27.5.2019.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hr-HR" smtClean="0"/>
              <a:t>Dodajte podnožje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93B167E-EA96-4147-81DE-549160052C2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83424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20"/>
          <a:stretch/>
        </p:blipFill>
        <p:spPr>
          <a:xfrm>
            <a:off x="2487577" y="7312"/>
            <a:ext cx="6703179" cy="680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5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7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8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7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2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6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1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0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8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4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8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8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8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3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5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5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2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782044" y="1700808"/>
            <a:ext cx="9572234" cy="3925415"/>
          </a:xfrm>
        </p:spPr>
        <p:txBody>
          <a:bodyPr/>
          <a:lstStyle/>
          <a:p>
            <a:r>
              <a:rPr lang="hr-HR" sz="3600" b="1" dirty="0" smtClean="0">
                <a:solidFill>
                  <a:schemeClr val="bg1"/>
                </a:solidFill>
              </a:rPr>
              <a:t>Osnovna škola Zlatar Bistrica</a:t>
            </a:r>
            <a:endParaRPr lang="hr-HR" sz="3600" b="1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675" y="1905693"/>
            <a:ext cx="2240819" cy="224081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896" y="1830621"/>
            <a:ext cx="1940451" cy="230961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2644" y="1830621"/>
            <a:ext cx="1944216" cy="225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1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8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3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Tema sustava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</TotalTime>
  <Words>15</Words>
  <Application>Microsoft Office PowerPoint</Application>
  <PresentationFormat>Prilagođeno</PresentationFormat>
  <Paragraphs>12</Paragraphs>
  <Slides>32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32</vt:i4>
      </vt:variant>
    </vt:vector>
  </HeadingPairs>
  <TitlesOfParts>
    <vt:vector size="37" baseType="lpstr">
      <vt:lpstr>Arial</vt:lpstr>
      <vt:lpstr>Century Gothic</vt:lpstr>
      <vt:lpstr>Corbel</vt:lpstr>
      <vt:lpstr>Wingdings 3</vt:lpstr>
      <vt:lpstr>Ion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Osnovna škola Zlatar Bistrica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2</cp:revision>
  <dcterms:created xsi:type="dcterms:W3CDTF">2019-05-27T11:22:42Z</dcterms:created>
  <dcterms:modified xsi:type="dcterms:W3CDTF">2019-05-27T11:37:42Z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