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C8E914-6E5C-0544-BD23-DB50D52AB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C5F4B66-4C51-F74A-935D-CC00FFB9F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66C8932-CFE8-5B4C-AA99-1851DC6D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2FAE9BC-B49B-7045-BA2C-C6ECCC825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3AA18A-B2C2-744F-84DD-8D39E6AD6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472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BEFAB4-4D47-5448-ABCF-A03EB0DA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AFAFE43-A5F7-9445-B344-477B67616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BB4068-6014-534F-8A20-AA782DBD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6F900A-1B9A-7948-B71C-DC1B6F2D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C2AA6B9-ADF1-9D49-875B-AD8A8F1F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924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8436E12-1842-8A45-BDA6-3368CF91F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030BF0F-1E9A-764D-BEFE-AFDBEDB5A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9CD9689-9707-1A4C-A142-DAF3A318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332F1A3-1B85-A845-8B41-E5EBE0BD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A0B9AC-678C-1545-AD88-5D5A4B096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908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59E6BF-E38A-0A4F-9117-0AEA5B51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4B4976-9D06-704D-B786-9BA3DFAE2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7D9FA38-99C0-8645-9149-2D0CD2D4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DE3F30A-34CA-F844-BF6F-1BCD540B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3761812-5B5B-3248-A8D3-CD2AA2C6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9293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F39106-660F-6543-BA14-A45F1E5B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FDF4754-E25E-264D-BDBD-815B0C7D8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5B5561D-DF78-4C42-BC98-8F20C4E1C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E1AC7E7-4476-B540-82C8-C0A39C43C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D053681-D992-F941-88AF-5B26588C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1023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5B6EA1-4432-4740-B569-B206FB13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5418372-3CB8-E642-925B-AAAA369AD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4C9E10F-5910-2548-ABBF-275FC3C93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A615257-E673-B646-9F9E-47A8E76E8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5F033B8-A17B-E845-9340-FE6E5735E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D3D13D9-5995-4F43-89DE-FE6B1AD7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527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2C167E-CC02-9944-8F9C-2C461CBD0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81D5F40-64AA-2642-BE31-41352B63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3DF2479-1D3B-7A48-91FA-ECF46A4B6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1A0CA6F-8BC7-9241-B49A-E58654BF8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A4A1E05-F6DB-5C46-A2EC-BDF4567DC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D23329E-824D-5742-BA86-C92AA82B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5AD1650-9B28-0F45-AC4A-A2EF3D438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0C1DF4C-6DF7-2949-954B-BCBD884B8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3499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4A7018-8AF7-2542-A9D2-5881686A6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09DA47D-9DB9-2F42-8975-0FD7558E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8CABA84C-305A-3F41-BDDA-767B8FC3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B699CEA-B1EF-B348-8186-1146691E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2365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3609CA3-9ACF-AB4D-AB78-F52FF8BE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B451916-2A0E-1C4F-8968-AF28CF70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9816510-91D4-AB4C-ABF7-DE1A8DBB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197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644A0B-F3B1-6C4B-BD90-A9A31002A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6EEC51-00D4-1847-A135-591ADF44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646F8DD-CE85-FC44-ADE3-872A4ABF6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B25BF1E-FA6B-CB49-BFD5-5C417F37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8E9CD88-80A7-DA46-A1A5-FF7DF5CFA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9BC9122-1E9B-4B43-83D2-32D4C6A8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5571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3F07B4-1655-4442-A235-D575B7BCF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4E84FF8-B908-4643-846A-70C85B9EE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9275CFB-0F1E-FD48-8692-102529821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0A9A5BF-8AE0-DC41-B7BD-9311192C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9D4CD8F-65E4-BB4D-88D8-B5A2EE9A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204DA3E-81D2-F14E-BCF0-DCD9D55B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6002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BDE624F-CC8D-F641-A206-B89F30289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79E02EA-8590-694E-AC1D-9D70C3843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9B8A82F-F489-7A4D-B506-0DFFBFF17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03C59-ECE3-2A48-AB87-AAA3EEDF62D4}" type="datetimeFigureOut">
              <a:rPr lang="sr-Latn-RS" smtClean="0"/>
              <a:t>23.4.2021.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D5F7DA0-5960-4141-8945-D2F8114BB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B677E85-F074-534C-A6F4-A76D9E8B0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D38DE-65F4-D143-8237-0E203D9F191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094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9DFD9C-2C45-ED4B-ABBE-305858B55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Ekolabel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9920E24-95D3-4C4A-9E0E-CEBA02E859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Lukas Pavlović 8.r</a:t>
            </a:r>
          </a:p>
          <a:p>
            <a:r>
              <a:rPr lang="hr-HR"/>
              <a:t>22.4.2021.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35544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D97222-6E46-F146-84A8-C03F6A32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Koliki je tvoj ekološki otisak?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643ED9-7116-534A-A930-21892A665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r-HR" b="0" i="0">
                <a:solidFill>
                  <a:srgbClr val="343A41"/>
                </a:solidFill>
                <a:effectLst/>
                <a:latin typeface="Segoe UI WestEuropean"/>
              </a:rPr>
              <a:t>Svatko od nas ima svoj ekološki otisak.</a:t>
            </a:r>
          </a:p>
          <a:p>
            <a:pPr fontAlgn="base"/>
            <a:r>
              <a:rPr lang="hr-HR" b="0" i="0">
                <a:solidFill>
                  <a:srgbClr val="343A41"/>
                </a:solidFill>
                <a:effectLst/>
                <a:latin typeface="Segoe UI WestEuropean"/>
              </a:rPr>
              <a:t>Postoje različiti kalkulatori kojima se on mjeri.</a:t>
            </a:r>
          </a:p>
          <a:p>
            <a:pPr fontAlgn="base"/>
            <a:r>
              <a:rPr lang="hr-HR" b="0" i="0">
                <a:solidFill>
                  <a:srgbClr val="343A41"/>
                </a:solidFill>
                <a:effectLst/>
                <a:latin typeface="Segoe UI WestEuropean"/>
              </a:rPr>
              <a:t>Jedan od njih odnosi se na ispitivanje našeg utjecaja na četiri kategorije života: prehranu, putovanje, kupovinu različitih potrepština i domaćinstvo</a:t>
            </a:r>
          </a:p>
          <a:p>
            <a:pPr fontAlgn="base"/>
            <a:r>
              <a:rPr lang="hr-HR" b="0" i="0">
                <a:solidFill>
                  <a:srgbClr val="343A41"/>
                </a:solidFill>
                <a:effectLst/>
                <a:latin typeface="Segoe UI WestEuropean"/>
              </a:rPr>
              <a:t>Visoki ekološki otisak pojedinca, razlog je za zabrinutost i poduzimanje određenih koraka.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6975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C557B0-D5DE-1043-B787-ED4A0D2F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Što je ekolabel?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8B1F118D-1E16-E84E-855E-8B5A30D3E4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3" r="38014"/>
          <a:stretch/>
        </p:blipFill>
        <p:spPr>
          <a:xfrm>
            <a:off x="8695660" y="240605"/>
            <a:ext cx="2658140" cy="4792355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0F6B1335-0583-7A4F-9242-A21F00375BFD}"/>
              </a:ext>
            </a:extLst>
          </p:cNvPr>
          <p:cNvSpPr txBox="1"/>
          <p:nvPr/>
        </p:nvSpPr>
        <p:spPr>
          <a:xfrm>
            <a:off x="8912963" y="4424408"/>
            <a:ext cx="2223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r-Latn-RS"/>
              <a:t>https://www.hgk.hr/eko-oznake/eu-ecolabel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CE01401E-0A2A-9E44-90FB-A4C365AAEAA1}"/>
              </a:ext>
            </a:extLst>
          </p:cNvPr>
          <p:cNvSpPr txBox="1"/>
          <p:nvPr/>
        </p:nvSpPr>
        <p:spPr>
          <a:xfrm>
            <a:off x="544918" y="1595021"/>
            <a:ext cx="69510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EU Ecolabel je službena dobrovoljna eko-oznaka Europske unije namijenjena označavanju proizvoda i usluga s manjim utjecajem na okoliš tijekom životnog ciklusa, u odnosu na slične ili iste proizvode i usluge iz iste skupine proizvoda.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 sz="2400">
              <a:solidFill>
                <a:srgbClr val="231F20"/>
              </a:solidFill>
              <a:latin typeface="Roboto" panose="020000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Razvijena su mjerila za 26 grupa proizvoda i usluga.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 sz="2400">
              <a:solidFill>
                <a:srgbClr val="231F20"/>
              </a:solidFill>
              <a:latin typeface="Roboto" panose="020000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Napravljena je 1992.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>
              <a:solidFill>
                <a:srgbClr val="231F20"/>
              </a:solidFill>
              <a:latin typeface="Roboto" panose="020000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>
              <a:solidFill>
                <a:srgbClr val="231F20"/>
              </a:solidFill>
              <a:latin typeface="Roboto" panose="020000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>
              <a:solidFill>
                <a:srgbClr val="231F20"/>
              </a:solidFill>
              <a:latin typeface="Roboto" panose="020000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303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20DB95-A633-4345-8490-F69CF5F8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Što su eko oznake?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A6C59F-08EE-9641-B044-38AF2ADFA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2400"/>
          </a:p>
          <a:p>
            <a:r>
              <a:rPr lang="hr-HR" sz="2400" b="0" i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Svrha je eko-oznaka riješiti nedoumicu prepoznavanja onih proizvoda koji su stvarno „zeleni“ od onih koji više zagađuju okoliš.</a:t>
            </a:r>
          </a:p>
          <a:p>
            <a:endParaRPr lang="hr-HR" sz="2400">
              <a:solidFill>
                <a:srgbClr val="231F20"/>
              </a:solidFill>
              <a:latin typeface="Roboto" panose="02000000000000000000" pitchFamily="2" charset="0"/>
            </a:endParaRPr>
          </a:p>
          <a:p>
            <a:r>
              <a:rPr lang="hr-HR" sz="2400" b="0" i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 Neke su oznake samodeklarativne, neke primjenjive na određenu skupinu proizvoda, a neke razmatraju samo pojedini utjecaj na okoliš.</a:t>
            </a:r>
          </a:p>
          <a:p>
            <a:endParaRPr lang="hr-HR" sz="2400">
              <a:solidFill>
                <a:srgbClr val="231F20"/>
              </a:solidFill>
              <a:latin typeface="Roboto" panose="02000000000000000000" pitchFamily="2" charset="0"/>
            </a:endParaRPr>
          </a:p>
          <a:p>
            <a:r>
              <a:rPr lang="hr-HR" sz="2400" b="0" i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EU Ecolabel pripada u skupinu eko-oznaka koje su dobrovoljne.</a:t>
            </a:r>
          </a:p>
          <a:p>
            <a:pPr marL="0" indent="0">
              <a:buNone/>
            </a:pPr>
            <a:endParaRPr lang="sr-Latn-RS" sz="2400"/>
          </a:p>
        </p:txBody>
      </p:sp>
    </p:spTree>
    <p:extLst>
      <p:ext uri="{BB962C8B-B14F-4D97-AF65-F5344CB8AC3E}">
        <p14:creationId xmlns:p14="http://schemas.microsoft.com/office/powerpoint/2010/main" val="57281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BFD6C4-A1F7-0943-A3DE-D0AAC9B3A0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Hrvatski eko proizvodi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F3AE3D6-145B-D045-8924-324FDDB901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Antonio Valjak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2250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AC780D-B3EB-C64D-98F2-83A26B9C1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Oznaka hrvatskih eko proizvoda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446A1572-00BE-AB4B-99D1-48C0EFC9F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980" y="1459761"/>
            <a:ext cx="4069170" cy="4069170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7A2E056E-7620-2148-AA1C-639C85BAC86F}"/>
              </a:ext>
            </a:extLst>
          </p:cNvPr>
          <p:cNvSpPr txBox="1"/>
          <p:nvPr/>
        </p:nvSpPr>
        <p:spPr>
          <a:xfrm>
            <a:off x="3584500" y="5528931"/>
            <a:ext cx="4335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r-Latn-RS"/>
              <a:t>https://burza.com.hr/portal/oznaka-hrvatski-ekoproizvod/5918</a:t>
            </a:r>
          </a:p>
        </p:txBody>
      </p:sp>
    </p:spTree>
    <p:extLst>
      <p:ext uri="{BB962C8B-B14F-4D97-AF65-F5344CB8AC3E}">
        <p14:creationId xmlns:p14="http://schemas.microsoft.com/office/powerpoint/2010/main" val="104427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5707F2-462C-E94F-B71F-380224C0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Što su eko proizvodi?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729329F-C551-5D4F-868B-E6CC29460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/>
              <a:t>Eko proizvodi su proizvodi koji tijekom proizvodnje imaju manji utjecaj na okoliš.</a:t>
            </a:r>
          </a:p>
          <a:p>
            <a:endParaRPr lang="hr-HR"/>
          </a:p>
          <a:p>
            <a:r>
              <a:rPr lang="hr-HR" b="0" i="0">
                <a:effectLst/>
                <a:latin typeface="Segoe UI"/>
              </a:rPr>
              <a:t> Dosašnjinji (konvencionalni) način uzgoja biljaka i životinja koji ima niz nedostataka kao što su: onečišćenje tla, vode i zraka.</a:t>
            </a:r>
          </a:p>
          <a:p>
            <a:endParaRPr lang="hr-HR">
              <a:latin typeface="Segoe UI"/>
            </a:endParaRPr>
          </a:p>
          <a:p>
            <a:r>
              <a:rPr lang="hr-HR" b="0" i="0">
                <a:effectLst/>
                <a:latin typeface="Segoe UI"/>
              </a:rPr>
              <a:t>Ekološka proizvodnja ima za cilj zaštititi tlo i vodu, te na taj način sačuvati biološku raznolikost.</a:t>
            </a:r>
            <a:endParaRPr lang="hr-HR"/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764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41F563-7F7C-004B-880E-67CE10783E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Ekološki otisak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778F5D-2B58-B64F-85ED-140A0E6739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Filip Mikulec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5667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2DAA81-0277-D044-96DD-4D384E1A2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Oznaka eko otiska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6D1BE9EC-F4C6-1647-90F4-C7FC34F38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957" y="1252095"/>
            <a:ext cx="4759656" cy="4077439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B99B6663-B2F1-5A47-AF82-E3E0D14CA857}"/>
              </a:ext>
            </a:extLst>
          </p:cNvPr>
          <p:cNvSpPr txBox="1"/>
          <p:nvPr/>
        </p:nvSpPr>
        <p:spPr>
          <a:xfrm>
            <a:off x="4086889" y="5006368"/>
            <a:ext cx="4013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r-Latn-RS"/>
              <a:t>https://ekoputokaz.com/sta-je-ekoloski-otisak/</a:t>
            </a:r>
          </a:p>
        </p:txBody>
      </p:sp>
    </p:spTree>
    <p:extLst>
      <p:ext uri="{BB962C8B-B14F-4D97-AF65-F5344CB8AC3E}">
        <p14:creationId xmlns:p14="http://schemas.microsoft.com/office/powerpoint/2010/main" val="294993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315448-A4CA-0C41-8CE5-40D6D074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Što je ekoproizvod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A974DC3-4FDA-374B-8C27-B29613092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r-HR"/>
              <a:t>Ekološki </a:t>
            </a:r>
            <a:r>
              <a:rPr lang="hr-HR" b="0" i="0">
                <a:solidFill>
                  <a:srgbClr val="343A41"/>
                </a:solidFill>
                <a:effectLst/>
                <a:latin typeface="Segoe UI WestEuropean"/>
              </a:rPr>
              <a:t>otisak procjenjuje je li naš način života uistinu održiv za naše svakodnevne potrebe kao što su primjerice: proizvodnja (i transport) voća i povrća, ribe, mesa i dr., korištenja fosilnih goriva uz visoku emisiju ugljikova(IV) oksida te potrebnog prostora za izgradnju zgrada i cesta.</a:t>
            </a:r>
          </a:p>
          <a:p>
            <a:pPr fontAlgn="base"/>
            <a:r>
              <a:rPr lang="hr-HR" b="0" i="0">
                <a:solidFill>
                  <a:srgbClr val="343A41"/>
                </a:solidFill>
                <a:effectLst/>
                <a:latin typeface="Segoe UI WestEuropean"/>
              </a:rPr>
              <a:t>Smatra se da ukupni ekološki otisak čovječanstva iznosi više od 50 % Zemljinog kapaciteta. Prema navedenim podatcima, za potrebe ljudi, već je sada potreban još jedan planet za život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9701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309</Words>
  <Application>Microsoft Office PowerPoint</Application>
  <PresentationFormat>Široki zaslon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Segoe UI</vt:lpstr>
      <vt:lpstr>Segoe UI WestEuropean</vt:lpstr>
      <vt:lpstr>Tema sustava Office</vt:lpstr>
      <vt:lpstr>Ekolabel</vt:lpstr>
      <vt:lpstr>Što je ekolabel?</vt:lpstr>
      <vt:lpstr>Što su eko oznake?</vt:lpstr>
      <vt:lpstr>Hrvatski eko proizvodi</vt:lpstr>
      <vt:lpstr>Oznaka hrvatskih eko proizvoda</vt:lpstr>
      <vt:lpstr>Što su eko proizvodi?</vt:lpstr>
      <vt:lpstr>Ekološki otisak</vt:lpstr>
      <vt:lpstr>Oznaka eko otiska</vt:lpstr>
      <vt:lpstr>Što je ekoproizvod</vt:lpstr>
      <vt:lpstr>Koliki je tvoj ekološki otisak?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Ekolabel</dc:title>
  <dc:creator>Lukas Pavlović</dc:creator>
  <cp:lastModifiedBy>Windows korisnik</cp:lastModifiedBy>
  <cp:revision>6</cp:revision>
  <dcterms:created xsi:type="dcterms:W3CDTF">2021-04-22T06:23:22Z</dcterms:created>
  <dcterms:modified xsi:type="dcterms:W3CDTF">2021-04-23T16:33:32Z</dcterms:modified>
</cp:coreProperties>
</file>