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34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2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99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31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10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61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75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14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5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5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7873-4EAA-48E3-B186-67136329B5B4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637F-374C-4AF4-849B-82B090A2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77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izraditi </a:t>
            </a:r>
            <a:r>
              <a:rPr lang="hr-HR" dirty="0" err="1" smtClean="0"/>
              <a:t>Play</a:t>
            </a:r>
            <a:r>
              <a:rPr lang="hr-HR" dirty="0" smtClean="0"/>
              <a:t> listu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34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Prijavite se na svoj </a:t>
            </a:r>
            <a:r>
              <a:rPr lang="hr-HR" dirty="0" err="1" smtClean="0"/>
              <a:t>Google</a:t>
            </a:r>
            <a:r>
              <a:rPr lang="hr-HR" dirty="0" smtClean="0"/>
              <a:t> račun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Klikni </a:t>
            </a:r>
            <a:r>
              <a:rPr lang="hr-HR" dirty="0" err="1" smtClean="0"/>
              <a:t>YouTube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8" t="11247" b="40610"/>
          <a:stretch/>
        </p:blipFill>
        <p:spPr bwMode="auto">
          <a:xfrm>
            <a:off x="395536" y="1556792"/>
            <a:ext cx="83168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6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Pronađi željeni video na </a:t>
            </a:r>
            <a:r>
              <a:rPr lang="hr-HR" dirty="0" err="1" smtClean="0"/>
              <a:t>YouTube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Klikni Dodavanje na popis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r="35522" b="6250"/>
          <a:stretch/>
        </p:blipFill>
        <p:spPr bwMode="auto">
          <a:xfrm>
            <a:off x="1259632" y="1489264"/>
            <a:ext cx="5472608" cy="3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835696" y="5099248"/>
            <a:ext cx="936104" cy="35086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4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Klikni Izradi novi popis za reprodukciju</a:t>
            </a:r>
          </a:p>
          <a:p>
            <a:r>
              <a:rPr lang="hr-HR" dirty="0"/>
              <a:t>U</a:t>
            </a:r>
            <a:r>
              <a:rPr lang="hr-HR" dirty="0" smtClean="0"/>
              <a:t>piši naziv Liste</a:t>
            </a:r>
          </a:p>
          <a:p>
            <a:r>
              <a:rPr lang="hr-HR" dirty="0" smtClean="0"/>
              <a:t>Odaberi hoće li lista biti javna ili privatna</a:t>
            </a:r>
          </a:p>
          <a:p>
            <a:r>
              <a:rPr lang="hr-HR" dirty="0" smtClean="0"/>
              <a:t>Klikni Izradi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8690" r="70439" b="14205"/>
          <a:stretch/>
        </p:blipFill>
        <p:spPr bwMode="auto">
          <a:xfrm>
            <a:off x="2483768" y="260648"/>
            <a:ext cx="3312368" cy="362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3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Dodavanje drugih pjesama u </a:t>
            </a:r>
            <a:r>
              <a:rPr lang="hr-HR" dirty="0" err="1" smtClean="0"/>
              <a:t>Play</a:t>
            </a:r>
            <a:r>
              <a:rPr lang="hr-HR" dirty="0" smtClean="0"/>
              <a:t> listu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Pronađi i Odaberi drugu pjesmu</a:t>
            </a:r>
            <a:endParaRPr lang="hr-HR" dirty="0" smtClean="0"/>
          </a:p>
          <a:p>
            <a:r>
              <a:rPr lang="hr-HR" dirty="0" smtClean="0"/>
              <a:t>Klikni Dodavanje na popis</a:t>
            </a:r>
          </a:p>
          <a:p>
            <a:r>
              <a:rPr lang="hr-HR" dirty="0" smtClean="0"/>
              <a:t>Klikni na naziv liste</a:t>
            </a:r>
          </a:p>
          <a:p>
            <a:r>
              <a:rPr lang="hr-HR" dirty="0" smtClean="0"/>
              <a:t>Ponovi postupak za onoliko puta koliko pjesama </a:t>
            </a:r>
            <a:r>
              <a:rPr lang="hr-HR" dirty="0" err="1" smtClean="0"/>
              <a:t>zelis</a:t>
            </a:r>
            <a:r>
              <a:rPr lang="hr-HR" dirty="0" smtClean="0"/>
              <a:t> dodati u listu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977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Pregledavanje liste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35634" b="12879"/>
          <a:stretch/>
        </p:blipFill>
        <p:spPr bwMode="auto">
          <a:xfrm>
            <a:off x="1115616" y="1575731"/>
            <a:ext cx="5832648" cy="38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115616" y="1412776"/>
            <a:ext cx="360040" cy="50405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dolje 4"/>
          <p:cNvSpPr/>
          <p:nvPr/>
        </p:nvSpPr>
        <p:spPr>
          <a:xfrm>
            <a:off x="1115616" y="620688"/>
            <a:ext cx="360040" cy="648072"/>
          </a:xfrm>
          <a:prstGeom prst="down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43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Play</a:t>
            </a:r>
            <a:r>
              <a:rPr lang="hr-HR" smtClean="0"/>
              <a:t> lista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2614" b="24206"/>
          <a:stretch/>
        </p:blipFill>
        <p:spPr bwMode="auto">
          <a:xfrm>
            <a:off x="467544" y="1772816"/>
            <a:ext cx="8028384" cy="298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071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74</Words>
  <Application>Microsoft Office PowerPoint</Application>
  <PresentationFormat>Prikaz na zaslonu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Kako izraditi Play listu</vt:lpstr>
      <vt:lpstr>Prijavite se na svoj Google račun</vt:lpstr>
      <vt:lpstr>Pronađi željeni video na YouTube</vt:lpstr>
      <vt:lpstr>PowerPointova prezentacija</vt:lpstr>
      <vt:lpstr>Dodavanje drugih pjesama u Play listu</vt:lpstr>
      <vt:lpstr>Pregledavanje liste</vt:lpstr>
      <vt:lpstr>Play lista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izraditi Play listu</dc:title>
  <dc:creator>Alma</dc:creator>
  <cp:lastModifiedBy>Alma</cp:lastModifiedBy>
  <cp:revision>4</cp:revision>
  <dcterms:created xsi:type="dcterms:W3CDTF">2016-09-15T20:19:55Z</dcterms:created>
  <dcterms:modified xsi:type="dcterms:W3CDTF">2016-09-15T20:45:04Z</dcterms:modified>
</cp:coreProperties>
</file>