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3B4E0AC-A552-47F0-9409-27443332664C}" type="datetimeFigureOut">
              <a:rPr lang="sr-Latn-CS" smtClean="0"/>
              <a:pPr/>
              <a:t>24.9.2014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855589-0D29-412B-AE78-1F90D0A64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b="1" dirty="0" smtClean="0"/>
              <a:t>EKSKURZIJA</a:t>
            </a:r>
            <a:r>
              <a:rPr lang="hr-HR" b="1" dirty="0" smtClean="0"/>
              <a:t> 2014/2015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1.rujna</a:t>
            </a:r>
            <a:endParaRPr lang="hr-HR" sz="66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ISTARSKE TOPLICE,VEČERA,ZABAVA…</a:t>
            </a:r>
            <a:endParaRPr lang="hr-HR" dirty="0"/>
          </a:p>
        </p:txBody>
      </p:sp>
      <p:pic>
        <p:nvPicPr>
          <p:cNvPr id="4" name="Content Placeholder 3" descr="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2928958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88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00240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681905_770090579724568_201712051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08" y="2357430"/>
            <a:ext cx="32146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699188_770090559724570_10978674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357694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ISTARSKE TOPLICE,VEČERA,ZABAVA…</a:t>
            </a:r>
            <a:endParaRPr lang="hr-HR" dirty="0"/>
          </a:p>
        </p:txBody>
      </p:sp>
      <p:pic>
        <p:nvPicPr>
          <p:cNvPr id="4" name="Content Placeholder 3" descr="hsh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3716864" cy="278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kk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705041_770089976391295_134265506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00240"/>
            <a:ext cx="2857488" cy="21431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1.9.-KREĆEMO,ŽUPA-ISTARSKE TOPLICE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Ponedjeljak  je i početak dugo očekivane ekskurzije. Kiša nam je omela posjet Zadru,ali pomalo smo bili i sretni zbog posjeta šoping centru.</a:t>
            </a:r>
            <a:endParaRPr lang="hr-HR" dirty="0"/>
          </a:p>
        </p:txBody>
      </p:sp>
      <p:pic>
        <p:nvPicPr>
          <p:cNvPr id="4" name="Picture 3" descr="10705049_770090563057903_11148124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54082"/>
            <a:ext cx="3500462" cy="262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685099_770089966391296_16972332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1.9-KREĆEMO,ŽUPA-ISTARSKE TOPLICE</a:t>
            </a:r>
            <a:endParaRPr lang="hr-HR" dirty="0"/>
          </a:p>
        </p:txBody>
      </p:sp>
      <p:pic>
        <p:nvPicPr>
          <p:cNvPr id="4" name="Content Placeholder 3" descr="whudjwghidk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2668586" cy="20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djkshdniow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357430"/>
            <a:ext cx="3000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694942_770090569724569_150186704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071678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681651_770094873057472_29922892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357694"/>
            <a:ext cx="292895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Zadru mokri do ko</a:t>
            </a:r>
            <a:r>
              <a:rPr lang="hr-HR" dirty="0" smtClean="0">
                <a:latin typeface="Berlin Sans FB Demi" pitchFamily="34" charset="0"/>
              </a:rPr>
              <a:t>že…</a:t>
            </a:r>
            <a:endParaRPr lang="hr-HR" dirty="0"/>
          </a:p>
        </p:txBody>
      </p:sp>
      <p:pic>
        <p:nvPicPr>
          <p:cNvPr id="4" name="Picture 2" descr="E:\EKSKURZIJA1\ekskurzija osmasi\DSC06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000924" cy="42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1.9-KREĆEMO,ŽUPA-ISTARSKE TOPLICE</a:t>
            </a:r>
            <a:endParaRPr lang="hr-HR" dirty="0"/>
          </a:p>
        </p:txBody>
      </p:sp>
      <p:pic>
        <p:nvPicPr>
          <p:cNvPr id="4" name="Content Placeholder 3" descr="10705063_770094866390806_33685245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2428892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685039_770090623057897_1817364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3116"/>
            <a:ext cx="2476486" cy="185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711160_770090656391227_188138798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000240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829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56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829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357694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829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500570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1.9-KREĆEMO,ŽUPA-ISTARSKE TOPLICE</a:t>
            </a:r>
            <a:endParaRPr lang="hr-HR" dirty="0"/>
          </a:p>
        </p:txBody>
      </p:sp>
      <p:pic>
        <p:nvPicPr>
          <p:cNvPr id="4" name="Content Placeholder 3" descr="10580331_770094859724140_144848092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682003_770090633057896_16918780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357430"/>
            <a:ext cx="3571900" cy="445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705100_770094863057473_144424025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500546"/>
            <a:ext cx="335758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NEKIMA SE PRISPALO…</a:t>
            </a:r>
            <a:endParaRPr lang="hr-HR" dirty="0"/>
          </a:p>
        </p:txBody>
      </p:sp>
      <p:pic>
        <p:nvPicPr>
          <p:cNvPr id="4" name="Content Placeholder 3" descr="10711410_770090593057900_198318054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3243263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UUUUU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071678"/>
            <a:ext cx="2625334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NAPOKON SMO STIGLI U HOTEL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duge,zabavne i pomalo </a:t>
            </a:r>
            <a:r>
              <a:rPr lang="hr-HR" dirty="0" err="1" smtClean="0"/>
              <a:t>umarajuće</a:t>
            </a:r>
            <a:r>
              <a:rPr lang="hr-HR" dirty="0" smtClean="0"/>
              <a:t> vožnje stigli smo u hotel. Na brzinu večerali,spremili se i odjurili na zabavu. Iako zabava prvu večer nije bila baš dobra kakvu smo očekivali,sve je prošlo u najboljem redu. Umorni jedva smo dočekali ući u sobe i dočepati se kreveta. A sad na slikama pogledajte kako nam je bilo prvu večer!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ISTARSKE TOPLICE,VEČERA,ZABAVA…</a:t>
            </a:r>
            <a:endParaRPr lang="hr-HR" dirty="0"/>
          </a:p>
        </p:txBody>
      </p:sp>
      <p:pic>
        <p:nvPicPr>
          <p:cNvPr id="4" name="Content Placeholder 3" descr="P830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357694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830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786058"/>
            <a:ext cx="323852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706329_532338666866881_192165363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428868"/>
            <a:ext cx="2381235" cy="1785926"/>
          </a:xfrm>
          <a:prstGeom prst="rect">
            <a:avLst/>
          </a:prstGeom>
        </p:spPr>
      </p:pic>
      <p:pic>
        <p:nvPicPr>
          <p:cNvPr id="9" name="Picture 8" descr="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3670" y="2500306"/>
            <a:ext cx="258961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</TotalTime>
  <Words>120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EKSKURZIJA 2014/2015</vt:lpstr>
      <vt:lpstr>1.9.-KREĆEMO,ŽUPA-ISTARSKE TOPLICE</vt:lpstr>
      <vt:lpstr>1.9-KREĆEMO,ŽUPA-ISTARSKE TOPLICE</vt:lpstr>
      <vt:lpstr>U Zadru mokri do kože…</vt:lpstr>
      <vt:lpstr>1.9-KREĆEMO,ŽUPA-ISTARSKE TOPLICE</vt:lpstr>
      <vt:lpstr>1.9-KREĆEMO,ŽUPA-ISTARSKE TOPLICE</vt:lpstr>
      <vt:lpstr>NEKIMA SE PRISPALO…</vt:lpstr>
      <vt:lpstr>NAPOKON SMO STIGLI U HOTEL</vt:lpstr>
      <vt:lpstr> ISTARSKE TOPLICE,VEČERA,ZABAVA…</vt:lpstr>
      <vt:lpstr>ISTARSKE TOPLICE,VEČERA,ZABAVA…</vt:lpstr>
      <vt:lpstr>ISTARSKE TOPLICE,VEČERA,ZABAVA…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EKSKURZIJA 2014/2015</dc:title>
  <dc:creator>Ana</dc:creator>
  <cp:lastModifiedBy>Ana</cp:lastModifiedBy>
  <cp:revision>1</cp:revision>
  <dcterms:created xsi:type="dcterms:W3CDTF">2014-09-24T13:59:42Z</dcterms:created>
  <dcterms:modified xsi:type="dcterms:W3CDTF">2014-09-24T15:06:46Z</dcterms:modified>
</cp:coreProperties>
</file>