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4" r:id="rId4"/>
    <p:sldId id="265" r:id="rId5"/>
    <p:sldId id="268" r:id="rId6"/>
    <p:sldId id="259" r:id="rId7"/>
    <p:sldId id="269" r:id="rId8"/>
    <p:sldId id="257" r:id="rId9"/>
    <p:sldId id="258" r:id="rId10"/>
    <p:sldId id="270" r:id="rId11"/>
    <p:sldId id="260" r:id="rId12"/>
    <p:sldId id="273" r:id="rId13"/>
    <p:sldId id="262" r:id="rId14"/>
    <p:sldId id="272" r:id="rId15"/>
    <p:sldId id="266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2" autoAdjust="0"/>
  </p:normalViewPr>
  <p:slideViewPr>
    <p:cSldViewPr>
      <p:cViewPr varScale="1">
        <p:scale>
          <a:sx n="63" d="100"/>
          <a:sy n="63" d="100"/>
        </p:scale>
        <p:origin x="16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2B7CF3-0DA5-4789-A306-01B9F2CAF7A5}" type="datetimeFigureOut">
              <a:rPr lang="hr-HR" smtClean="0"/>
              <a:t>25.11.2021.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1C2913-CE8B-4C24-8DB9-5B23DE9A6738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ciklopedija.hr/Natuknica.aspx?ID=58787" TargetMode="External"/><Relationship Id="rId2" Type="http://schemas.openxmlformats.org/officeDocument/2006/relationships/hyperlink" Target="https://enciklopedija.hr/natuknica.aspx?ID=6329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klic.hr/featured/dan-planete-zemlje-2020-dan-kada-prestajemo-uzimati-planetu-zdravo-za-gotovo/16139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SUNČEV SUSTAV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352928" cy="583264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hr-HR" dirty="0">
                <a:solidFill>
                  <a:schemeClr val="tx1"/>
                </a:solidFill>
              </a:rPr>
              <a:t>OŠ Zvonimira Franka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S. S. Kranjčevića 2</a:t>
            </a:r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pPr algn="l"/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r"/>
            <a:endParaRPr lang="hr-HR" dirty="0">
              <a:solidFill>
                <a:schemeClr val="tx1"/>
              </a:solidFill>
            </a:endParaRPr>
          </a:p>
          <a:p>
            <a:pPr algn="r"/>
            <a:endParaRPr lang="hr-HR" dirty="0">
              <a:solidFill>
                <a:schemeClr val="tx1"/>
              </a:solidFill>
            </a:endParaRPr>
          </a:p>
          <a:p>
            <a:pPr algn="r"/>
            <a:r>
              <a:rPr lang="hr-HR" dirty="0">
                <a:solidFill>
                  <a:schemeClr val="tx1"/>
                </a:solidFill>
              </a:rPr>
              <a:t>Kiara Makoš</a:t>
            </a:r>
          </a:p>
          <a:p>
            <a:pPr algn="r"/>
            <a:r>
              <a:rPr lang="hr-HR" dirty="0">
                <a:solidFill>
                  <a:schemeClr val="tx1"/>
                </a:solidFill>
              </a:rPr>
              <a:t>Zara Vuković 6.b</a:t>
            </a:r>
          </a:p>
          <a:p>
            <a:pPr algn="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111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3933056"/>
            <a:ext cx="4040188" cy="750887"/>
          </a:xfrm>
        </p:spPr>
        <p:txBody>
          <a:bodyPr/>
          <a:lstStyle/>
          <a:p>
            <a:r>
              <a:rPr lang="hr-HR" cap="none" dirty="0"/>
              <a:t>Slika br</a:t>
            </a:r>
            <a:r>
              <a:rPr lang="hr-HR" dirty="0"/>
              <a:t>. 16 </a:t>
            </a:r>
            <a:r>
              <a:rPr lang="hr-HR" cap="none" dirty="0"/>
              <a:t>Neptun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80112" y="4797152"/>
            <a:ext cx="4041775" cy="750887"/>
          </a:xfrm>
        </p:spPr>
        <p:txBody>
          <a:bodyPr/>
          <a:lstStyle/>
          <a:p>
            <a:r>
              <a:rPr lang="hr-HR" cap="none" dirty="0"/>
              <a:t>Slika br</a:t>
            </a:r>
            <a:r>
              <a:rPr lang="hr-HR" dirty="0"/>
              <a:t>. 17 </a:t>
            </a:r>
            <a:r>
              <a:rPr lang="hr-HR" cap="none" dirty="0"/>
              <a:t>Neptun i mi</a:t>
            </a:r>
            <a:endParaRPr lang="hr-H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1944856" cy="420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Sedmi po redu                     </a:t>
            </a:r>
          </a:p>
          <a:p>
            <a:r>
              <a:rPr lang="hr-HR" dirty="0"/>
              <a:t>Prvi otkriven teleskopom </a:t>
            </a:r>
          </a:p>
          <a:p>
            <a:r>
              <a:rPr lang="hr-HR" dirty="0"/>
              <a:t>Spljošteno tijelo</a:t>
            </a:r>
          </a:p>
          <a:p>
            <a:r>
              <a:rPr lang="hr-HR" dirty="0"/>
              <a:t>Veći od Zemlje</a:t>
            </a:r>
          </a:p>
          <a:p>
            <a:r>
              <a:rPr lang="hr-HR" dirty="0"/>
              <a:t>Četvrtinu godine okrenut prema Suncu</a:t>
            </a:r>
          </a:p>
          <a:p>
            <a:r>
              <a:rPr lang="hr-HR" dirty="0"/>
              <a:t>Pušu vjetrovi</a:t>
            </a:r>
          </a:p>
          <a:p>
            <a:r>
              <a:rPr lang="hr-HR" dirty="0"/>
              <a:t>Ledeni omotač</a:t>
            </a:r>
          </a:p>
          <a:p>
            <a:r>
              <a:rPr lang="hr-HR" dirty="0"/>
              <a:t>Treći najveći planet</a:t>
            </a:r>
          </a:p>
          <a:p>
            <a:r>
              <a:rPr lang="hr-HR" dirty="0"/>
              <a:t>Metan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0000" l="5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3008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7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/>
          <a:lstStyle/>
          <a:p>
            <a:r>
              <a:rPr lang="hr-HR" dirty="0"/>
              <a:t>Po grčkom bogu neba</a:t>
            </a:r>
          </a:p>
          <a:p>
            <a:r>
              <a:rPr lang="hr-HR" dirty="0"/>
              <a:t>Polarno područje</a:t>
            </a:r>
          </a:p>
          <a:p>
            <a:r>
              <a:rPr lang="hr-HR" dirty="0"/>
              <a:t>Os u ravnini staze</a:t>
            </a:r>
          </a:p>
          <a:p>
            <a:r>
              <a:rPr lang="hr-HR" dirty="0"/>
              <a:t>Okretanje oko Sunca 84.g</a:t>
            </a:r>
          </a:p>
          <a:p>
            <a:r>
              <a:rPr lang="hr-HR" dirty="0"/>
              <a:t>Okretanje oko svoje osi 17 sati</a:t>
            </a:r>
          </a:p>
          <a:p>
            <a:r>
              <a:rPr lang="hr-HR" dirty="0"/>
              <a:t>Izmjena dana i noći kod ekvatora</a:t>
            </a:r>
          </a:p>
          <a:p>
            <a:r>
              <a:rPr lang="hr-HR" dirty="0"/>
              <a:t>Prirodni sateliti</a:t>
            </a:r>
          </a:p>
          <a:p>
            <a:r>
              <a:rPr lang="hr-HR" dirty="0"/>
              <a:t>13 tankih prstenova i 5 većih</a:t>
            </a:r>
          </a:p>
          <a:p>
            <a:r>
              <a:rPr lang="hr-HR" dirty="0"/>
              <a:t>Letjelica  Voyager 2</a:t>
            </a:r>
          </a:p>
          <a:p>
            <a:r>
              <a:rPr lang="hr-HR" dirty="0"/>
              <a:t>Promjer ekvatora 51 118 km</a:t>
            </a:r>
          </a:p>
        </p:txBody>
      </p:sp>
    </p:spTree>
    <p:extLst>
      <p:ext uri="{BB962C8B-B14F-4D97-AF65-F5344CB8AC3E}">
        <p14:creationId xmlns:p14="http://schemas.microsoft.com/office/powerpoint/2010/main" val="192594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76664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hr-HR" sz="3800" dirty="0"/>
              <a:t>Pozdrav prijatelju !</a:t>
            </a:r>
          </a:p>
          <a:p>
            <a:pPr marL="137160" indent="0">
              <a:buNone/>
            </a:pPr>
            <a:r>
              <a:rPr lang="hr-HR" sz="3800" dirty="0"/>
              <a:t>Šaljem ti ovo pismo da vidiš kako je živjeti na Uranu, sedmom planetu udaljenom od Sunca i trećem najvećem planetu u Sunčevom sustavu.  Ovdje je jako hladno, ako bi mi došao moraš se toplo obući, jer se ovdje temperatura spušta do -224 ° C, ali taj problem rješavamo toplom čokoladom. Moći ćemo i klizati pa ponesi klizaljke , zato što je cijeli planet od zaleđenog oceana, ali samo na jednoj strani,  jer je na drugoj strani mrak koji traje izmjenično 21 godinu . Ako ti se sviđa plava boja bit ćeš oduševljen nijansama našeg Planeta jer je cijeli plave boje. Prije dolaska dobro se najedi i ponesi zalihe hrane sa sobom, jer pošto ovdje vladaju loši uvjeti ne možemo uzgojiti hranu, a u džepove stavi kamenje  da te ne otpušu vrlo brzi vjetrovi koji pušu u smjeru vrtloga.</a:t>
            </a:r>
          </a:p>
          <a:p>
            <a:pPr marL="137160" indent="0" algn="r">
              <a:buNone/>
            </a:pPr>
            <a:endParaRPr lang="hr-HR" sz="3800" dirty="0"/>
          </a:p>
          <a:p>
            <a:pPr marL="137160" indent="0" algn="r">
              <a:buNone/>
            </a:pPr>
            <a:r>
              <a:rPr lang="hr-HR" sz="3800" dirty="0"/>
              <a:t>Dobro mi došao i obavezno ponesi poklon!</a:t>
            </a:r>
          </a:p>
          <a:p>
            <a:pPr marL="137160" indent="0">
              <a:buNone/>
            </a:pPr>
            <a:endParaRPr lang="hr-HR" sz="3800" dirty="0"/>
          </a:p>
          <a:p>
            <a:pPr marL="137160" indent="0">
              <a:buNone/>
            </a:pPr>
            <a:r>
              <a:rPr lang="hr-HR" sz="3300" dirty="0"/>
              <a:t>    </a:t>
            </a:r>
            <a:r>
              <a:rPr lang="hr-HR" dirty="0"/>
              <a:t>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826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URANKE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915816" y="5805264"/>
            <a:ext cx="4041775" cy="750887"/>
          </a:xfrm>
        </p:spPr>
        <p:txBody>
          <a:bodyPr/>
          <a:lstStyle/>
          <a:p>
            <a:r>
              <a:rPr lang="hr-HR" cap="none" dirty="0"/>
              <a:t>Slika</a:t>
            </a:r>
            <a:r>
              <a:rPr lang="hr-HR" dirty="0"/>
              <a:t> </a:t>
            </a:r>
            <a:r>
              <a:rPr lang="hr-HR" cap="none" dirty="0"/>
              <a:t>br</a:t>
            </a:r>
            <a:r>
              <a:rPr lang="hr-HR" dirty="0"/>
              <a:t>. 18 </a:t>
            </a:r>
            <a:r>
              <a:rPr lang="hr-HR" cap="none" dirty="0"/>
              <a:t>Mi Uranke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hr-HR" dirty="0"/>
              <a:t>  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985520" cy="399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72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br>
              <a:rPr lang="hr-HR" u="sng" dirty="0"/>
            </a:br>
            <a:r>
              <a:rPr lang="hr-HR" dirty="0">
                <a:hlinkClick r:id="rId2"/>
              </a:rPr>
              <a:t>Uran | Hrvatska enciklopedija</a:t>
            </a:r>
            <a:br>
              <a:rPr lang="hr-HR" dirty="0"/>
            </a:br>
            <a:r>
              <a:rPr lang="hr-HR" dirty="0"/>
              <a:t>Uran. </a:t>
            </a:r>
            <a:r>
              <a:rPr lang="hr-HR" i="1" dirty="0"/>
              <a:t>Hrvatska enciklopedija, mrežno izdanje.</a:t>
            </a:r>
            <a:r>
              <a:rPr lang="hr-HR" dirty="0"/>
              <a:t> Leksikografski zavod Miroslav Krleža,</a:t>
            </a:r>
          </a:p>
          <a:p>
            <a:pPr marL="137160" indent="0">
              <a:buNone/>
            </a:pPr>
            <a:r>
              <a:rPr lang="hr-HR" dirty="0">
                <a:hlinkClick r:id="rId3"/>
              </a:rPr>
              <a:t>Sunčev sustav | Hrvatska enciklopedija</a:t>
            </a:r>
            <a:endParaRPr lang="hr-HR" dirty="0"/>
          </a:p>
          <a:p>
            <a:pPr marL="137160" indent="0">
              <a:buNone/>
            </a:pPr>
            <a:r>
              <a:rPr lang="hr-HR" dirty="0"/>
              <a:t>Sunčev sustav. </a:t>
            </a:r>
            <a:r>
              <a:rPr lang="hr-HR" i="1" dirty="0"/>
              <a:t>Hrvatska enciklopedija, mrežno izdanje.</a:t>
            </a:r>
            <a:r>
              <a:rPr lang="hr-HR" dirty="0"/>
              <a:t> Leksikografski zavod Miroslav Krleža</a:t>
            </a:r>
          </a:p>
          <a:p>
            <a:pPr marL="137160" indent="0">
              <a:buNone/>
            </a:pPr>
            <a:r>
              <a:rPr lang="hr-HR" dirty="0">
                <a:hlinkClick r:id="rId4"/>
              </a:rPr>
              <a:t>Dan planete Zemlje 2020. – Dan kada prestajemo uzimati planetu zdravo za gotovo | Teklić (teklic.hr)</a:t>
            </a:r>
            <a:endParaRPr lang="hr-HR" dirty="0"/>
          </a:p>
          <a:p>
            <a:pPr marL="137160" indent="0">
              <a:buNone/>
            </a:pPr>
            <a:r>
              <a:rPr lang="hr-HR" dirty="0"/>
              <a:t>22. travnja 2020. The Guardian</a:t>
            </a:r>
          </a:p>
          <a:p>
            <a:pPr marL="13716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649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4365104"/>
            <a:ext cx="4040188" cy="750887"/>
          </a:xfrm>
        </p:spPr>
        <p:txBody>
          <a:bodyPr/>
          <a:lstStyle/>
          <a:p>
            <a:r>
              <a:rPr lang="hr-HR" cap="none" dirty="0"/>
              <a:t>Slika  br. 1 Sunce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64088" y="4293096"/>
            <a:ext cx="4041775" cy="750887"/>
          </a:xfrm>
        </p:spPr>
        <p:txBody>
          <a:bodyPr/>
          <a:lstStyle/>
          <a:p>
            <a:r>
              <a:rPr lang="hr-HR" cap="none" dirty="0"/>
              <a:t>Slika  br. 2 Sunce</a:t>
            </a:r>
            <a:r>
              <a:rPr lang="hr-HR" dirty="0"/>
              <a:t> </a:t>
            </a:r>
            <a:r>
              <a:rPr lang="hr-HR" cap="none" dirty="0"/>
              <a:t>i mi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4" y="836712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822972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97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02"/>
            <a:ext cx="8229600" cy="1143000"/>
          </a:xfrm>
        </p:spPr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4077072"/>
            <a:ext cx="4040188" cy="750887"/>
          </a:xfrm>
        </p:spPr>
        <p:txBody>
          <a:bodyPr/>
          <a:lstStyle/>
          <a:p>
            <a:r>
              <a:rPr lang="hr-HR" cap="none" dirty="0"/>
              <a:t>Slika br. 3 Merkur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68144" y="4941168"/>
            <a:ext cx="4041775" cy="750887"/>
          </a:xfrm>
        </p:spPr>
        <p:txBody>
          <a:bodyPr/>
          <a:lstStyle/>
          <a:p>
            <a:r>
              <a:rPr lang="hr-HR" cap="none" dirty="0"/>
              <a:t>Slika br. 4 Merkur i mi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522"/>
            <a:ext cx="2244248" cy="485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4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4221088"/>
            <a:ext cx="4101852" cy="729207"/>
          </a:xfrm>
        </p:spPr>
        <p:txBody>
          <a:bodyPr/>
          <a:lstStyle/>
          <a:p>
            <a:r>
              <a:rPr lang="hr-HR" cap="none" dirty="0"/>
              <a:t>Slika br. 5 Venera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24128" y="4653136"/>
            <a:ext cx="3970784" cy="750887"/>
          </a:xfrm>
        </p:spPr>
        <p:txBody>
          <a:bodyPr/>
          <a:lstStyle/>
          <a:p>
            <a:r>
              <a:rPr lang="hr-HR" cap="none" dirty="0"/>
              <a:t>Slika br. 6 Venera i mi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2822972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32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832" y="4941168"/>
            <a:ext cx="4040188" cy="750887"/>
          </a:xfrm>
        </p:spPr>
        <p:txBody>
          <a:bodyPr/>
          <a:lstStyle/>
          <a:p>
            <a:r>
              <a:rPr lang="hr-HR" cap="none" dirty="0"/>
              <a:t>Slika br. 7 Zemlja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hr-HR" dirty="0"/>
              <a:t>   </a:t>
            </a:r>
          </a:p>
        </p:txBody>
      </p:sp>
      <p:pic>
        <p:nvPicPr>
          <p:cNvPr id="8196" name="Picture 4" descr="Dan planete Zemlje 2020. – Dan kada prestajemo uzimati planetu zdravo za  gotovo | Teklić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0" b="90000" l="47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79715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3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5805264"/>
            <a:ext cx="3608140" cy="750887"/>
          </a:xfrm>
        </p:spPr>
        <p:txBody>
          <a:bodyPr>
            <a:normAutofit/>
          </a:bodyPr>
          <a:lstStyle/>
          <a:p>
            <a:r>
              <a:rPr lang="hr-HR" cap="none" dirty="0"/>
              <a:t>Slika br. 9 Mars i 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3568" y="3284984"/>
            <a:ext cx="4041775" cy="750887"/>
          </a:xfrm>
        </p:spPr>
        <p:txBody>
          <a:bodyPr/>
          <a:lstStyle/>
          <a:p>
            <a:r>
              <a:rPr lang="hr-HR" cap="none" dirty="0"/>
              <a:t>Slika br. 8 Mars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287319" cy="24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57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hr-HR" dirty="0"/>
              <a:t>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040" y="4437112"/>
            <a:ext cx="4040188" cy="750887"/>
          </a:xfrm>
        </p:spPr>
        <p:txBody>
          <a:bodyPr/>
          <a:lstStyle/>
          <a:p>
            <a:r>
              <a:rPr lang="hr-HR" cap="none" dirty="0"/>
              <a:t>Slika br. 11 Jupiter i mi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9552" y="4437112"/>
            <a:ext cx="4041775" cy="750887"/>
          </a:xfrm>
        </p:spPr>
        <p:txBody>
          <a:bodyPr/>
          <a:lstStyle/>
          <a:p>
            <a:r>
              <a:rPr lang="hr-HR" cap="none" dirty="0"/>
              <a:t>Slika br. 10 Jupiter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480" y="765671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5405153" cy="243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5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4221088"/>
            <a:ext cx="4040188" cy="750887"/>
          </a:xfrm>
        </p:spPr>
        <p:txBody>
          <a:bodyPr>
            <a:normAutofit/>
          </a:bodyPr>
          <a:lstStyle/>
          <a:p>
            <a:r>
              <a:rPr lang="hr-HR" sz="2800" cap="none" dirty="0"/>
              <a:t>Slika  br. 12 Saturn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4048" y="4725144"/>
            <a:ext cx="4041775" cy="750887"/>
          </a:xfrm>
        </p:spPr>
        <p:txBody>
          <a:bodyPr>
            <a:normAutofit/>
          </a:bodyPr>
          <a:lstStyle/>
          <a:p>
            <a:r>
              <a:rPr lang="hr-HR" sz="2800" cap="none" dirty="0"/>
              <a:t>Slika br. 13 Saturn i mi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740832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82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hr-HR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3861048"/>
            <a:ext cx="4040188" cy="750887"/>
          </a:xfrm>
        </p:spPr>
        <p:txBody>
          <a:bodyPr/>
          <a:lstStyle/>
          <a:p>
            <a:r>
              <a:rPr lang="hr-HR" cap="none" dirty="0"/>
              <a:t>Slika br.14Uran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64088" y="4797152"/>
            <a:ext cx="4041775" cy="750887"/>
          </a:xfrm>
        </p:spPr>
        <p:txBody>
          <a:bodyPr/>
          <a:lstStyle/>
          <a:p>
            <a:r>
              <a:rPr lang="hr-HR" cap="none" dirty="0"/>
              <a:t>Slika br.15 Uran i mi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1740832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132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BC98BBB87BC7458E2DE47510F928A7" ma:contentTypeVersion="12" ma:contentTypeDescription="Stvaranje novog dokumenta." ma:contentTypeScope="" ma:versionID="a3ef4c77fce983f16842824deb34c8d8">
  <xsd:schema xmlns:xsd="http://www.w3.org/2001/XMLSchema" xmlns:xs="http://www.w3.org/2001/XMLSchema" xmlns:p="http://schemas.microsoft.com/office/2006/metadata/properties" xmlns:ns2="bfc45139-5f4a-4692-a581-a550b4322036" xmlns:ns3="55dcce55-61b4-480c-a952-0898a5406bc1" targetNamespace="http://schemas.microsoft.com/office/2006/metadata/properties" ma:root="true" ma:fieldsID="089e86d7706d6c87afd7eebf81776fbf" ns2:_="" ns3:_="">
    <xsd:import namespace="bfc45139-5f4a-4692-a581-a550b4322036"/>
    <xsd:import namespace="55dcce55-61b4-480c-a952-0898a5406b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p7l5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45139-5f4a-4692-a581-a550b4322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p7l5" ma:index="18" nillable="true" ma:displayName="Osoba ili grupa" ma:list="UserInfo" ma:internalName="p7l5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cce55-61b4-480c-a952-0898a5406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7l5 xmlns="bfc45139-5f4a-4692-a581-a550b4322036">
      <UserInfo>
        <DisplayName/>
        <AccountId xsi:nil="true"/>
        <AccountType/>
      </UserInfo>
    </p7l5>
  </documentManagement>
</p:properties>
</file>

<file path=customXml/itemProps1.xml><?xml version="1.0" encoding="utf-8"?>
<ds:datastoreItem xmlns:ds="http://schemas.openxmlformats.org/officeDocument/2006/customXml" ds:itemID="{05788860-FFEA-4BED-96D1-9EB2C3B99A0A}"/>
</file>

<file path=customXml/itemProps2.xml><?xml version="1.0" encoding="utf-8"?>
<ds:datastoreItem xmlns:ds="http://schemas.openxmlformats.org/officeDocument/2006/customXml" ds:itemID="{CC5F6513-FBE4-4718-9D85-3D1A01C2F39F}"/>
</file>

<file path=customXml/itemProps3.xml><?xml version="1.0" encoding="utf-8"?>
<ds:datastoreItem xmlns:ds="http://schemas.openxmlformats.org/officeDocument/2006/customXml" ds:itemID="{008D9914-4F66-48A8-AF12-2781894906C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14666</TotalTime>
  <Words>439</Words>
  <Application>Microsoft Office PowerPoint</Application>
  <PresentationFormat>Prikaz na zaslonu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Book Antiqua</vt:lpstr>
      <vt:lpstr>Lucida Sans</vt:lpstr>
      <vt:lpstr>Wingdings</vt:lpstr>
      <vt:lpstr>Wingdings 2</vt:lpstr>
      <vt:lpstr>Wingdings 3</vt:lpstr>
      <vt:lpstr>Apex</vt:lpstr>
      <vt:lpstr>SUNČEV SUSTAV</vt:lpstr>
      <vt:lpstr>   </vt:lpstr>
      <vt:lpstr>   </vt:lpstr>
      <vt:lpstr>   </vt:lpstr>
      <vt:lpstr>   </vt:lpstr>
      <vt:lpstr>   </vt:lpstr>
      <vt:lpstr>    </vt:lpstr>
      <vt:lpstr>     </vt:lpstr>
      <vt:lpstr>  </vt:lpstr>
      <vt:lpstr>   </vt:lpstr>
      <vt:lpstr>URAN</vt:lpstr>
      <vt:lpstr>  </vt:lpstr>
      <vt:lpstr>  </vt:lpstr>
      <vt:lpstr>URANKE</vt:lpstr>
      <vt:lpstr>LITERATURA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SUNČEV SUSTAV</dc:title>
  <dc:creator>Korisnik</dc:creator>
  <cp:lastModifiedBy>Marina</cp:lastModifiedBy>
  <cp:revision>43</cp:revision>
  <dcterms:created xsi:type="dcterms:W3CDTF">2021-11-14T18:45:37Z</dcterms:created>
  <dcterms:modified xsi:type="dcterms:W3CDTF">2021-11-25T18:39:19Z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0x010100E0BC98BBB87BC7458E2DE47510F928A7</vt:lpwstr>
  </property>
</Properties>
</file>