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83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5D732-6E66-435E-B791-CA02B1709BA6}" type="datetimeFigureOut">
              <a:rPr lang="sr-Latn-CS" smtClean="0"/>
              <a:pPr/>
              <a:t>11.10.2011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18E02-52ED-46A2-85E4-EBE7EF09D17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slide" Target="slide4.xml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slide" Target="slide4.xml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slide" Target="slide4.xml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slide" Target="slide4.xml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slide" Target="slide4.xml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slide" Target="slide4.xml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slide" Target="slide4.xml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slide" Target="slide4.xml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slide" Target="slide4.xml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slide" Target="slide4.xml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slide" Target="slide4.xml"/><Relationship Id="rId4" Type="http://schemas.openxmlformats.org/officeDocument/2006/relationships/oleObject" Target="../embeddings/oleObject19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slide" Target="slide4.xml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slide" Target="slide4.xml"/><Relationship Id="rId4" Type="http://schemas.openxmlformats.org/officeDocument/2006/relationships/oleObject" Target="../embeddings/oleObject2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slide" Target="slide4.xml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slide" Target="slide4.xml"/><Relationship Id="rId4" Type="http://schemas.openxmlformats.org/officeDocument/2006/relationships/oleObject" Target="../embeddings/oleObject2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slide" Target="slide4.xml"/><Relationship Id="rId4" Type="http://schemas.openxmlformats.org/officeDocument/2006/relationships/oleObject" Target="../embeddings/oleObject2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slide" Target="slide4.xml"/><Relationship Id="rId4" Type="http://schemas.openxmlformats.org/officeDocument/2006/relationships/oleObject" Target="../embeddings/oleObject2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slide" Target="slide4.xml"/><Relationship Id="rId4" Type="http://schemas.openxmlformats.org/officeDocument/2006/relationships/oleObject" Target="../embeddings/oleObject2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slide" Target="slide4.xml"/><Relationship Id="rId4" Type="http://schemas.openxmlformats.org/officeDocument/2006/relationships/oleObject" Target="../embeddings/oleObject2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13" Type="http://schemas.openxmlformats.org/officeDocument/2006/relationships/slide" Target="slide17.xml"/><Relationship Id="rId18" Type="http://schemas.openxmlformats.org/officeDocument/2006/relationships/slide" Target="slide18.xml"/><Relationship Id="rId26" Type="http://schemas.openxmlformats.org/officeDocument/2006/relationships/slide" Target="slide15.xml"/><Relationship Id="rId3" Type="http://schemas.openxmlformats.org/officeDocument/2006/relationships/slide" Target="slide6.xml"/><Relationship Id="rId21" Type="http://schemas.openxmlformats.org/officeDocument/2006/relationships/slide" Target="slide14.xml"/><Relationship Id="rId7" Type="http://schemas.openxmlformats.org/officeDocument/2006/relationships/slide" Target="slide28.xml"/><Relationship Id="rId12" Type="http://schemas.openxmlformats.org/officeDocument/2006/relationships/slide" Target="slide8.xml"/><Relationship Id="rId17" Type="http://schemas.openxmlformats.org/officeDocument/2006/relationships/slide" Target="slide26.xml"/><Relationship Id="rId25" Type="http://schemas.openxmlformats.org/officeDocument/2006/relationships/slide" Target="slide16.xml"/><Relationship Id="rId2" Type="http://schemas.openxmlformats.org/officeDocument/2006/relationships/image" Target="../media/image1.png"/><Relationship Id="rId16" Type="http://schemas.openxmlformats.org/officeDocument/2006/relationships/slide" Target="slide12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11" Type="http://schemas.openxmlformats.org/officeDocument/2006/relationships/slide" Target="slide27.xml"/><Relationship Id="rId24" Type="http://schemas.openxmlformats.org/officeDocument/2006/relationships/slide" Target="slide20.xml"/><Relationship Id="rId5" Type="http://schemas.openxmlformats.org/officeDocument/2006/relationships/slide" Target="slide11.xml"/><Relationship Id="rId15" Type="http://schemas.openxmlformats.org/officeDocument/2006/relationships/slide" Target="slide10.xml"/><Relationship Id="rId23" Type="http://schemas.openxmlformats.org/officeDocument/2006/relationships/slide" Target="slide25.xml"/><Relationship Id="rId10" Type="http://schemas.openxmlformats.org/officeDocument/2006/relationships/slide" Target="slide7.xml"/><Relationship Id="rId19" Type="http://schemas.openxmlformats.org/officeDocument/2006/relationships/slide" Target="slide23.xml"/><Relationship Id="rId4" Type="http://schemas.openxmlformats.org/officeDocument/2006/relationships/slide" Target="slide9.xml"/><Relationship Id="rId9" Type="http://schemas.openxmlformats.org/officeDocument/2006/relationships/slide" Target="slide19.xml"/><Relationship Id="rId14" Type="http://schemas.openxmlformats.org/officeDocument/2006/relationships/slide" Target="slide13.xml"/><Relationship Id="rId22" Type="http://schemas.openxmlformats.org/officeDocument/2006/relationships/slide" Target="slide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slide" Target="slide4.x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4.x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slide" Target="slide4.x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slide" Target="slide4.xml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BINGO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b="1" dirty="0" smtClean="0"/>
              <a:t>RAZLOMCI</a:t>
            </a:r>
            <a:endParaRPr lang="hr-HR" b="1" dirty="0"/>
          </a:p>
        </p:txBody>
      </p:sp>
      <p:pic>
        <p:nvPicPr>
          <p:cNvPr id="4" name="Picture 3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642918"/>
            <a:ext cx="1308496" cy="1500186"/>
          </a:xfrm>
          <a:prstGeom prst="rect">
            <a:avLst/>
          </a:prstGeom>
        </p:spPr>
      </p:pic>
      <p:pic>
        <p:nvPicPr>
          <p:cNvPr id="5" name="Picture 4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4744" y="1500186"/>
            <a:ext cx="1308496" cy="1500186"/>
          </a:xfrm>
          <a:prstGeom prst="rect">
            <a:avLst/>
          </a:prstGeom>
        </p:spPr>
      </p:pic>
      <p:pic>
        <p:nvPicPr>
          <p:cNvPr id="6" name="Picture 5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4572008"/>
            <a:ext cx="1308496" cy="1500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Do kraja skrati razlomak     .  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7950" y="2143116"/>
          <a:ext cx="393702" cy="717927"/>
        </p:xfrm>
        <a:graphic>
          <a:graphicData uri="http://schemas.openxmlformats.org/presentationml/2006/ole">
            <p:oleObj spid="_x0000_s22530" name="Equation" r:id="rId4" imgW="21564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32000" r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Odredi najmanji zajednički nazivnik razlomaka: 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33813" y="2786063"/>
          <a:ext cx="1047750" cy="984250"/>
        </p:xfrm>
        <a:graphic>
          <a:graphicData uri="http://schemas.openxmlformats.org/presentationml/2006/ole">
            <p:oleObj spid="_x0000_s23554" name="Equation" r:id="rId4" imgW="41904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Odredi najmanji zajednički nazivnik brojeva: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40189" y="2682876"/>
          <a:ext cx="1031877" cy="1031876"/>
        </p:xfrm>
        <a:graphic>
          <a:graphicData uri="http://schemas.openxmlformats.org/presentationml/2006/ole">
            <p:oleObj spid="_x0000_s24578" name="Equation" r:id="rId4" imgW="39348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Koji razlomak je veći: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86182" y="2662827"/>
          <a:ext cx="1357322" cy="1051925"/>
        </p:xfrm>
        <a:graphic>
          <a:graphicData uri="http://schemas.openxmlformats.org/presentationml/2006/ole">
            <p:oleObj spid="_x0000_s25602" name="Equation" r:id="rId4" imgW="50796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Koji je razlomak manji: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929058" y="2714620"/>
          <a:ext cx="1290494" cy="1000132"/>
        </p:xfrm>
        <a:graphic>
          <a:graphicData uri="http://schemas.openxmlformats.org/presentationml/2006/ole">
            <p:oleObj spid="_x0000_s26626" name="Equation" r:id="rId4" imgW="50796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 </a:t>
            </a:r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86182" y="2316949"/>
          <a:ext cx="1214446" cy="1254927"/>
        </p:xfrm>
        <a:graphic>
          <a:graphicData uri="http://schemas.openxmlformats.org/presentationml/2006/ole">
            <p:oleObj spid="_x0000_s27650" name="Equation" r:id="rId4" imgW="38088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14744" y="2357430"/>
          <a:ext cx="1071570" cy="1277642"/>
        </p:xfrm>
        <a:graphic>
          <a:graphicData uri="http://schemas.openxmlformats.org/presentationml/2006/ole">
            <p:oleObj spid="_x0000_s28674" name="Equation" r:id="rId4" imgW="33012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14678" y="2285992"/>
          <a:ext cx="1106137" cy="1143008"/>
        </p:xfrm>
        <a:graphic>
          <a:graphicData uri="http://schemas.openxmlformats.org/presentationml/2006/ole">
            <p:oleObj spid="_x0000_s29698" name="Equation" r:id="rId4" imgW="38088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86182" y="2285992"/>
          <a:ext cx="1143008" cy="1181108"/>
        </p:xfrm>
        <a:graphic>
          <a:graphicData uri="http://schemas.openxmlformats.org/presentationml/2006/ole">
            <p:oleObj spid="_x0000_s30722" name="Equation" r:id="rId4" imgW="38088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00430" y="2357430"/>
          <a:ext cx="1496150" cy="1054106"/>
        </p:xfrm>
        <a:graphic>
          <a:graphicData uri="http://schemas.openxmlformats.org/presentationml/2006/ole">
            <p:oleObj spid="_x0000_s31746" name="Equation" r:id="rId4" imgW="55872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BINGO TABLICA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28902" y="2028828"/>
          <a:ext cx="4257676" cy="2185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1528"/>
                <a:gridCol w="1143008"/>
                <a:gridCol w="1071570"/>
                <a:gridCol w="1071570"/>
              </a:tblGrid>
              <a:tr h="542916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44460" y="2446332"/>
          <a:ext cx="2127672" cy="1268420"/>
        </p:xfrm>
        <a:graphic>
          <a:graphicData uri="http://schemas.openxmlformats.org/presentationml/2006/ole">
            <p:oleObj spid="_x0000_s32770" name="Equation" r:id="rId4" imgW="66024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06809" y="2132856"/>
          <a:ext cx="1841255" cy="1268420"/>
        </p:xfrm>
        <a:graphic>
          <a:graphicData uri="http://schemas.openxmlformats.org/presentationml/2006/ole">
            <p:oleObj spid="_x0000_s33794" name="Equation" r:id="rId4" imgW="57132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303580" y="2357430"/>
          <a:ext cx="1196982" cy="1196982"/>
        </p:xfrm>
        <a:graphic>
          <a:graphicData uri="http://schemas.openxmlformats.org/presentationml/2006/ole">
            <p:oleObj spid="_x0000_s34818" name="Equation" r:id="rId4" imgW="39348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 koliko je: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71802" y="2732084"/>
          <a:ext cx="2046453" cy="1196982"/>
        </p:xfrm>
        <a:graphic>
          <a:graphicData uri="http://schemas.openxmlformats.org/presentationml/2006/ole">
            <p:oleObj spid="_x0000_s35842" name="Equation" r:id="rId4" imgW="67284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43174" y="2428868"/>
          <a:ext cx="1177932" cy="1304139"/>
        </p:xfrm>
        <a:graphic>
          <a:graphicData uri="http://schemas.openxmlformats.org/presentationml/2006/ole">
            <p:oleObj spid="_x0000_s36866" name="Equation" r:id="rId4" imgW="35532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57422" y="2357429"/>
          <a:ext cx="3000396" cy="1240163"/>
        </p:xfrm>
        <a:graphic>
          <a:graphicData uri="http://schemas.openxmlformats.org/presentationml/2006/ole">
            <p:oleObj spid="_x0000_s37890" name="Equation" r:id="rId4" imgW="95220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00298" y="2357430"/>
          <a:ext cx="1800338" cy="1268420"/>
        </p:xfrm>
        <a:graphic>
          <a:graphicData uri="http://schemas.openxmlformats.org/presentationml/2006/ole">
            <p:oleObj spid="_x0000_s38914" name="Equation" r:id="rId4" imgW="55872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41989" y="2357430"/>
          <a:ext cx="2087201" cy="1144594"/>
        </p:xfrm>
        <a:graphic>
          <a:graphicData uri="http://schemas.openxmlformats.org/presentationml/2006/ole">
            <p:oleObj spid="_x0000_s39938" name="Equation" r:id="rId4" imgW="787320" imgH="43164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Izračunaj:</a:t>
            </a:r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5984" y="2570158"/>
          <a:ext cx="1988495" cy="1073156"/>
        </p:xfrm>
        <a:graphic>
          <a:graphicData uri="http://schemas.openxmlformats.org/presentationml/2006/ole">
            <p:oleObj spid="_x0000_s40962" name="Equation" r:id="rId4" imgW="799920" imgH="43164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8072462" y="3786190"/>
            <a:ext cx="571504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4" name="Rectangle 33"/>
          <p:cNvSpPr/>
          <p:nvPr/>
        </p:nvSpPr>
        <p:spPr>
          <a:xfrm>
            <a:off x="7286644" y="3786190"/>
            <a:ext cx="571504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3" name="Rectangle 32"/>
          <p:cNvSpPr/>
          <p:nvPr/>
        </p:nvSpPr>
        <p:spPr>
          <a:xfrm>
            <a:off x="5357818" y="3786190"/>
            <a:ext cx="571504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2" name="Rectangle 31"/>
          <p:cNvSpPr/>
          <p:nvPr/>
        </p:nvSpPr>
        <p:spPr>
          <a:xfrm>
            <a:off x="2714612" y="3786190"/>
            <a:ext cx="571504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1" name="Rectangle 30"/>
          <p:cNvSpPr/>
          <p:nvPr/>
        </p:nvSpPr>
        <p:spPr>
          <a:xfrm>
            <a:off x="428596" y="3786190"/>
            <a:ext cx="571504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Rectangle 29"/>
          <p:cNvSpPr/>
          <p:nvPr/>
        </p:nvSpPr>
        <p:spPr>
          <a:xfrm>
            <a:off x="6643702" y="3786190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Rectangle 28"/>
          <p:cNvSpPr/>
          <p:nvPr/>
        </p:nvSpPr>
        <p:spPr>
          <a:xfrm>
            <a:off x="6000760" y="3786190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8" name="Rectangle 27"/>
          <p:cNvSpPr/>
          <p:nvPr/>
        </p:nvSpPr>
        <p:spPr>
          <a:xfrm>
            <a:off x="4714876" y="3786190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Rectangle 26"/>
          <p:cNvSpPr/>
          <p:nvPr/>
        </p:nvSpPr>
        <p:spPr>
          <a:xfrm>
            <a:off x="4143372" y="3786190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Rectangle 25"/>
          <p:cNvSpPr/>
          <p:nvPr/>
        </p:nvSpPr>
        <p:spPr>
          <a:xfrm>
            <a:off x="3500430" y="3786190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Rectangle 24"/>
          <p:cNvSpPr/>
          <p:nvPr/>
        </p:nvSpPr>
        <p:spPr>
          <a:xfrm>
            <a:off x="1857356" y="3786190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Rectangle 23"/>
          <p:cNvSpPr/>
          <p:nvPr/>
        </p:nvSpPr>
        <p:spPr>
          <a:xfrm>
            <a:off x="1142976" y="3786190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Rectangle 22"/>
          <p:cNvSpPr/>
          <p:nvPr/>
        </p:nvSpPr>
        <p:spPr>
          <a:xfrm>
            <a:off x="8501090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Rectangle 21"/>
          <p:cNvSpPr/>
          <p:nvPr/>
        </p:nvSpPr>
        <p:spPr>
          <a:xfrm>
            <a:off x="7643834" y="2214554"/>
            <a:ext cx="571504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Rectangle 20"/>
          <p:cNvSpPr/>
          <p:nvPr/>
        </p:nvSpPr>
        <p:spPr>
          <a:xfrm>
            <a:off x="6858016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Rectangle 19"/>
          <p:cNvSpPr/>
          <p:nvPr/>
        </p:nvSpPr>
        <p:spPr>
          <a:xfrm>
            <a:off x="6072198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Rectangle 18"/>
          <p:cNvSpPr/>
          <p:nvPr/>
        </p:nvSpPr>
        <p:spPr>
          <a:xfrm>
            <a:off x="5429256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Rectangle 16"/>
          <p:cNvSpPr/>
          <p:nvPr/>
        </p:nvSpPr>
        <p:spPr>
          <a:xfrm>
            <a:off x="4714876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Rectangle 17"/>
          <p:cNvSpPr/>
          <p:nvPr/>
        </p:nvSpPr>
        <p:spPr>
          <a:xfrm>
            <a:off x="3786182" y="2214554"/>
            <a:ext cx="571504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Rectangle 15"/>
          <p:cNvSpPr/>
          <p:nvPr/>
        </p:nvSpPr>
        <p:spPr>
          <a:xfrm>
            <a:off x="3071802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2285984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Rectangle 13"/>
          <p:cNvSpPr/>
          <p:nvPr/>
        </p:nvSpPr>
        <p:spPr>
          <a:xfrm>
            <a:off x="1500166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857224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255510" y="2214554"/>
            <a:ext cx="500066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BINGO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Odgovori: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4788" y="2214563"/>
          <a:ext cx="8882062" cy="882650"/>
        </p:xfrm>
        <a:graphic>
          <a:graphicData uri="http://schemas.openxmlformats.org/presentationml/2006/ole">
            <p:oleObj spid="_x0000_s4097" name="Jednadžba" r:id="rId3" imgW="396216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8" name="Equation" r:id="rId4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98466" y="3786190"/>
          <a:ext cx="8316938" cy="923755"/>
        </p:xfrm>
        <a:graphic>
          <a:graphicData uri="http://schemas.openxmlformats.org/presentationml/2006/ole">
            <p:oleObj spid="_x0000_s4099" name="Equation" r:id="rId5" imgW="35431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81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4643446"/>
            <a:ext cx="1308496" cy="1500186"/>
          </a:xfrm>
          <a:prstGeom prst="rect">
            <a:avLst/>
          </a:prstGeom>
        </p:spPr>
      </p:pic>
      <p:pic>
        <p:nvPicPr>
          <p:cNvPr id="77" name="Picture 76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4643446"/>
            <a:ext cx="1308496" cy="1500186"/>
          </a:xfrm>
          <a:prstGeom prst="rect">
            <a:avLst/>
          </a:prstGeom>
        </p:spPr>
      </p:pic>
      <p:pic>
        <p:nvPicPr>
          <p:cNvPr id="78" name="Picture 77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4572008"/>
            <a:ext cx="1308496" cy="1500186"/>
          </a:xfrm>
          <a:prstGeom prst="rect">
            <a:avLst/>
          </a:prstGeom>
        </p:spPr>
      </p:pic>
      <p:pic>
        <p:nvPicPr>
          <p:cNvPr id="79" name="Picture 78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4572008"/>
            <a:ext cx="1308496" cy="1500186"/>
          </a:xfrm>
          <a:prstGeom prst="rect">
            <a:avLst/>
          </a:prstGeom>
        </p:spPr>
      </p:pic>
      <p:pic>
        <p:nvPicPr>
          <p:cNvPr id="80" name="Picture 79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4572008"/>
            <a:ext cx="1308496" cy="1500186"/>
          </a:xfrm>
          <a:prstGeom prst="rect">
            <a:avLst/>
          </a:prstGeom>
        </p:spPr>
      </p:pic>
      <p:pic>
        <p:nvPicPr>
          <p:cNvPr id="81" name="Picture 80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572008"/>
            <a:ext cx="1308496" cy="1500186"/>
          </a:xfrm>
          <a:prstGeom prst="rect">
            <a:avLst/>
          </a:prstGeom>
        </p:spPr>
      </p:pic>
      <p:pic>
        <p:nvPicPr>
          <p:cNvPr id="75" name="Picture 74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3357562"/>
            <a:ext cx="1308496" cy="1500186"/>
          </a:xfrm>
          <a:prstGeom prst="rect">
            <a:avLst/>
          </a:prstGeom>
        </p:spPr>
      </p:pic>
      <p:pic>
        <p:nvPicPr>
          <p:cNvPr id="76" name="Picture 75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3357562"/>
            <a:ext cx="1308496" cy="1500186"/>
          </a:xfrm>
          <a:prstGeom prst="rect">
            <a:avLst/>
          </a:prstGeom>
        </p:spPr>
      </p:pic>
      <p:pic>
        <p:nvPicPr>
          <p:cNvPr id="74" name="Picture 73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357562"/>
            <a:ext cx="1308496" cy="1500186"/>
          </a:xfrm>
          <a:prstGeom prst="rect">
            <a:avLst/>
          </a:prstGeom>
        </p:spPr>
      </p:pic>
      <p:pic>
        <p:nvPicPr>
          <p:cNvPr id="71" name="Picture 70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3286124"/>
            <a:ext cx="1308496" cy="1500186"/>
          </a:xfrm>
          <a:prstGeom prst="rect">
            <a:avLst/>
          </a:prstGeom>
        </p:spPr>
      </p:pic>
      <p:pic>
        <p:nvPicPr>
          <p:cNvPr id="72" name="Picture 71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20430" y="3286124"/>
            <a:ext cx="1308496" cy="1500186"/>
          </a:xfrm>
          <a:prstGeom prst="rect">
            <a:avLst/>
          </a:prstGeom>
        </p:spPr>
      </p:pic>
      <p:pic>
        <p:nvPicPr>
          <p:cNvPr id="73" name="Picture 72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3286124"/>
            <a:ext cx="1308496" cy="1500186"/>
          </a:xfrm>
          <a:prstGeom prst="rect">
            <a:avLst/>
          </a:prstGeom>
        </p:spPr>
      </p:pic>
      <p:pic>
        <p:nvPicPr>
          <p:cNvPr id="69" name="Picture 68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000240"/>
            <a:ext cx="1308496" cy="1500186"/>
          </a:xfrm>
          <a:prstGeom prst="rect">
            <a:avLst/>
          </a:prstGeom>
        </p:spPr>
      </p:pic>
      <p:pic>
        <p:nvPicPr>
          <p:cNvPr id="70" name="Picture 69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2000240"/>
            <a:ext cx="1308496" cy="1500186"/>
          </a:xfrm>
          <a:prstGeom prst="rect">
            <a:avLst/>
          </a:prstGeom>
        </p:spPr>
      </p:pic>
      <p:pic>
        <p:nvPicPr>
          <p:cNvPr id="68" name="Picture 67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2000240"/>
            <a:ext cx="1308496" cy="1500186"/>
          </a:xfrm>
          <a:prstGeom prst="rect">
            <a:avLst/>
          </a:prstGeom>
        </p:spPr>
      </p:pic>
      <p:pic>
        <p:nvPicPr>
          <p:cNvPr id="67" name="Picture 66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9190" y="1928802"/>
            <a:ext cx="1308496" cy="1500186"/>
          </a:xfrm>
          <a:prstGeom prst="rect">
            <a:avLst/>
          </a:prstGeom>
        </p:spPr>
      </p:pic>
      <p:pic>
        <p:nvPicPr>
          <p:cNvPr id="66" name="Picture 65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306" y="1928802"/>
            <a:ext cx="1308496" cy="1500186"/>
          </a:xfrm>
          <a:prstGeom prst="rect">
            <a:avLst/>
          </a:prstGeom>
        </p:spPr>
      </p:pic>
      <p:pic>
        <p:nvPicPr>
          <p:cNvPr id="65" name="Picture 64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1928802"/>
            <a:ext cx="1308496" cy="1500186"/>
          </a:xfrm>
          <a:prstGeom prst="rect">
            <a:avLst/>
          </a:prstGeom>
        </p:spPr>
      </p:pic>
      <p:pic>
        <p:nvPicPr>
          <p:cNvPr id="60" name="Picture 59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642918"/>
            <a:ext cx="1308496" cy="1500186"/>
          </a:xfrm>
          <a:prstGeom prst="rect">
            <a:avLst/>
          </a:prstGeom>
        </p:spPr>
      </p:pic>
      <p:pic>
        <p:nvPicPr>
          <p:cNvPr id="64" name="Picture 63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92066" y="642918"/>
            <a:ext cx="1308496" cy="1500186"/>
          </a:xfrm>
          <a:prstGeom prst="rect">
            <a:avLst/>
          </a:prstGeom>
        </p:spPr>
      </p:pic>
      <p:pic>
        <p:nvPicPr>
          <p:cNvPr id="61" name="Picture 60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642918"/>
            <a:ext cx="1308496" cy="1500186"/>
          </a:xfrm>
          <a:prstGeom prst="rect">
            <a:avLst/>
          </a:prstGeom>
        </p:spPr>
      </p:pic>
      <p:pic>
        <p:nvPicPr>
          <p:cNvPr id="62" name="Picture 61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642930"/>
            <a:ext cx="1308496" cy="1500186"/>
          </a:xfrm>
          <a:prstGeom prst="rect">
            <a:avLst/>
          </a:prstGeom>
        </p:spPr>
      </p:pic>
      <p:pic>
        <p:nvPicPr>
          <p:cNvPr id="63" name="Picture 62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78280" y="642918"/>
            <a:ext cx="1308496" cy="1500186"/>
          </a:xfrm>
          <a:prstGeom prst="rect">
            <a:avLst/>
          </a:prstGeom>
        </p:spPr>
      </p:pic>
      <p:pic>
        <p:nvPicPr>
          <p:cNvPr id="59" name="Picture 58" descr="autumn-leaf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642918"/>
            <a:ext cx="1308496" cy="15001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85852" y="114298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sp>
        <p:nvSpPr>
          <p:cNvPr id="35" name="TextBox 34"/>
          <p:cNvSpPr txBox="1"/>
          <p:nvPr/>
        </p:nvSpPr>
        <p:spPr>
          <a:xfrm>
            <a:off x="1214414" y="10001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3" action="ppaction://hlinksldjump"/>
              </a:rPr>
              <a:t>1</a:t>
            </a:r>
            <a:endParaRPr lang="hr-HR" sz="3600" dirty="0"/>
          </a:p>
        </p:txBody>
      </p:sp>
      <p:sp>
        <p:nvSpPr>
          <p:cNvPr id="36" name="TextBox 35"/>
          <p:cNvSpPr txBox="1"/>
          <p:nvPr/>
        </p:nvSpPr>
        <p:spPr>
          <a:xfrm>
            <a:off x="2428860" y="1000108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600" dirty="0" smtClean="0">
                <a:hlinkClick r:id="rId4" action="ppaction://hlinksldjump"/>
              </a:rPr>
              <a:t>2</a:t>
            </a:r>
            <a:endParaRPr lang="hr-HR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3643306" y="10001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5" action="ppaction://hlinksldjump"/>
              </a:rPr>
              <a:t>3</a:t>
            </a:r>
            <a:endParaRPr lang="hr-HR" sz="3600" dirty="0"/>
          </a:p>
        </p:txBody>
      </p:sp>
      <p:sp>
        <p:nvSpPr>
          <p:cNvPr id="38" name="TextBox 37"/>
          <p:cNvSpPr txBox="1"/>
          <p:nvPr/>
        </p:nvSpPr>
        <p:spPr>
          <a:xfrm>
            <a:off x="4929190" y="1000108"/>
            <a:ext cx="357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6" action="ppaction://hlinksldjump"/>
              </a:rPr>
              <a:t>4</a:t>
            </a:r>
            <a:endParaRPr lang="hr-HR" sz="3600" dirty="0"/>
          </a:p>
        </p:txBody>
      </p:sp>
      <p:sp>
        <p:nvSpPr>
          <p:cNvPr id="39" name="TextBox 38"/>
          <p:cNvSpPr txBox="1"/>
          <p:nvPr/>
        </p:nvSpPr>
        <p:spPr>
          <a:xfrm>
            <a:off x="6286512" y="1000108"/>
            <a:ext cx="214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7" action="ppaction://hlinksldjump"/>
              </a:rPr>
              <a:t>5</a:t>
            </a:r>
            <a:endParaRPr lang="hr-HR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7500958" y="1000108"/>
            <a:ext cx="428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8" action="ppaction://hlinksldjump"/>
              </a:rPr>
              <a:t>6</a:t>
            </a:r>
            <a:endParaRPr lang="hr-HR" sz="3600" dirty="0"/>
          </a:p>
        </p:txBody>
      </p:sp>
      <p:sp>
        <p:nvSpPr>
          <p:cNvPr id="41" name="TextBox 40"/>
          <p:cNvSpPr txBox="1"/>
          <p:nvPr/>
        </p:nvSpPr>
        <p:spPr>
          <a:xfrm>
            <a:off x="1000100" y="2285992"/>
            <a:ext cx="357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9" action="ppaction://hlinksldjump"/>
              </a:rPr>
              <a:t>7</a:t>
            </a:r>
            <a:endParaRPr lang="hr-HR" sz="3600" dirty="0"/>
          </a:p>
        </p:txBody>
      </p:sp>
      <p:sp>
        <p:nvSpPr>
          <p:cNvPr id="42" name="TextBox 41"/>
          <p:cNvSpPr txBox="1"/>
          <p:nvPr/>
        </p:nvSpPr>
        <p:spPr>
          <a:xfrm>
            <a:off x="2285984" y="2285992"/>
            <a:ext cx="357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0" action="ppaction://hlinksldjump"/>
              </a:rPr>
              <a:t>8</a:t>
            </a:r>
            <a:endParaRPr lang="hr-HR" sz="3600" dirty="0"/>
          </a:p>
        </p:txBody>
      </p:sp>
      <p:sp>
        <p:nvSpPr>
          <p:cNvPr id="43" name="TextBox 42"/>
          <p:cNvSpPr txBox="1"/>
          <p:nvPr/>
        </p:nvSpPr>
        <p:spPr>
          <a:xfrm>
            <a:off x="3571868" y="2285992"/>
            <a:ext cx="357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1" action="ppaction://hlinksldjump"/>
              </a:rPr>
              <a:t>9</a:t>
            </a:r>
            <a:endParaRPr lang="hr-HR" sz="3600" dirty="0"/>
          </a:p>
        </p:txBody>
      </p:sp>
      <p:sp>
        <p:nvSpPr>
          <p:cNvPr id="44" name="TextBox 43"/>
          <p:cNvSpPr txBox="1"/>
          <p:nvPr/>
        </p:nvSpPr>
        <p:spPr>
          <a:xfrm>
            <a:off x="4714876" y="235743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2" action="ppaction://hlinksldjump"/>
              </a:rPr>
              <a:t>10</a:t>
            </a:r>
            <a:endParaRPr lang="hr-HR" sz="3600" dirty="0"/>
          </a:p>
        </p:txBody>
      </p:sp>
      <p:sp>
        <p:nvSpPr>
          <p:cNvPr id="45" name="TextBox 44"/>
          <p:cNvSpPr txBox="1"/>
          <p:nvPr/>
        </p:nvSpPr>
        <p:spPr>
          <a:xfrm>
            <a:off x="6000760" y="2357430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3" action="ppaction://hlinksldjump"/>
              </a:rPr>
              <a:t>11</a:t>
            </a:r>
            <a:endParaRPr lang="hr-HR" sz="3600" dirty="0"/>
          </a:p>
        </p:txBody>
      </p:sp>
      <p:sp>
        <p:nvSpPr>
          <p:cNvPr id="46" name="TextBox 45"/>
          <p:cNvSpPr txBox="1"/>
          <p:nvPr/>
        </p:nvSpPr>
        <p:spPr>
          <a:xfrm>
            <a:off x="7215206" y="235743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4" action="ppaction://hlinksldjump"/>
              </a:rPr>
              <a:t>12</a:t>
            </a:r>
            <a:endParaRPr lang="hr-HR" sz="3600" dirty="0"/>
          </a:p>
        </p:txBody>
      </p:sp>
      <p:sp>
        <p:nvSpPr>
          <p:cNvPr id="47" name="TextBox 46"/>
          <p:cNvSpPr txBox="1"/>
          <p:nvPr/>
        </p:nvSpPr>
        <p:spPr>
          <a:xfrm>
            <a:off x="785786" y="363992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5" action="ppaction://hlinksldjump"/>
              </a:rPr>
              <a:t>13</a:t>
            </a:r>
            <a:endParaRPr lang="hr-HR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2000232" y="363992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6" action="ppaction://hlinksldjump"/>
              </a:rPr>
              <a:t>14</a:t>
            </a:r>
            <a:endParaRPr lang="hr-HR" sz="3600" dirty="0"/>
          </a:p>
        </p:txBody>
      </p:sp>
      <p:sp>
        <p:nvSpPr>
          <p:cNvPr id="49" name="TextBox 48"/>
          <p:cNvSpPr txBox="1"/>
          <p:nvPr/>
        </p:nvSpPr>
        <p:spPr>
          <a:xfrm>
            <a:off x="3357554" y="3643314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7" action="ppaction://hlinksldjump"/>
              </a:rPr>
              <a:t>15</a:t>
            </a:r>
            <a:endParaRPr lang="hr-HR" sz="3600" dirty="0"/>
          </a:p>
        </p:txBody>
      </p:sp>
      <p:sp>
        <p:nvSpPr>
          <p:cNvPr id="50" name="TextBox 49"/>
          <p:cNvSpPr txBox="1"/>
          <p:nvPr/>
        </p:nvSpPr>
        <p:spPr>
          <a:xfrm>
            <a:off x="4572000" y="3643314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8" action="ppaction://hlinksldjump"/>
              </a:rPr>
              <a:t>16</a:t>
            </a:r>
            <a:endParaRPr lang="hr-HR" sz="3600" dirty="0"/>
          </a:p>
        </p:txBody>
      </p:sp>
      <p:sp>
        <p:nvSpPr>
          <p:cNvPr id="51" name="TextBox 50"/>
          <p:cNvSpPr txBox="1"/>
          <p:nvPr/>
        </p:nvSpPr>
        <p:spPr>
          <a:xfrm>
            <a:off x="5857884" y="3711363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19" action="ppaction://hlinksldjump"/>
              </a:rPr>
              <a:t>17</a:t>
            </a:r>
            <a:endParaRPr lang="hr-HR" sz="3600" dirty="0"/>
          </a:p>
        </p:txBody>
      </p:sp>
      <p:sp>
        <p:nvSpPr>
          <p:cNvPr id="52" name="TextBox 51"/>
          <p:cNvSpPr txBox="1"/>
          <p:nvPr/>
        </p:nvSpPr>
        <p:spPr>
          <a:xfrm>
            <a:off x="7143768" y="371475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20" action="ppaction://hlinksldjump"/>
              </a:rPr>
              <a:t>18</a:t>
            </a:r>
            <a:endParaRPr lang="hr-HR" sz="3600" dirty="0"/>
          </a:p>
        </p:txBody>
      </p:sp>
      <p:sp>
        <p:nvSpPr>
          <p:cNvPr id="53" name="TextBox 52"/>
          <p:cNvSpPr txBox="1"/>
          <p:nvPr/>
        </p:nvSpPr>
        <p:spPr>
          <a:xfrm>
            <a:off x="857224" y="492580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21" action="ppaction://hlinksldjump"/>
              </a:rPr>
              <a:t>19</a:t>
            </a:r>
            <a:endParaRPr lang="hr-HR" sz="3600" dirty="0"/>
          </a:p>
        </p:txBody>
      </p:sp>
      <p:sp>
        <p:nvSpPr>
          <p:cNvPr id="54" name="TextBox 53"/>
          <p:cNvSpPr txBox="1"/>
          <p:nvPr/>
        </p:nvSpPr>
        <p:spPr>
          <a:xfrm>
            <a:off x="2214546" y="4925809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22" action="ppaction://hlinksldjump"/>
              </a:rPr>
              <a:t>20</a:t>
            </a:r>
            <a:endParaRPr lang="hr-HR" sz="3600" dirty="0"/>
          </a:p>
        </p:txBody>
      </p:sp>
      <p:sp>
        <p:nvSpPr>
          <p:cNvPr id="55" name="TextBox 54"/>
          <p:cNvSpPr txBox="1"/>
          <p:nvPr/>
        </p:nvSpPr>
        <p:spPr>
          <a:xfrm>
            <a:off x="3500430" y="492580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23" action="ppaction://hlinksldjump"/>
              </a:rPr>
              <a:t>21</a:t>
            </a:r>
            <a:endParaRPr lang="hr-HR" sz="3600" dirty="0"/>
          </a:p>
        </p:txBody>
      </p:sp>
      <p:sp>
        <p:nvSpPr>
          <p:cNvPr id="56" name="TextBox 55"/>
          <p:cNvSpPr txBox="1"/>
          <p:nvPr/>
        </p:nvSpPr>
        <p:spPr>
          <a:xfrm>
            <a:off x="4786314" y="4925809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24" action="ppaction://hlinksldjump"/>
              </a:rPr>
              <a:t>22</a:t>
            </a:r>
            <a:endParaRPr lang="hr-HR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5929322" y="492919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25" action="ppaction://hlinksldjump"/>
              </a:rPr>
              <a:t>23</a:t>
            </a:r>
            <a:endParaRPr lang="hr-HR" sz="3600" dirty="0"/>
          </a:p>
        </p:txBody>
      </p:sp>
      <p:sp>
        <p:nvSpPr>
          <p:cNvPr id="58" name="TextBox 57"/>
          <p:cNvSpPr txBox="1"/>
          <p:nvPr/>
        </p:nvSpPr>
        <p:spPr>
          <a:xfrm>
            <a:off x="7215206" y="492919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dirty="0" smtClean="0">
                <a:hlinkClick r:id="rId26" action="ppaction://hlinksldjump"/>
              </a:rPr>
              <a:t>24</a:t>
            </a:r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Broj 6 napiši kao razlomak s nazivnikom 3.</a:t>
            </a:r>
          </a:p>
          <a:p>
            <a:pPr algn="ctr">
              <a:buNone/>
            </a:pPr>
            <a:endParaRPr lang="hr-HR" dirty="0" smtClean="0"/>
          </a:p>
          <a:p>
            <a:pPr algn="ctr"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Equation" r:id="rId4" imgW="114120" imgH="215640" progId="Equation.3">
              <p:embed/>
            </p:oleObj>
          </a:graphicData>
        </a:graphic>
      </p:graphicFrame>
      <p:sp>
        <p:nvSpPr>
          <p:cNvPr id="6" name="Right Arrow 5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Broj 8 napiši kao razlomak s brojnikom 24.</a:t>
            </a:r>
            <a:endParaRPr lang="hr-HR" dirty="0"/>
          </a:p>
        </p:txBody>
      </p:sp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 </a:t>
            </a:r>
          </a:p>
          <a:p>
            <a:pPr>
              <a:buNone/>
            </a:pPr>
            <a:r>
              <a:rPr lang="hr-HR" dirty="0" smtClean="0"/>
              <a:t>    Napiši u obliku mješovitog broja      . 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38613" y="3208338"/>
          <a:ext cx="471487" cy="889000"/>
        </p:xfrm>
        <a:graphic>
          <a:graphicData uri="http://schemas.openxmlformats.org/presentationml/2006/ole">
            <p:oleObj spid="_x0000_s3074" name="Equation" r:id="rId4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300192" y="2020343"/>
          <a:ext cx="504056" cy="976609"/>
        </p:xfrm>
        <a:graphic>
          <a:graphicData uri="http://schemas.openxmlformats.org/presentationml/2006/ole">
            <p:oleObj spid="_x0000_s3075" name="Jednadžba" r:id="rId5" imgW="203040" imgH="393480" progId="Equation.3">
              <p:embed/>
            </p:oleObj>
          </a:graphicData>
        </a:graphic>
      </p:graphicFrame>
      <p:sp>
        <p:nvSpPr>
          <p:cNvPr id="6" name="Right Arrow 5">
            <a:hlinkClick r:id="rId6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   Napiši u obliku nepravog razlomka      . 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86644" y="2143116"/>
          <a:ext cx="428628" cy="738193"/>
        </p:xfrm>
        <a:graphic>
          <a:graphicData uri="http://schemas.openxmlformats.org/presentationml/2006/ole">
            <p:oleObj spid="_x0000_s20482" name="Equation" r:id="rId4" imgW="22860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pPr algn="ctr">
              <a:buNone/>
            </a:pPr>
            <a:r>
              <a:rPr lang="hr-HR" dirty="0" smtClean="0"/>
              <a:t>Razlomak        proširi brojem 5. </a:t>
            </a:r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786182" y="2071678"/>
          <a:ext cx="357190" cy="922741"/>
        </p:xfrm>
        <a:graphic>
          <a:graphicData uri="http://schemas.openxmlformats.org/presentationml/2006/ole">
            <p:oleObj spid="_x0000_s21506" name="Equation" r:id="rId4" imgW="152280" imgH="393480" progId="Equation.3">
              <p:embed/>
            </p:oleObj>
          </a:graphicData>
        </a:graphic>
      </p:graphicFrame>
      <p:sp>
        <p:nvSpPr>
          <p:cNvPr id="5" name="Right Arrow 4">
            <a:hlinkClick r:id="rId5" action="ppaction://hlinksldjump"/>
          </p:cNvPr>
          <p:cNvSpPr/>
          <p:nvPr/>
        </p:nvSpPr>
        <p:spPr>
          <a:xfrm>
            <a:off x="7429520" y="5929330"/>
            <a:ext cx="1000132" cy="42862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152</Words>
  <Application>Microsoft Office PowerPoint</Application>
  <PresentationFormat>Prikaz na zaslonu (4:3)</PresentationFormat>
  <Paragraphs>106</Paragraphs>
  <Slides>28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28</vt:i4>
      </vt:variant>
    </vt:vector>
  </HeadingPairs>
  <TitlesOfParts>
    <vt:vector size="31" baseType="lpstr">
      <vt:lpstr>Office Theme</vt:lpstr>
      <vt:lpstr>Microsoft Equation 3.0</vt:lpstr>
      <vt:lpstr>Equation</vt:lpstr>
      <vt:lpstr>BINGO</vt:lpstr>
      <vt:lpstr>BINGO TABLICA</vt:lpstr>
      <vt:lpstr>BINGO</vt:lpstr>
      <vt:lpstr>Slajd 4</vt:lpstr>
      <vt:lpstr> 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  <vt:lpstr>ZADATAK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</dc:creator>
  <cp:lastModifiedBy>Korisnik</cp:lastModifiedBy>
  <cp:revision>38</cp:revision>
  <dcterms:created xsi:type="dcterms:W3CDTF">2011-10-10T15:25:24Z</dcterms:created>
  <dcterms:modified xsi:type="dcterms:W3CDTF">2011-10-11T08:12:21Z</dcterms:modified>
</cp:coreProperties>
</file>