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09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1946DD-BF1E-42FF-BED7-B201A1A3A734}" type="datetimeFigureOut">
              <a:rPr lang="tr-TR" smtClean="0"/>
              <a:pPr/>
              <a:t>14.09.2020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C15102-B290-45B5-8164-0EE4F527730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Hello</a:t>
            </a:r>
            <a:r>
              <a:rPr lang="tr-TR" sz="2400" dirty="0"/>
              <a:t> i </a:t>
            </a:r>
            <a:r>
              <a:rPr lang="tr-TR" sz="2400" dirty="0" err="1"/>
              <a:t>am</a:t>
            </a:r>
            <a:r>
              <a:rPr lang="tr-TR" sz="2400" dirty="0"/>
              <a:t> Rabia </a:t>
            </a:r>
            <a:r>
              <a:rPr lang="tr-TR" sz="2400" dirty="0" err="1"/>
              <a:t>tame</a:t>
            </a:r>
            <a:r>
              <a:rPr lang="tr-TR" sz="2400" dirty="0"/>
              <a:t> i </a:t>
            </a:r>
            <a:r>
              <a:rPr lang="tr-TR" sz="2400" dirty="0" err="1"/>
              <a:t>am</a:t>
            </a:r>
            <a:r>
              <a:rPr lang="tr-TR" sz="2400" dirty="0"/>
              <a:t> 13 </a:t>
            </a:r>
            <a:r>
              <a:rPr lang="tr-TR" sz="2400" dirty="0" err="1"/>
              <a:t>years</a:t>
            </a:r>
            <a:r>
              <a:rPr lang="tr-TR" sz="2400" dirty="0"/>
              <a:t> </a:t>
            </a:r>
            <a:r>
              <a:rPr lang="tr-TR" sz="2400" dirty="0" err="1"/>
              <a:t>old</a:t>
            </a:r>
            <a:r>
              <a:rPr lang="tr-TR" sz="2400" dirty="0"/>
              <a:t>.</a:t>
            </a:r>
          </a:p>
          <a:p>
            <a:r>
              <a:rPr lang="tr-TR" sz="2400" dirty="0"/>
              <a:t>I </a:t>
            </a:r>
            <a:r>
              <a:rPr lang="tr-TR" sz="2400" dirty="0" err="1"/>
              <a:t>have</a:t>
            </a:r>
            <a:r>
              <a:rPr lang="tr-TR" sz="2400" dirty="0"/>
              <a:t> a </a:t>
            </a:r>
            <a:r>
              <a:rPr lang="tr-TR" sz="2400" dirty="0" err="1"/>
              <a:t>sister</a:t>
            </a:r>
            <a:r>
              <a:rPr lang="tr-TR" sz="2400" dirty="0"/>
              <a:t> </a:t>
            </a:r>
            <a:r>
              <a:rPr lang="tr-TR" sz="2400" dirty="0" err="1"/>
              <a:t>named</a:t>
            </a:r>
            <a:r>
              <a:rPr lang="tr-TR" sz="2400" dirty="0"/>
              <a:t>  Filiz</a:t>
            </a:r>
          </a:p>
          <a:p>
            <a:r>
              <a:rPr lang="tr-TR" sz="2400" dirty="0" err="1"/>
              <a:t>My</a:t>
            </a:r>
            <a:r>
              <a:rPr lang="tr-TR" sz="2400" dirty="0"/>
              <a:t> </a:t>
            </a:r>
            <a:r>
              <a:rPr lang="tr-TR" sz="2400" dirty="0" err="1"/>
              <a:t>father</a:t>
            </a:r>
            <a:r>
              <a:rPr lang="tr-TR" sz="2400" dirty="0"/>
              <a:t>`s name is Mehmet Ali,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my</a:t>
            </a:r>
            <a:r>
              <a:rPr lang="tr-TR" sz="2400" dirty="0"/>
              <a:t> </a:t>
            </a:r>
            <a:r>
              <a:rPr lang="tr-TR" sz="2400" dirty="0" err="1"/>
              <a:t>father</a:t>
            </a:r>
            <a:r>
              <a:rPr lang="tr-TR" sz="2400" dirty="0"/>
              <a:t> is a </a:t>
            </a:r>
            <a:r>
              <a:rPr lang="tr-TR" sz="2400" dirty="0" err="1"/>
              <a:t>security</a:t>
            </a:r>
            <a:r>
              <a:rPr lang="tr-TR" sz="2400" dirty="0"/>
              <a:t> </a:t>
            </a:r>
            <a:r>
              <a:rPr lang="tr-TR" sz="2400" dirty="0" err="1"/>
              <a:t>mother</a:t>
            </a:r>
            <a:r>
              <a:rPr lang="tr-TR" sz="2400" dirty="0"/>
              <a:t>`s name Şerife is a </a:t>
            </a:r>
            <a:r>
              <a:rPr lang="tr-TR" sz="2400" dirty="0" err="1"/>
              <a:t>housewife</a:t>
            </a:r>
            <a:endParaRPr lang="tr-TR" sz="2400" dirty="0"/>
          </a:p>
          <a:p>
            <a:r>
              <a:rPr lang="tr-TR" sz="2400" dirty="0"/>
              <a:t>I </a:t>
            </a:r>
            <a:r>
              <a:rPr lang="tr-TR" sz="2400" dirty="0" err="1"/>
              <a:t>live</a:t>
            </a:r>
            <a:r>
              <a:rPr lang="tr-TR" sz="2400" dirty="0"/>
              <a:t> in </a:t>
            </a:r>
            <a:r>
              <a:rPr lang="tr-TR" sz="2400" dirty="0" err="1"/>
              <a:t>Turkey</a:t>
            </a:r>
            <a:r>
              <a:rPr lang="tr-TR" sz="2400" dirty="0"/>
              <a:t>`s Antalya </a:t>
            </a:r>
            <a:r>
              <a:rPr lang="tr-TR" sz="2400" dirty="0" err="1"/>
              <a:t>province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a </a:t>
            </a:r>
            <a:r>
              <a:rPr lang="tr-TR" sz="2400" dirty="0" err="1"/>
              <a:t>famoustourism</a:t>
            </a:r>
            <a:r>
              <a:rPr lang="tr-TR" sz="2400" dirty="0"/>
              <a:t> </a:t>
            </a:r>
            <a:r>
              <a:rPr lang="tr-TR" sz="2400" dirty="0" err="1"/>
              <a:t>city</a:t>
            </a:r>
            <a:endParaRPr lang="tr-TR" sz="2400" dirty="0"/>
          </a:p>
        </p:txBody>
      </p:sp>
      <p:sp>
        <p:nvSpPr>
          <p:cNvPr id="5" name="4 Oval"/>
          <p:cNvSpPr/>
          <p:nvPr/>
        </p:nvSpPr>
        <p:spPr>
          <a:xfrm>
            <a:off x="2195736" y="188640"/>
            <a:ext cx="46085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MY LİFE</a:t>
            </a:r>
          </a:p>
        </p:txBody>
      </p:sp>
      <p:pic>
        <p:nvPicPr>
          <p:cNvPr id="4098" name="Picture 2" descr="Antalyanın nesi meşhur Gezi yazısı planı rehberi örneği turları butik  ote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3096344" cy="206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395536" y="1947712"/>
            <a:ext cx="8229600" cy="4572000"/>
          </a:xfrm>
        </p:spPr>
        <p:txBody>
          <a:bodyPr>
            <a:normAutofit/>
          </a:bodyPr>
          <a:lstStyle/>
          <a:p>
            <a:r>
              <a:rPr lang="tr-TR" b="1" i="1" dirty="0" err="1"/>
              <a:t>My</a:t>
            </a:r>
            <a:r>
              <a:rPr lang="tr-TR" b="1" i="1" dirty="0"/>
              <a:t> </a:t>
            </a:r>
            <a:r>
              <a:rPr lang="tr-TR" b="1" i="1" dirty="0" err="1"/>
              <a:t>hobbies</a:t>
            </a:r>
            <a:r>
              <a:rPr lang="tr-TR" b="1" i="1" dirty="0"/>
              <a:t> </a:t>
            </a:r>
            <a:r>
              <a:rPr lang="tr-TR" b="1" i="1" dirty="0" err="1"/>
              <a:t>are</a:t>
            </a:r>
            <a:r>
              <a:rPr lang="tr-TR" b="1" i="1" dirty="0"/>
              <a:t> </a:t>
            </a:r>
            <a:r>
              <a:rPr lang="tr-TR" b="1" i="1" dirty="0" err="1"/>
              <a:t>reading</a:t>
            </a:r>
            <a:r>
              <a:rPr lang="tr-TR" b="1" i="1" dirty="0"/>
              <a:t> </a:t>
            </a:r>
            <a:r>
              <a:rPr lang="tr-TR" b="1" i="1" dirty="0" err="1"/>
              <a:t>books</a:t>
            </a:r>
            <a:r>
              <a:rPr lang="tr-TR" b="1" i="1" dirty="0"/>
              <a:t>,</a:t>
            </a:r>
            <a:r>
              <a:rPr lang="tr-TR" b="1" i="1" dirty="0" err="1"/>
              <a:t>listening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music</a:t>
            </a:r>
            <a:r>
              <a:rPr lang="tr-TR" b="1" i="1" dirty="0"/>
              <a:t>, </a:t>
            </a:r>
            <a:r>
              <a:rPr lang="tr-TR" b="1" i="1" dirty="0" err="1"/>
              <a:t>waching</a:t>
            </a:r>
            <a:r>
              <a:rPr lang="tr-TR" b="1" i="1" dirty="0"/>
              <a:t> </a:t>
            </a:r>
            <a:r>
              <a:rPr lang="tr-TR" b="1" i="1" dirty="0" err="1"/>
              <a:t>thrillers</a:t>
            </a:r>
            <a:r>
              <a:rPr lang="tr-TR" b="1" i="1" dirty="0"/>
              <a:t> </a:t>
            </a:r>
            <a:r>
              <a:rPr lang="tr-TR" b="1" i="1" dirty="0" err="1"/>
              <a:t>and</a:t>
            </a:r>
            <a:r>
              <a:rPr lang="tr-TR" b="1" i="1" dirty="0"/>
              <a:t> </a:t>
            </a:r>
            <a:r>
              <a:rPr lang="tr-TR" b="1" i="1" dirty="0" err="1"/>
              <a:t>animated</a:t>
            </a:r>
            <a:r>
              <a:rPr lang="tr-TR" b="1" i="1" dirty="0"/>
              <a:t> </a:t>
            </a:r>
            <a:r>
              <a:rPr lang="tr-TR" b="1" i="1" dirty="0" err="1"/>
              <a:t>movies</a:t>
            </a:r>
            <a:r>
              <a:rPr lang="tr-TR" b="1" i="1" dirty="0"/>
              <a:t> </a:t>
            </a:r>
            <a:r>
              <a:rPr lang="tr-TR" b="1" i="1" dirty="0" err="1"/>
              <a:t>ets</a:t>
            </a:r>
            <a:r>
              <a:rPr lang="tr-TR" b="1" i="1" dirty="0"/>
              <a:t>.</a:t>
            </a:r>
          </a:p>
        </p:txBody>
      </p:sp>
      <p:sp>
        <p:nvSpPr>
          <p:cNvPr id="3" name="2 Oval"/>
          <p:cNvSpPr/>
          <p:nvPr/>
        </p:nvSpPr>
        <p:spPr>
          <a:xfrm>
            <a:off x="395536" y="188640"/>
            <a:ext cx="40324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 err="1"/>
              <a:t>My</a:t>
            </a:r>
            <a:r>
              <a:rPr lang="tr-TR" sz="2800" b="1" i="1" dirty="0"/>
              <a:t> </a:t>
            </a:r>
            <a:r>
              <a:rPr lang="tr-TR" sz="2800" b="1" i="1" dirty="0" err="1"/>
              <a:t>hobbies</a:t>
            </a:r>
            <a:endParaRPr lang="tr-TR" sz="2800" b="1" i="1" dirty="0"/>
          </a:p>
        </p:txBody>
      </p:sp>
      <p:sp>
        <p:nvSpPr>
          <p:cNvPr id="5" name="4 Oval"/>
          <p:cNvSpPr/>
          <p:nvPr/>
        </p:nvSpPr>
        <p:spPr>
          <a:xfrm flipH="1" flipV="1">
            <a:off x="1043608" y="548680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Kütüphaneden ödünç kitap alana toplu ulaşımda iki biniş hakkı hediye -  Memurlar.Net">
            <a:extLst>
              <a:ext uri="{FF2B5EF4-FFF2-40B4-BE49-F238E27FC236}">
                <a16:creationId xmlns:a16="http://schemas.microsoft.com/office/drawing/2014/main" id="{A11FC159-5E83-4FD1-85D4-4405EC52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88" y="3861048"/>
            <a:ext cx="2783210" cy="22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demi döneminde değişen müzik dinleme eğilimleri - Digital Age">
            <a:extLst>
              <a:ext uri="{FF2B5EF4-FFF2-40B4-BE49-F238E27FC236}">
                <a16:creationId xmlns:a16="http://schemas.microsoft.com/office/drawing/2014/main" id="{521FA88C-C985-4877-8A9A-6F209999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783210" cy="2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2 Oval"/>
          <p:cNvSpPr/>
          <p:nvPr/>
        </p:nvSpPr>
        <p:spPr>
          <a:xfrm>
            <a:off x="467544" y="260648"/>
            <a:ext cx="36004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/>
              <a:t>MY PHOBİAS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DEDFA47-9470-40EB-ADD4-0B5D7961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/>
              <a:t>don´t</a:t>
            </a:r>
            <a:r>
              <a:rPr lang="tr-TR" dirty="0"/>
              <a:t> 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phobia</a:t>
            </a:r>
            <a:r>
              <a:rPr lang="tr-TR" dirty="0"/>
              <a:t> but I </a:t>
            </a:r>
            <a:r>
              <a:rPr lang="tr-TR" dirty="0" err="1"/>
              <a:t>don´t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storms</a:t>
            </a:r>
            <a:r>
              <a:rPr lang="tr-TR" dirty="0"/>
              <a:t>.</a:t>
            </a:r>
          </a:p>
        </p:txBody>
      </p:sp>
      <p:pic>
        <p:nvPicPr>
          <p:cNvPr id="1026" name="Picture 2" descr="Meteoroloji'den fırtına uyarısı: 100 km/sa hızla geliyor! Yağışlar  başlıyor… - Güncel haberler">
            <a:extLst>
              <a:ext uri="{FF2B5EF4-FFF2-40B4-BE49-F238E27FC236}">
                <a16:creationId xmlns:a16="http://schemas.microsoft.com/office/drawing/2014/main" id="{5D6CAD60-EC82-4C56-9422-13FD5089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0102"/>
            <a:ext cx="5661670" cy="31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Iwant</a:t>
            </a:r>
            <a:r>
              <a:rPr lang="tr-TR" dirty="0"/>
              <a:t> </a:t>
            </a:r>
            <a:r>
              <a:rPr lang="tr-TR" dirty="0" err="1"/>
              <a:t>tobe</a:t>
            </a:r>
            <a:r>
              <a:rPr lang="tr-TR" dirty="0"/>
              <a:t> </a:t>
            </a:r>
            <a:r>
              <a:rPr lang="tr-TR" dirty="0" err="1"/>
              <a:t>successful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LGS </a:t>
            </a:r>
            <a:r>
              <a:rPr lang="tr-TR" dirty="0" err="1"/>
              <a:t>exam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Yusuf </a:t>
            </a:r>
            <a:r>
              <a:rPr lang="tr-TR" dirty="0" err="1"/>
              <a:t>Suggest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Surgeon</a:t>
            </a:r>
            <a:r>
              <a:rPr lang="tr-TR" dirty="0"/>
              <a:t> </a:t>
            </a:r>
            <a:r>
              <a:rPr lang="tr-TR" dirty="0" err="1"/>
              <a:t>Pasha</a:t>
            </a: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of </a:t>
            </a:r>
            <a:r>
              <a:rPr lang="tr-TR" dirty="0" err="1"/>
              <a:t>medicini</a:t>
            </a:r>
            <a:endParaRPr lang="tr-TR" dirty="0"/>
          </a:p>
          <a:p>
            <a:r>
              <a:rPr lang="tr-TR" dirty="0"/>
              <a:t>My </a:t>
            </a:r>
            <a:r>
              <a:rPr lang="tr-TR" dirty="0" err="1"/>
              <a:t>goal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be a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physicist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Nikola </a:t>
            </a:r>
            <a:r>
              <a:rPr lang="tr-TR" dirty="0" err="1"/>
              <a:t>Tesla</a:t>
            </a:r>
            <a:r>
              <a:rPr lang="tr-TR" dirty="0"/>
              <a:t>.</a:t>
            </a:r>
          </a:p>
          <a:p>
            <a:r>
              <a:rPr lang="tr-TR" dirty="0"/>
              <a:t>I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contribute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word</a:t>
            </a:r>
            <a:r>
              <a:rPr lang="tr-TR" dirty="0"/>
              <a:t> of </a:t>
            </a:r>
            <a:r>
              <a:rPr lang="tr-TR" dirty="0" err="1"/>
              <a:t>science</a:t>
            </a:r>
            <a:endParaRPr lang="tr-TR" dirty="0"/>
          </a:p>
        </p:txBody>
      </p:sp>
      <p:sp>
        <p:nvSpPr>
          <p:cNvPr id="3" name="2 Oval"/>
          <p:cNvSpPr/>
          <p:nvPr/>
        </p:nvSpPr>
        <p:spPr>
          <a:xfrm>
            <a:off x="251520" y="332656"/>
            <a:ext cx="38164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i="1" dirty="0" err="1"/>
              <a:t>My</a:t>
            </a:r>
            <a:r>
              <a:rPr lang="tr-TR" sz="3200" i="1" dirty="0"/>
              <a:t> </a:t>
            </a:r>
            <a:r>
              <a:rPr lang="tr-TR" sz="3200" i="1" dirty="0" err="1"/>
              <a:t>goals</a:t>
            </a:r>
            <a:endParaRPr lang="tr-TR" sz="3200" i="1" dirty="0"/>
          </a:p>
        </p:txBody>
      </p:sp>
      <p:pic>
        <p:nvPicPr>
          <p:cNvPr id="1026" name="Picture 2" descr="https://upload.wikimedia.org/wikipedia/commons/thumb/7/77/Tesla_Sarony.jpg/200px-Tesla_Sar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400944" cy="165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2 Oval"/>
          <p:cNvSpPr/>
          <p:nvPr/>
        </p:nvSpPr>
        <p:spPr>
          <a:xfrm>
            <a:off x="179512" y="188640"/>
            <a:ext cx="43924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i="1" dirty="0" err="1"/>
              <a:t>My</a:t>
            </a:r>
            <a:r>
              <a:rPr lang="tr-TR" sz="3600" i="1" dirty="0"/>
              <a:t> </a:t>
            </a:r>
            <a:r>
              <a:rPr lang="tr-TR" sz="3600" i="1" dirty="0" err="1"/>
              <a:t>school</a:t>
            </a:r>
            <a:endParaRPr lang="tr-TR" sz="3600" i="1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57A5BF4-B848-4BF6-9472-6E329177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 am </a:t>
            </a:r>
            <a:r>
              <a:rPr lang="tr-TR" dirty="0" err="1"/>
              <a:t>studying</a:t>
            </a:r>
            <a:r>
              <a:rPr lang="tr-TR" dirty="0"/>
              <a:t> at Okurcalar BHC 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9996267-8DD5-46D2-9DD7-30A46D8A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76" y="2996952"/>
            <a:ext cx="5493923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£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906631-C68D-4CA5-9870-380DE3B6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Tourism</a:t>
            </a:r>
            <a:r>
              <a:rPr lang="tr-TR" dirty="0"/>
              <a:t> is </a:t>
            </a:r>
            <a:r>
              <a:rPr lang="tr-TR" dirty="0" err="1"/>
              <a:t>widespread</a:t>
            </a:r>
            <a:r>
              <a:rPr lang="tr-TR" dirty="0"/>
              <a:t> in Okurcalar </a:t>
            </a:r>
            <a:r>
              <a:rPr lang="tr-TR" dirty="0" err="1"/>
              <a:t>although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not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it is </a:t>
            </a:r>
            <a:r>
              <a:rPr lang="tr-TR" dirty="0" err="1"/>
              <a:t>rich</a:t>
            </a:r>
            <a:r>
              <a:rPr lang="tr-TR" dirty="0"/>
              <a:t> in </a:t>
            </a:r>
            <a:r>
              <a:rPr lang="tr-TR" dirty="0" err="1"/>
              <a:t>naturel</a:t>
            </a:r>
            <a:r>
              <a:rPr lang="tr-TR" dirty="0"/>
              <a:t> </a:t>
            </a:r>
            <a:r>
              <a:rPr lang="tr-TR" dirty="0" err="1"/>
              <a:t>beaty</a:t>
            </a:r>
            <a:r>
              <a:rPr lang="tr-TR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75D1A-7D26-4A47-AA6C-0B8012E702BD}"/>
              </a:ext>
            </a:extLst>
          </p:cNvPr>
          <p:cNvSpPr/>
          <p:nvPr/>
        </p:nvSpPr>
        <p:spPr>
          <a:xfrm>
            <a:off x="179512" y="267494"/>
            <a:ext cx="5280996" cy="128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u="sng" dirty="0" err="1"/>
              <a:t>Where</a:t>
            </a:r>
            <a:r>
              <a:rPr lang="tr-TR" sz="2800" i="1" u="sng" dirty="0"/>
              <a:t> i </a:t>
            </a:r>
            <a:r>
              <a:rPr lang="tr-TR" sz="2800" i="1" u="sng" dirty="0" err="1"/>
              <a:t>live</a:t>
            </a:r>
            <a:r>
              <a:rPr lang="tr-TR" sz="2800" i="1" u="sng" dirty="0"/>
              <a:t> Okurcalar</a:t>
            </a:r>
          </a:p>
        </p:txBody>
      </p:sp>
      <p:pic>
        <p:nvPicPr>
          <p:cNvPr id="3074" name="Picture 2" descr="Okurcalar Otelleri | Alanya Okurcular Otelleri TatilBudur'da">
            <a:extLst>
              <a:ext uri="{FF2B5EF4-FFF2-40B4-BE49-F238E27FC236}">
                <a16:creationId xmlns:a16="http://schemas.microsoft.com/office/drawing/2014/main" id="{C8858498-88C5-4EEC-B6E8-07BC5D51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46291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143328" cy="1579440"/>
          </a:xfrm>
        </p:spPr>
        <p:txBody>
          <a:bodyPr>
            <a:noAutofit/>
          </a:bodyPr>
          <a:lstStyle/>
          <a:p>
            <a:r>
              <a:rPr lang="tr-TR" sz="8000" dirty="0">
                <a:solidFill>
                  <a:schemeClr val="accent1">
                    <a:lumMod val="75000"/>
                  </a:schemeClr>
                </a:solidFill>
              </a:rPr>
              <a:t>GOOD </a:t>
            </a:r>
          </a:p>
          <a:p>
            <a:r>
              <a:rPr lang="tr-TR" sz="8000" dirty="0">
                <a:solidFill>
                  <a:schemeClr val="accent1">
                    <a:lumMod val="75000"/>
                  </a:schemeClr>
                </a:solidFill>
              </a:rPr>
              <a:t>BYE</a:t>
            </a:r>
          </a:p>
        </p:txBody>
      </p:sp>
      <p:sp>
        <p:nvSpPr>
          <p:cNvPr id="3" name="2 Gülen Yüz"/>
          <p:cNvSpPr/>
          <p:nvPr/>
        </p:nvSpPr>
        <p:spPr>
          <a:xfrm>
            <a:off x="3995936" y="3140968"/>
            <a:ext cx="1368152" cy="1224136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</TotalTime>
  <Words>183</Words>
  <Application>Microsoft Office PowerPoint</Application>
  <PresentationFormat>Ekran Gösterisi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Verdana</vt:lpstr>
      <vt:lpstr>Wingdings 2</vt:lpstr>
      <vt:lpstr>Canlı</vt:lpstr>
      <vt:lpstr> </vt:lpstr>
      <vt:lpstr> </vt:lpstr>
      <vt:lpstr> </vt:lpstr>
      <vt:lpstr> </vt:lpstr>
      <vt:lpstr> </vt:lpstr>
      <vt:lpstr> £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RABİA UYSAL</cp:lastModifiedBy>
  <cp:revision>31</cp:revision>
  <dcterms:created xsi:type="dcterms:W3CDTF">2020-09-13T15:09:13Z</dcterms:created>
  <dcterms:modified xsi:type="dcterms:W3CDTF">2020-09-14T15:56:43Z</dcterms:modified>
</cp:coreProperties>
</file>