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2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5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29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057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8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01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9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6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9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1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169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37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63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8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107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15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955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476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78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028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2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70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0186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6763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74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4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3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6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9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4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0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0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47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EC4FDAA-8C11-46E8-9548-4785FCB080DF}" type="datetimeFigureOut">
              <a:rPr lang="hr-HR" smtClean="0">
                <a:solidFill>
                  <a:srgbClr val="465E9C"/>
                </a:solidFill>
              </a:rPr>
              <a:pPr/>
              <a:t>14.5.2016.</a:t>
            </a:fld>
            <a:endParaRPr lang="hr-HR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B445C-EA79-43ED-A244-2015CAE4A105}" type="slidenum">
              <a:rPr lang="hr-HR" smtClean="0">
                <a:solidFill>
                  <a:srgbClr val="465E9C"/>
                </a:solidFill>
              </a:rPr>
              <a:pPr/>
              <a:t>‹#›</a:t>
            </a:fld>
            <a:endParaRPr lang="hr-HR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Latinska Amerika i Azija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ponavljanje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94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692696"/>
            <a:ext cx="7488832" cy="5616624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Navedi neke turističke atrakcije Meksika.</a:t>
            </a:r>
          </a:p>
          <a:p>
            <a:endParaRPr lang="hr-HR" sz="2800" dirty="0"/>
          </a:p>
          <a:p>
            <a:r>
              <a:rPr lang="hr-HR" sz="2800" dirty="0" smtClean="0"/>
              <a:t>Kakav je razmještaj stanovništva u Brazilu?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 smtClean="0"/>
              <a:t>Po čemu se ističe Rio de Janeiro?</a:t>
            </a:r>
          </a:p>
          <a:p>
            <a:endParaRPr lang="hr-HR" sz="2800" dirty="0"/>
          </a:p>
          <a:p>
            <a:r>
              <a:rPr lang="hr-HR" sz="2800" dirty="0" smtClean="0"/>
              <a:t>Kakvo značenje ima Brazilsko visočje?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Što je dovelo do deforestacije Amazone?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Koji grad je središte Amazonije? 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69547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692696"/>
            <a:ext cx="7416824" cy="5472608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Navedi neke turističke atrakcije Brazila.</a:t>
            </a:r>
          </a:p>
          <a:p>
            <a:endParaRPr lang="hr-HR" sz="2800" dirty="0" smtClean="0"/>
          </a:p>
          <a:p>
            <a:r>
              <a:rPr lang="hr-HR" sz="2800" dirty="0" smtClean="0"/>
              <a:t>Što se smatra osnovom argentinskog gospodarstva?</a:t>
            </a: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 smtClean="0"/>
              <a:t>Koji dio Argentine je glavno poljoprivredno područje?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Koji argetinski grad je središte automobilske industrije?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Što je Patagonija?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44330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560840" cy="5256584"/>
          </a:xfrm>
        </p:spPr>
        <p:txBody>
          <a:bodyPr/>
          <a:lstStyle/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Kako se naziva najveći vodopad na svijetu i gdje se nalazi?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Koja zemlja L.A. ima najveći udio bijelaca?</a:t>
            </a:r>
          </a:p>
          <a:p>
            <a:pPr>
              <a:buClr>
                <a:srgbClr val="AA2B1E"/>
              </a:buClr>
            </a:pPr>
            <a:endParaRPr lang="hr-HR" sz="2800" dirty="0" smtClean="0"/>
          </a:p>
          <a:p>
            <a:pPr>
              <a:buClr>
                <a:srgbClr val="AA2B1E"/>
              </a:buClr>
            </a:pPr>
            <a:r>
              <a:rPr lang="hr-HR" sz="2800" dirty="0" smtClean="0"/>
              <a:t>Objasni </a:t>
            </a:r>
            <a:r>
              <a:rPr lang="hr-HR" sz="2800" dirty="0"/>
              <a:t>rasnu i religijsku strukturu Meksika.</a:t>
            </a:r>
          </a:p>
          <a:p>
            <a:pPr lvl="0">
              <a:buClr>
                <a:srgbClr val="AA2B1E"/>
              </a:buClr>
            </a:pPr>
            <a:endParaRPr lang="hr-HR" sz="2800" dirty="0" smtClean="0">
              <a:solidFill>
                <a:prstClr val="black"/>
              </a:solidFill>
            </a:endParaRPr>
          </a:p>
          <a:p>
            <a:pPr>
              <a:buClr>
                <a:srgbClr val="AA2B1E"/>
              </a:buClr>
            </a:pPr>
            <a:r>
              <a:rPr lang="hr-HR" sz="2800" dirty="0"/>
              <a:t>Koja država se naziva latinoameričkim tigrom?</a:t>
            </a:r>
          </a:p>
          <a:p>
            <a:pPr lvl="0">
              <a:buClr>
                <a:srgbClr val="AA2B1E"/>
              </a:buClr>
            </a:pPr>
            <a:endParaRPr lang="hr-HR" sz="2800" dirty="0" smtClean="0">
              <a:solidFill>
                <a:prstClr val="black"/>
              </a:solidFill>
            </a:endParaRPr>
          </a:p>
          <a:p>
            <a:pPr>
              <a:buClr>
                <a:srgbClr val="AA2B1E"/>
              </a:buClr>
            </a:pPr>
            <a:r>
              <a:rPr lang="hr-HR" sz="2800" dirty="0"/>
              <a:t>Zbog čega Venezuela nije razvijenija?</a:t>
            </a:r>
          </a:p>
          <a:p>
            <a:pPr lvl="0">
              <a:buClr>
                <a:srgbClr val="AA2B1E"/>
              </a:buClr>
            </a:pPr>
            <a:endParaRPr lang="hr-HR" sz="2800" dirty="0" smtClean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583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764704"/>
            <a:ext cx="7272808" cy="5472608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Koji je glavni grad Venezuele i gdje se nalazi?</a:t>
            </a:r>
          </a:p>
          <a:p>
            <a:endParaRPr lang="hr-HR" sz="2800" dirty="0"/>
          </a:p>
          <a:p>
            <a:r>
              <a:rPr lang="hr-HR" sz="2800" dirty="0" smtClean="0"/>
              <a:t>Što prevladava u izvozu Kolumbije?</a:t>
            </a:r>
          </a:p>
          <a:p>
            <a:endParaRPr lang="hr-HR" sz="2800" dirty="0"/>
          </a:p>
          <a:p>
            <a:r>
              <a:rPr lang="hr-HR" sz="2800" dirty="0" smtClean="0"/>
              <a:t>Na koje reljefne cjeline se dijeli Kolumbija?</a:t>
            </a:r>
          </a:p>
          <a:p>
            <a:endParaRPr lang="hr-HR" sz="2800" dirty="0"/>
          </a:p>
          <a:p>
            <a:r>
              <a:rPr lang="hr-HR" sz="2800" dirty="0" smtClean="0"/>
              <a:t>Što je glavni problem u Kolumbiji?</a:t>
            </a:r>
          </a:p>
          <a:p>
            <a:endParaRPr lang="hr-HR" sz="2800" dirty="0"/>
          </a:p>
          <a:p>
            <a:r>
              <a:rPr lang="hr-HR" sz="2800" dirty="0" smtClean="0"/>
              <a:t>Usporedi strukturu venezuelske i kolumbijske ekonomije.</a:t>
            </a:r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0245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344816" cy="5184576"/>
          </a:xfrm>
        </p:spPr>
        <p:txBody>
          <a:bodyPr>
            <a:normAutofit/>
          </a:bodyPr>
          <a:lstStyle/>
          <a:p>
            <a:r>
              <a:rPr lang="hr-HR" sz="2800" dirty="0" smtClean="0"/>
              <a:t>Po čemu je Azija prva u svijetu?</a:t>
            </a:r>
          </a:p>
          <a:p>
            <a:endParaRPr lang="hr-HR" sz="2800" dirty="0"/>
          </a:p>
          <a:p>
            <a:r>
              <a:rPr lang="hr-HR" sz="2800" dirty="0" smtClean="0"/>
              <a:t>Koji se prirodni ekstremi nalaze u Aziji?</a:t>
            </a:r>
          </a:p>
          <a:p>
            <a:endParaRPr lang="hr-HR" sz="2800" dirty="0"/>
          </a:p>
          <a:p>
            <a:r>
              <a:rPr lang="hr-HR" sz="2800" dirty="0" smtClean="0"/>
              <a:t>Koje klimatske ekstreme nalazimo u Aziji?</a:t>
            </a:r>
          </a:p>
          <a:p>
            <a:endParaRPr lang="hr-HR" sz="2800" dirty="0"/>
          </a:p>
          <a:p>
            <a:r>
              <a:rPr lang="hr-HR" sz="2800" dirty="0" smtClean="0"/>
              <a:t>Koji dio Azije je najgušće naseljen, a koji najrjeđe?</a:t>
            </a:r>
          </a:p>
          <a:p>
            <a:endParaRPr lang="hr-HR" sz="2800" dirty="0"/>
          </a:p>
          <a:p>
            <a:r>
              <a:rPr lang="hr-HR" sz="2800" dirty="0" smtClean="0"/>
              <a:t>Što je litoralizacija?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27829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416824" cy="5400600"/>
          </a:xfrm>
        </p:spPr>
        <p:txBody>
          <a:bodyPr>
            <a:normAutofit/>
          </a:bodyPr>
          <a:lstStyle/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Koji azijske zemlje su najrazvijenije</a:t>
            </a:r>
            <a:r>
              <a:rPr lang="hr-HR" sz="2800" dirty="0" smtClean="0">
                <a:solidFill>
                  <a:prstClr val="black"/>
                </a:solidFill>
              </a:rPr>
              <a:t>?</a:t>
            </a:r>
          </a:p>
          <a:p>
            <a:endParaRPr lang="hr-HR" sz="2800" dirty="0">
              <a:solidFill>
                <a:prstClr val="black"/>
              </a:solidFill>
            </a:endParaRPr>
          </a:p>
          <a:p>
            <a:r>
              <a:rPr lang="hr-HR" sz="2800" dirty="0" smtClean="0">
                <a:solidFill>
                  <a:prstClr val="black"/>
                </a:solidFill>
              </a:rPr>
              <a:t>Koje države se nazivaju zaljevskim državama? Što je omogućilo njihov razvoj?</a:t>
            </a:r>
          </a:p>
          <a:p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U čemu se vide posljedice britanske vladavine u Indiji?</a:t>
            </a:r>
          </a:p>
          <a:p>
            <a:endParaRPr lang="hr-HR" dirty="0" smtClean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Što sve koči jači razvoj Indije?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Što je Zelena revolucija?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025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692696"/>
            <a:ext cx="7200800" cy="54006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Kakav utjecaj na klimu Indije ima Himalaja?</a:t>
            </a:r>
          </a:p>
          <a:p>
            <a:endParaRPr lang="hr-HR" sz="2800" dirty="0"/>
          </a:p>
          <a:p>
            <a:r>
              <a:rPr lang="hr-HR" sz="2800" dirty="0" smtClean="0"/>
              <a:t>Koja nizina je najgušće naseljeni dio Indije?</a:t>
            </a:r>
          </a:p>
          <a:p>
            <a:endParaRPr lang="hr-HR" sz="2800" dirty="0"/>
          </a:p>
          <a:p>
            <a:r>
              <a:rPr lang="hr-HR" sz="2800" dirty="0" smtClean="0"/>
              <a:t>Po čemu se ističe Dekan?</a:t>
            </a:r>
          </a:p>
          <a:p>
            <a:endParaRPr lang="hr-HR" sz="2800" dirty="0"/>
          </a:p>
          <a:p>
            <a:r>
              <a:rPr lang="hr-HR" sz="2800" dirty="0" smtClean="0"/>
              <a:t>Navedi najveći grad Indije i glavnu luku.</a:t>
            </a:r>
          </a:p>
          <a:p>
            <a:endParaRPr lang="hr-HR" sz="2800" dirty="0"/>
          </a:p>
          <a:p>
            <a:r>
              <a:rPr lang="hr-HR" sz="2800" dirty="0" smtClean="0"/>
              <a:t>Navedi neke turističke atrakcije Indije.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55658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836712"/>
            <a:ext cx="7272808" cy="5256584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Što je dovelo do podjele Korejskog polutoka?</a:t>
            </a:r>
          </a:p>
          <a:p>
            <a:endParaRPr lang="hr-HR" sz="2800" dirty="0"/>
          </a:p>
          <a:p>
            <a:r>
              <a:rPr lang="hr-HR" sz="2800" dirty="0" smtClean="0"/>
              <a:t>Koja država Korejskog poluotoka je istočnoazijski tigar?</a:t>
            </a:r>
          </a:p>
          <a:p>
            <a:endParaRPr lang="hr-HR" sz="2800" dirty="0"/>
          </a:p>
          <a:p>
            <a:r>
              <a:rPr lang="hr-HR" sz="2800" dirty="0" smtClean="0"/>
              <a:t>Navedi neke multinacionalne kompanije Južne Koreje.</a:t>
            </a:r>
          </a:p>
          <a:p>
            <a:endParaRPr lang="hr-HR" sz="2800" dirty="0"/>
          </a:p>
          <a:p>
            <a:r>
              <a:rPr lang="hr-HR" sz="2800" dirty="0" smtClean="0"/>
              <a:t>Usporedi uvjete za razvoj industrije u Sjevernoj i Južnoj Koreji.</a:t>
            </a:r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12849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272808" cy="488635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Što karakterizira gospodarstvo Sjeverne Koreje?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Što karakterizira gospodarstvo </a:t>
            </a:r>
            <a:r>
              <a:rPr lang="hr-HR" sz="2800" dirty="0" smtClean="0">
                <a:solidFill>
                  <a:prstClr val="black"/>
                </a:solidFill>
              </a:rPr>
              <a:t>Južne </a:t>
            </a:r>
            <a:r>
              <a:rPr lang="hr-HR" sz="2800" dirty="0">
                <a:solidFill>
                  <a:prstClr val="black"/>
                </a:solidFill>
              </a:rPr>
              <a:t>Koreje</a:t>
            </a:r>
            <a:r>
              <a:rPr lang="hr-HR" sz="2800" dirty="0" smtClean="0">
                <a:solidFill>
                  <a:prstClr val="black"/>
                </a:solidFill>
              </a:rPr>
              <a:t>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 smtClean="0">
                <a:solidFill>
                  <a:prstClr val="black"/>
                </a:solidFill>
              </a:rPr>
              <a:t>Usporedi naseljenost Sjeverne i Južne Koreje?</a:t>
            </a: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endParaRPr lang="hr-HR" sz="2800" dirty="0" smtClean="0"/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84966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764704"/>
            <a:ext cx="7200800" cy="54006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Koji prostor obuhvaća Latinska Amerika?</a:t>
            </a:r>
          </a:p>
          <a:p>
            <a:endParaRPr lang="hr-HR" sz="2800" dirty="0"/>
          </a:p>
          <a:p>
            <a:r>
              <a:rPr lang="hr-HR" sz="2800" dirty="0" smtClean="0"/>
              <a:t>Koji morski prolaz odvaja Sjevernu i Južnu Ameriku?</a:t>
            </a:r>
          </a:p>
          <a:p>
            <a:endParaRPr lang="hr-HR" sz="2800" dirty="0"/>
          </a:p>
          <a:p>
            <a:r>
              <a:rPr lang="hr-HR" sz="2800" dirty="0"/>
              <a:t>Koji je glavni jezik Latinske Amerike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/>
              <a:t>Koja je najraširenija religija</a:t>
            </a:r>
            <a:r>
              <a:rPr lang="hr-HR" sz="2800" dirty="0" smtClean="0"/>
              <a:t>?</a:t>
            </a:r>
          </a:p>
          <a:p>
            <a:endParaRPr lang="hr-HR" sz="2800" dirty="0" smtClean="0"/>
          </a:p>
          <a:p>
            <a:r>
              <a:rPr lang="pl-PL" sz="2800" dirty="0" smtClean="0"/>
              <a:t>Koja država L.A. je najrazvijenija? Zašto?</a:t>
            </a:r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66785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688632"/>
          </a:xfrm>
        </p:spPr>
        <p:txBody>
          <a:bodyPr>
            <a:normAutofit/>
          </a:bodyPr>
          <a:lstStyle/>
          <a:p>
            <a:r>
              <a:rPr lang="hr-HR" sz="2800" dirty="0" smtClean="0"/>
              <a:t>Zašto se za Latinsku Ameriku kaže da je prostor kontrasta i ekstrema?</a:t>
            </a:r>
          </a:p>
          <a:p>
            <a:endParaRPr lang="hr-HR" sz="2800" dirty="0"/>
          </a:p>
          <a:p>
            <a:r>
              <a:rPr lang="hr-HR" sz="2800" dirty="0" smtClean="0"/>
              <a:t>Koje su glavne gospodarske djelatnosti Latinske </a:t>
            </a:r>
            <a:r>
              <a:rPr lang="hr-HR" sz="2800" dirty="0"/>
              <a:t>Amerike</a:t>
            </a:r>
            <a:r>
              <a:rPr lang="hr-HR" sz="2800" dirty="0" smtClean="0"/>
              <a:t>?</a:t>
            </a:r>
          </a:p>
          <a:p>
            <a:pPr marL="0" indent="0">
              <a:buNone/>
            </a:pPr>
            <a:endParaRPr lang="pl-PL" sz="2800" dirty="0"/>
          </a:p>
          <a:p>
            <a:r>
              <a:rPr lang="pl-PL" sz="2800" dirty="0"/>
              <a:t>Koja je dominantna klima L. Amerike</a:t>
            </a:r>
            <a:r>
              <a:rPr lang="pl-PL" sz="2800" dirty="0" smtClean="0"/>
              <a:t>?</a:t>
            </a:r>
          </a:p>
          <a:p>
            <a:endParaRPr lang="pl-PL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Po čemu se ističe Yucatan?</a:t>
            </a:r>
          </a:p>
          <a:p>
            <a:endParaRPr lang="pl-PL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Navedi glavne planinske lance Meksika.</a:t>
            </a:r>
          </a:p>
          <a:p>
            <a:endParaRPr lang="pl-PL" sz="2800" dirty="0"/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76718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692696"/>
            <a:ext cx="7272808" cy="5544616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Kako </a:t>
            </a:r>
            <a:r>
              <a:rPr lang="hr-HR" sz="2800" dirty="0"/>
              <a:t>se zovu </a:t>
            </a:r>
            <a:r>
              <a:rPr lang="hr-HR" sz="2800" dirty="0" smtClean="0"/>
              <a:t>savane u Venezueli, a kako u Brazilu?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pl-PL" sz="2800" dirty="0">
                <a:solidFill>
                  <a:prstClr val="black"/>
                </a:solidFill>
              </a:rPr>
              <a:t>Što je zajedničko </a:t>
            </a:r>
            <a:r>
              <a:rPr lang="pl-PL" sz="2800" dirty="0" smtClean="0">
                <a:solidFill>
                  <a:prstClr val="black"/>
                </a:solidFill>
              </a:rPr>
              <a:t>Meksiku i Venezueli</a:t>
            </a:r>
            <a:r>
              <a:rPr lang="pl-PL" sz="2800" dirty="0">
                <a:solidFill>
                  <a:prstClr val="black"/>
                </a:solidFill>
              </a:rPr>
              <a:t>?</a:t>
            </a:r>
          </a:p>
          <a:p>
            <a:pPr lvl="0">
              <a:buClr>
                <a:srgbClr val="AA2B1E"/>
              </a:buClr>
            </a:pPr>
            <a:endParaRPr lang="pl-PL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pl-PL" sz="2800" dirty="0">
                <a:solidFill>
                  <a:prstClr val="black"/>
                </a:solidFill>
              </a:rPr>
              <a:t>Čile je najveći svjetski proizvođač koje rude?</a:t>
            </a:r>
          </a:p>
          <a:p>
            <a:pPr lvl="0">
              <a:buClr>
                <a:srgbClr val="AA2B1E"/>
              </a:buClr>
            </a:pPr>
            <a:endParaRPr lang="pl-PL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pl-PL" sz="2800" dirty="0">
                <a:solidFill>
                  <a:prstClr val="black"/>
                </a:solidFill>
              </a:rPr>
              <a:t>Koju su staru indijansku kulturu u Južnoj Americi pokorili Španjolci?</a:t>
            </a:r>
          </a:p>
          <a:p>
            <a:pPr marL="0" indent="0">
              <a:buNone/>
            </a:pPr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pl-PL" sz="2800" dirty="0">
                <a:solidFill>
                  <a:prstClr val="black"/>
                </a:solidFill>
              </a:rPr>
              <a:t>Što je Macchu Picchu?</a:t>
            </a:r>
          </a:p>
          <a:p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377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692696"/>
            <a:ext cx="7344816" cy="5616624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Kako se nazivaju Kordiljeri u Južnoj Americi?</a:t>
            </a:r>
          </a:p>
          <a:p>
            <a:endParaRPr lang="hr-HR" sz="2800" dirty="0"/>
          </a:p>
          <a:p>
            <a:r>
              <a:rPr lang="hr-HR" sz="2800" dirty="0" smtClean="0"/>
              <a:t>Koje je trenutno godišnje doba u Brazilu?</a:t>
            </a:r>
          </a:p>
          <a:p>
            <a:endParaRPr lang="hr-HR" sz="2800" dirty="0"/>
          </a:p>
          <a:p>
            <a:r>
              <a:rPr lang="pl-PL" sz="2800" dirty="0"/>
              <a:t>Koja je glavna gospodarska aktivnost u </a:t>
            </a:r>
            <a:r>
              <a:rPr lang="pl-PL" sz="2800" dirty="0" smtClean="0"/>
              <a:t>argentinskoj </a:t>
            </a:r>
            <a:r>
              <a:rPr lang="pl-PL" sz="2800" dirty="0"/>
              <a:t>pampi</a:t>
            </a:r>
            <a:r>
              <a:rPr lang="pl-PL" sz="2800" dirty="0" smtClean="0"/>
              <a:t>?</a:t>
            </a:r>
          </a:p>
          <a:p>
            <a:endParaRPr lang="pl-PL" sz="2800" dirty="0"/>
          </a:p>
          <a:p>
            <a:r>
              <a:rPr lang="pl-PL" sz="2800" dirty="0" smtClean="0"/>
              <a:t>Koji reljefni oblici Južne Amerike su prekambrijske starosti?</a:t>
            </a:r>
          </a:p>
          <a:p>
            <a:endParaRPr lang="pl-PL" sz="2800" dirty="0" smtClean="0"/>
          </a:p>
          <a:p>
            <a:r>
              <a:rPr lang="pl-PL" sz="2800" dirty="0" smtClean="0"/>
              <a:t>Navedi najveće južnoameričke rijeke.</a:t>
            </a:r>
          </a:p>
          <a:p>
            <a:endParaRPr lang="pl-PL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3914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416824" cy="5472608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Što je Atacama?</a:t>
            </a:r>
          </a:p>
          <a:p>
            <a:endParaRPr lang="hr-HR" dirty="0"/>
          </a:p>
          <a:p>
            <a:r>
              <a:rPr lang="hr-HR" sz="2800" dirty="0" smtClean="0"/>
              <a:t>Kako se nazivaju stepe u Južnoj Americi?</a:t>
            </a:r>
          </a:p>
          <a:p>
            <a:endParaRPr lang="hr-HR" sz="2800" dirty="0"/>
          </a:p>
          <a:p>
            <a:r>
              <a:rPr lang="hr-HR" sz="2800" dirty="0" smtClean="0"/>
              <a:t>Koja država Latinske Amerike je najveća i najmnogoljudnija?</a:t>
            </a:r>
          </a:p>
          <a:p>
            <a:endParaRPr lang="hr-HR" sz="2800" dirty="0"/>
          </a:p>
          <a:p>
            <a:r>
              <a:rPr lang="hr-HR" sz="2800" dirty="0" smtClean="0"/>
              <a:t>Koji grad Latinske Amerike je najveći?</a:t>
            </a:r>
          </a:p>
          <a:p>
            <a:endParaRPr lang="hr-HR" sz="2800" dirty="0"/>
          </a:p>
          <a:p>
            <a:r>
              <a:rPr lang="hr-HR" sz="2800" dirty="0" smtClean="0"/>
              <a:t>Koje su posljedice velikog porasta broja stanovnika u L.A.?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57749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Koji dio Meksika je najgušće naseljen? Zašto?</a:t>
            </a:r>
          </a:p>
          <a:p>
            <a:endParaRPr lang="hr-HR" sz="2800" dirty="0"/>
          </a:p>
          <a:p>
            <a:r>
              <a:rPr lang="hr-HR" sz="2800" dirty="0" smtClean="0"/>
              <a:t>Koji gradovi čine razvojni trokut J. Amerike?</a:t>
            </a:r>
          </a:p>
          <a:p>
            <a:endParaRPr lang="hr-HR" sz="2800" dirty="0"/>
          </a:p>
          <a:p>
            <a:r>
              <a:rPr lang="hr-HR" sz="2800" dirty="0" smtClean="0"/>
              <a:t>Prema proizvodnji kojih poljoprivrednih kultura je Brazil vodeći u svijetu?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Kakva poljoprivreda prevladava u L.A.?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Navedi neke razloge nerazvijenosti L.A.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758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764704"/>
            <a:ext cx="7488832" cy="5472608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Zašto se 1980-te za Latinsku Ameriku nazivaju izgubljeno desetljeće?</a:t>
            </a:r>
          </a:p>
          <a:p>
            <a:endParaRPr lang="hr-HR" sz="2800" dirty="0"/>
          </a:p>
          <a:p>
            <a:r>
              <a:rPr lang="hr-HR" sz="2800" dirty="0" smtClean="0"/>
              <a:t>Zbog čega se danas prostor Latinske Amerike sve više gospodarski razvija?</a:t>
            </a:r>
          </a:p>
          <a:p>
            <a:endParaRPr lang="hr-HR" sz="2800" dirty="0"/>
          </a:p>
          <a:p>
            <a:r>
              <a:rPr lang="hr-HR" sz="2800" dirty="0" smtClean="0"/>
              <a:t>Koji je glavni, a koji najveći grad Brazila?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Navedi glavni grad Meksika, Argentine i Čilea.</a:t>
            </a:r>
          </a:p>
          <a:p>
            <a:pPr lvl="0">
              <a:buClr>
                <a:srgbClr val="AA2B1E"/>
              </a:buClr>
            </a:pPr>
            <a:endParaRPr lang="hr-HR" sz="2800" dirty="0">
              <a:solidFill>
                <a:prstClr val="black"/>
              </a:solidFill>
            </a:endParaRPr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Koje poljoprivredne kulture se najviše ugajaju u Meksiku?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47874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620688"/>
            <a:ext cx="7488832" cy="576064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Koji dio Latinske Amerike je najviše ugrožen potresima i vulkanskim erupcijama?</a:t>
            </a:r>
          </a:p>
          <a:p>
            <a:endParaRPr lang="hr-HR" sz="2800" dirty="0"/>
          </a:p>
          <a:p>
            <a:r>
              <a:rPr lang="hr-HR" sz="2800" dirty="0" smtClean="0"/>
              <a:t>Prema proizvodnji koje rude se ističe Brazil, a prema kojoj Meksiko?</a:t>
            </a:r>
          </a:p>
          <a:p>
            <a:endParaRPr lang="hr-HR" sz="2800" dirty="0"/>
          </a:p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Gdje se nalaze glavna meksička ležišta nafte?</a:t>
            </a:r>
          </a:p>
          <a:p>
            <a:endParaRPr lang="hr-HR" sz="2800" dirty="0" smtClean="0"/>
          </a:p>
          <a:p>
            <a:r>
              <a:rPr lang="hr-HR" sz="2800" dirty="0" smtClean="0"/>
              <a:t>Objasni izdvajanje klimatsko-visinskih pojasa u Meksiku.</a:t>
            </a:r>
          </a:p>
          <a:p>
            <a:pPr marL="0" indent="0">
              <a:buNone/>
            </a:pPr>
            <a:endParaRPr lang="hr-HR" sz="2800" dirty="0" smtClean="0"/>
          </a:p>
          <a:p>
            <a:endParaRPr lang="hr-HR" sz="2800" dirty="0" smtClean="0"/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2126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653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Pushpin</vt:lpstr>
      <vt:lpstr>1_Pushpin</vt:lpstr>
      <vt:lpstr>2_Pushpin</vt:lpstr>
      <vt:lpstr>Latinska Amerika i Azija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Latinska Amerika i Azija</dc:title>
  <dc:creator>Valentina</dc:creator>
  <cp:lastModifiedBy>Valentina</cp:lastModifiedBy>
  <cp:revision>9</cp:revision>
  <dcterms:created xsi:type="dcterms:W3CDTF">2016-05-06T15:07:43Z</dcterms:created>
  <dcterms:modified xsi:type="dcterms:W3CDTF">2016-05-14T12:57:04Z</dcterms:modified>
</cp:coreProperties>
</file>