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7" r:id="rId3"/>
    <p:sldId id="268" r:id="rId4"/>
    <p:sldId id="301" r:id="rId5"/>
    <p:sldId id="277" r:id="rId6"/>
    <p:sldId id="278" r:id="rId7"/>
    <p:sldId id="288" r:id="rId8"/>
    <p:sldId id="310" r:id="rId9"/>
    <p:sldId id="279" r:id="rId10"/>
    <p:sldId id="307" r:id="rId11"/>
    <p:sldId id="308" r:id="rId12"/>
    <p:sldId id="311" r:id="rId13"/>
    <p:sldId id="302" r:id="rId14"/>
    <p:sldId id="313" r:id="rId15"/>
    <p:sldId id="309" r:id="rId16"/>
    <p:sldId id="298" r:id="rId17"/>
    <p:sldId id="312" r:id="rId18"/>
    <p:sldId id="258" r:id="rId19"/>
    <p:sldId id="290" r:id="rId20"/>
    <p:sldId id="314" r:id="rId21"/>
    <p:sldId id="260" r:id="rId22"/>
    <p:sldId id="270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109" d="100"/>
          <a:sy n="109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399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38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598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91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48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929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17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180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6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33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69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31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9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816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93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444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83E1-72C4-477D-B4B8-C763AFC7E656}" type="datetimeFigureOut">
              <a:rPr lang="sr-Latn-CS" smtClean="0"/>
              <a:pPr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B78F38-670C-4FDD-BF81-951AEA92E9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807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ured@ss-delnice.skole.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56784" cy="880626"/>
          </a:xfrm>
        </p:spPr>
        <p:txBody>
          <a:bodyPr/>
          <a:lstStyle/>
          <a:p>
            <a:pPr algn="ctr"/>
            <a:r>
              <a:rPr lang="hr-HR" b="1" dirty="0" smtClean="0"/>
              <a:t>SREDNJA ŠKOLA DELNICE</a:t>
            </a:r>
            <a:endParaRPr lang="hr-HR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9031" y="1412777"/>
            <a:ext cx="5927265" cy="415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661248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Administrator\Desktop\NOVINARI 1011\AMBIENTA\DSC02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40" y="1772816"/>
            <a:ext cx="266364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zervirano mjesto sadržaja 3" descr="DSC_0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8125" y="1142984"/>
            <a:ext cx="1901360" cy="253514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zervirano mjesto sadržaja 3" descr="DSC_0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28537" y="3488487"/>
            <a:ext cx="163114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35151"/>
            <a:ext cx="3118562" cy="2014877"/>
          </a:xfrm>
          <a:prstGeom prst="rect">
            <a:avLst/>
          </a:prstGeom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23" y="1487546"/>
            <a:ext cx="1887222" cy="2181011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07504" y="319303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Trogodišnji strukovni programi</a:t>
            </a:r>
            <a:endParaRPr lang="hr-H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071546"/>
            <a:ext cx="3546160" cy="2141727"/>
          </a:xfrm>
          <a:prstGeom prst="rect">
            <a:avLst/>
          </a:prstGeom>
        </p:spPr>
      </p:pic>
      <p:pic>
        <p:nvPicPr>
          <p:cNvPr id="3" name="Rezervirano mjesto sadržaj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071546"/>
            <a:ext cx="3705130" cy="2083191"/>
          </a:xfrm>
          <a:prstGeom prst="rect">
            <a:avLst/>
          </a:prstGeom>
        </p:spPr>
      </p:pic>
      <p:pic>
        <p:nvPicPr>
          <p:cNvPr id="4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429000"/>
            <a:ext cx="3714776" cy="2405943"/>
          </a:xfrm>
          <a:prstGeom prst="rect">
            <a:avLst/>
          </a:prstGeom>
        </p:spPr>
      </p:pic>
      <p:pic>
        <p:nvPicPr>
          <p:cNvPr id="5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429001"/>
            <a:ext cx="3546160" cy="240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slike radovi\20170523_0917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448272" cy="230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7" descr="D:\slike radovi\20180620_085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1542" y="1500848"/>
            <a:ext cx="356886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9" descr="D:\slike radovi\20190619_0855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532" y="1268899"/>
            <a:ext cx="3600440" cy="24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 descr="D:\slike radovi\20190619_0932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3" y="4581128"/>
            <a:ext cx="4824675" cy="1944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6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14488"/>
            <a:ext cx="6768752" cy="4610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3200" dirty="0" smtClean="0"/>
              <a:t>Stipendiranje učenika u obrtničkim  </a:t>
            </a:r>
            <a:r>
              <a:rPr lang="hr-HR" sz="3200" dirty="0" smtClean="0"/>
              <a:t>zanimanjima</a:t>
            </a:r>
          </a:p>
          <a:p>
            <a:pPr marL="0" indent="0" algn="just">
              <a:buNone/>
            </a:pPr>
            <a:r>
              <a:rPr lang="hr-HR" sz="3200" dirty="0" smtClean="0"/>
              <a:t>(</a:t>
            </a:r>
            <a:r>
              <a:rPr lang="hr-HR" sz="3200" b="1" dirty="0" smtClean="0"/>
              <a:t>bravar, stolar, automehaničar</a:t>
            </a:r>
            <a:r>
              <a:rPr lang="hr-HR" sz="3200" dirty="0" smtClean="0"/>
              <a:t>)</a:t>
            </a:r>
            <a:r>
              <a:rPr lang="hr-HR" sz="3200" dirty="0" smtClean="0"/>
              <a:t>: </a:t>
            </a:r>
            <a:endParaRPr lang="hr-HR" sz="3200" dirty="0" smtClean="0"/>
          </a:p>
          <a:p>
            <a:pPr algn="just">
              <a:buNone/>
            </a:pPr>
            <a:r>
              <a:rPr lang="hr-HR" sz="3200" dirty="0" smtClean="0"/>
              <a:t>- Ministarstvo gospodarstva, poduzetništva i obrta </a:t>
            </a:r>
            <a:r>
              <a:rPr lang="hr-HR" sz="4000" dirty="0" smtClean="0"/>
              <a:t>– </a:t>
            </a:r>
            <a:r>
              <a:rPr lang="hr-HR" sz="3200" dirty="0" smtClean="0"/>
              <a:t>mjesečni iznos </a:t>
            </a:r>
            <a:r>
              <a:rPr lang="hr-HR" sz="3200" dirty="0" smtClean="0"/>
              <a:t>stipendije 1.500,00 </a:t>
            </a:r>
            <a:r>
              <a:rPr lang="hr-HR" sz="3200" dirty="0" smtClean="0"/>
              <a:t>kn</a:t>
            </a:r>
            <a:endParaRPr lang="hr-HR" sz="3200" dirty="0"/>
          </a:p>
        </p:txBody>
      </p:sp>
      <p:pic>
        <p:nvPicPr>
          <p:cNvPr id="4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805264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Besplatni liječnički pregled za deficitarna zanimanja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2636912"/>
            <a:ext cx="6347714" cy="3404451"/>
          </a:xfrm>
        </p:spPr>
        <p:txBody>
          <a:bodyPr>
            <a:normAutofit/>
          </a:bodyPr>
          <a:lstStyle/>
          <a:p>
            <a:r>
              <a:rPr lang="hr-HR" sz="2800" dirty="0" smtClean="0"/>
              <a:t>HZZ plaća liječnički pregled kod liječnika specijaliste medicine rada prilikom upisa u prvi razred srednje škole za deficitarna zanimanja – </a:t>
            </a:r>
            <a:r>
              <a:rPr lang="hr-HR" sz="2800" b="1" dirty="0" smtClean="0"/>
              <a:t>bravar i stolar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19486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609600"/>
            <a:ext cx="5697680" cy="1320800"/>
          </a:xfrm>
        </p:spPr>
        <p:txBody>
          <a:bodyPr/>
          <a:lstStyle/>
          <a:p>
            <a:pPr algn="ctr"/>
            <a:r>
              <a:rPr lang="hr-HR" dirty="0" smtClean="0"/>
              <a:t>Cilj škole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sz="2400" dirty="0" smtClean="0"/>
              <a:t>Škola </a:t>
            </a:r>
            <a:r>
              <a:rPr lang="hr-HR" sz="2400" dirty="0"/>
              <a:t>bez nasilja </a:t>
            </a:r>
          </a:p>
          <a:p>
            <a:r>
              <a:rPr lang="hr-HR" sz="2400" dirty="0"/>
              <a:t> Bavljenje sportom</a:t>
            </a:r>
          </a:p>
          <a:p>
            <a:r>
              <a:rPr lang="hr-HR" sz="2400" dirty="0"/>
              <a:t> Jačanje ekološke </a:t>
            </a:r>
            <a:r>
              <a:rPr lang="hr-HR" sz="2400" dirty="0" smtClean="0"/>
              <a:t>svijesti</a:t>
            </a:r>
          </a:p>
          <a:p>
            <a:r>
              <a:rPr lang="hr-HR" sz="2400" dirty="0" smtClean="0"/>
              <a:t> Volontiranje </a:t>
            </a:r>
            <a:endParaRPr lang="hr-HR" sz="2400" dirty="0"/>
          </a:p>
          <a:p>
            <a:r>
              <a:rPr lang="hr-HR" sz="2400" dirty="0"/>
              <a:t> Interdisciplinarnost </a:t>
            </a:r>
            <a:r>
              <a:rPr lang="hr-HR" sz="2400" dirty="0" smtClean="0"/>
              <a:t>u </a:t>
            </a:r>
            <a:r>
              <a:rPr lang="hr-HR" sz="2400" dirty="0"/>
              <a:t>nastavi</a:t>
            </a:r>
          </a:p>
          <a:p>
            <a:r>
              <a:rPr lang="hr-HR" sz="2400" dirty="0"/>
              <a:t> Humanitarni radovi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mup_121110_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06" y="4718868"/>
            <a:ext cx="2888149" cy="213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05264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8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03855" y="3347795"/>
            <a:ext cx="3540631" cy="21207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dirty="0"/>
              <a:t/>
            </a:r>
            <a:br>
              <a:rPr lang="hr-HR" sz="5400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714620"/>
            <a:ext cx="6851104" cy="36099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800" dirty="0" smtClean="0"/>
              <a:t>- od jeseni šk.god. 2018./2019. škola provodi eksperimentalni program „Škola za život” u</a:t>
            </a:r>
            <a:r>
              <a:rPr lang="hr-HR" sz="2800" b="1" dirty="0" smtClean="0"/>
              <a:t> </a:t>
            </a:r>
            <a:r>
              <a:rPr lang="hr-HR" sz="2800" dirty="0" smtClean="0"/>
              <a:t>gimnazijskim razredima u svim nastavnim predmetima, te u strukovnom programu ekonomist u općeobrazovnim predmetima</a:t>
            </a:r>
            <a:endParaRPr lang="hr-HR" sz="2800" dirty="0"/>
          </a:p>
        </p:txBody>
      </p:sp>
      <p:sp>
        <p:nvSpPr>
          <p:cNvPr id="4" name="AutoShape 2" descr="data:image/png;base64,iVBORw0KGgoAAAANSUhEUgAAAl0AAAFWCAYAAABTrSh1AAAAAXNSR0IArs4c6QAAAAlwSFlzAAAOxAAADsQBlSsOGwAAABl0RVh0U29mdHdhcmUATWljcm9zb2Z0IE9mZmljZX/tNXEAAP+QSURBVHhe7F0FgFXFGv63k+7u7u4uKUEwQDFBEbt92B3YKIoCAiqIgYoiYNDd3d3dbNf7vn/OuXt3uZsssItnfPvYvfecOTP/zJn55vvLNz4hOkESRMQLP/g3PCJc/Hz9xN/fH3/yi/QXL1QSnxAv4eHhEhgYKN7e3lqnl7eXxMbGiY+Pt3h58UEXF97H+/kfnxsTEyPR0dESGhJq2pbhwrZ7S1hYmPj6+mh/7LoTEhJM2zwUfhcXHy++Pj6SEG/6z/awT8FBwegDPs+AXHitV4LpQHRMtPYpJCQkRTmkp5tsi6+vr/YpLi7O1ZeUZMs649En9pn/soSHmTHy9fMzA5/hgjGNiZXIqAgJCQ7RMfL28pbY+Fh9DmXtcZzxfH7Ha+LiTdsjIiJUHkGBQRmSLevXOYc6KeeI8AgJCAhAn3x1HrI9GSmsi2PEucextuekjiHal9rc9cZc4/e8h2McGxur45zZwracv3Be/P389YfitOddauPM+cA5quON/lPGkZGR2h/KOiNzV+c+3gf8D2MdI7FxsRIcbMmF8sjgi8m6OHcD/AN0jWHb2Be2KaX30W6D/a9ej/eS61RQUJD2NaNFxzkK7yLGOjgkWG/n+MUlmPakJF/Klt/Z75GPt4+2g38HBgRmWLb2e8nXj2MUEBggrDMe/2Vm7kZFR0oM5l1oUKj2hW+hLu1Yf1MrHBdbvj7oC8fIG2t1YEDG30e7ngsXLmh/fH18xQfzMJ7zyAvjnMI7yTbEx8WLD9Zqji/lzPkWFRWlcy61Oe+pb+wx30UKgO8jfw+y3umMytbuU1h4mARBJtzH2B+VLx6U6rprtcHsg5hj6BPH+lL3ALaFc4VrOOvW9zSFdZztc5+7vJafcW/0w/ofgH2E/clI0fUb7wPHKgLvgI4R1xer7gzVhbaEYw9gfZSLvVfZe1tq6y6fz706jnJGCUef/LG+BGIfyGifbFzA53JPCg4OMjsM1xxdBy+WEd8tew/iWmSvv1z/uY9wP0pefLUiTgjrBbUrv2gQbWCmzUha3HEUv+M7bv7lL6ahvtaHZhm4uPhoJYk1u+rRz3lPxiaFqQsLpDaBL7upWzcK/TWF+vCdjwoycbHiwOpn1n0p9cFTv7T7eh/aomDDyMeUjPbJ3KVitfpit4vDaLYvzxiV17G45MCG2aLIVDvM2PKZ2h6rT75YCFIeLzMe9uLAtvA/u238JiOydcmbi7klW9Mn1OmaN55GJeXPtD9Wn1in/g8rq3nxU5u7ZjzZJ0I9M935GxeDjI6zPVcpW/xY2NHMypTfBT1m2P23DhVsNm/PzNw1sxZPtMbWzDvKljVm/J3UttjvHscM1fAzStw8IuV30sx7c10867Heo0zNFz6PctUfa01AvWbOpNQOa55ac9ZbO8J5l9gnT4tyarNP11wb8PCt0M0zsT1mzrkWizQmMtrnwwMUheqNviReniY4phwwyARFfJ4vALEBajZsS+PRyb5ms/18/bHm+ykwYEkD95lx8NXjGC42M4L3+uHAYUBSeuWQ2Bi9D33yAfBDlazRmrsZ6489J9gnPVB6+aBNZq7qGpFK0Tllv7ZoTwIaQqBjdoOM98k8ykvlYq2eZo1CewBbPdbJlvpgQuh/1p7Mz3iY88Hh3cuLwDija5R5BylfP4Aczr3ENTKj/fJCWwIkzgcHRm+MlRfXTLTV1xxkU5IT6Y94a6746lijHhx+/DDememTvovW2uLPscY4q2zN/yVucq7xNu9LPMFnMlDmvhYkB42+RHTmpTAre2QETku+MXoysFkR3sTNVCeLSvpiBsH9If7+YHLMiGidOpys3+A7j0WvJKK07iA75e1Nto33ZXxCmOq8gDSBwLm4ubWZICy1Gs07Ytpu2uWN0wDZKYvlynBzzLTxwUAGYFIBmxsZZLJf/v5gLfgCm5mAakyL7eo8NU+vcAEHL5yQQiFfLoj2/SkMTErjhbp8MD6BgayDfTJFn5NSv/T5ZpkybTfzyM+PJwptYIbhCeeMATdYRAJCLMYEdWeiLh0jnwBUyXlng0dLtmxvCv1KlK2uQdi0AlGP8mO4J2Nsm0vc6JeOkY6zWx1pzBkzRxPhGReOgAD2hafQjI2xa6HBfX5+PuKLNcHA21TGOI1H6Bjpe27WEfs906alNm/0O5tZSMD7SAY8E31iLZy7vgF4F8EgYpxdcze1OWPNXV3DFCni2fjH1w8MF9oWA9aXp1tzuk6foJV5tBZrrsOcMdx8uLlz08ho8cXcxbJpFTNn0rP9mTUu8VquL5dagsC2ZbQQFLm3mesTWZhLLX5gvi+1cMgDAxLrSY9ckzzTuoFrpk/ApfcpwO/iMbLll7yvnvACPwtw609m5GODkqDAS++PH94jHhl0/Al20jl3k4P5oICMzzu77/aZC0Sm+ASlv0+q/UqghoRrQIyy71wLyLB6Yv58bZWOOXVBjQD6k+CKL785uRPtker1knNRUB1CGxmJCu11hZ0+fC5GzkeSEreFZnEu6Vt7PI63jQ4zenq8aMJZksyKesyecEmdsjasqMzMcdc9RiXDpmS+LbZa51K6YwAPm3Hp/THdyXx/zMt66XJJ7FPm25KVc/dSx1nPaYoXM98fW7bZZ4zM6fOS+uSau5cmF5vijYmNl9olAqV4Xqi2oTY1DGfqW4eBkUb1z+Gh+osn/fBIrKfnz+BfqqnjoLKw60rHsmEGOx0XpnJJdqnDTLws6I81DtlBLlnWJ2uzvZQ+ZYVss6o/WVXPleoTD1wAVwT0IcEBkjs02Kg0/WL05G3vAar+TVbAynFSm0VMmUf8H6lzw4J4S1Rsguw9GS37T0fL2Yg4iYlLkFhLJXlpb7ZztyMBRwKOBK4NCQBzyZaj0eIPqqlgKM/sBEpQO6SGbawvqc4LBTsaAbB15PhxOXMuDKdmc2+GGZVrQ5xOLxwJZH8JWOcBZUH9/aRggTxSpEBuHJxgIeoVq3jKZrPdO+ORd7WsUuTQ2VhZcyBcToWB2UKhnQBVA35pKeizv7icFjoScCTgSCDLJADtqxw5Fy0nL8RIxSIBUqt4kJpkEHilWNQm0kfOh0XLqTMX5Nz5cAmLiNZFm8baTnEk4EggZ0ggMjpG9h86IWfOXpCihfJJvtyBqjX0xMYnAV28gF5F1K/uOREty/aGKdPlTyM858iVM0bfaaUjAUcCV0UCdBaKhdPNhoMRcj4iXpqUC5EAeuN5BF7ksQisfOTsuXA5cPgkTDqw9iYaZV2VPjgPdSTgSCDjEuBBieXshXC17QoJLglvfHhiJkDdmIyvTgK6bMPzI+fiFHBRlRgAjxKnOBJwJOBIwJFA2hKgJy61AXtORkHV6CWNy9JxwHiWJS3qn4eQKzFy6izc3AG4jEekUxwJOBLIqRLwhzdoZFSssl4VyhRVD894hFFyL26gi8ZfvmC2RFbvD1eGywFcOXXonXY7EnAkcLUkQK2AP9zddx6PkiK5/KRcQXpCJfVqNC4oXnL0+BnEBIrSWIJOcSTgSCDnS4CmATQXyJfnghTIF4q3nPaZidadbqCLi4A3jOYj5SRsuKhSdIojAUcCjgQcCWRcAiStaM219WiklMgHb3AsxEnVjN4Ikhkjp2ED4jBcGZevc4cjgewqAdsU68Sps5I/L0NNMTRMom2nC3TxC3om74OXIotjw5Vdh9RplyMBRwI5QQK+OLiehsf38fOxUgKhJJIWbxjQX0BUfJOpwymOBBwJXDsS4EEqHE4xEQj7EsyYX55AF1muC1Fxcg4GoA7Jde0MvtMTRwKOBK6OBEwMrgQ5Do/GEnkZRkKj2ln/ImVJZFQStcPVaaXzVEcCjgQuhwRiwWLRZjM4KGkqoCTHrzAEP42G8XxG81xdjgY7dToScCTgSOBakMCFKGPPkRRyIRA1gntlPhXMtSAZpw+OBK5NCRBDMeixp8DGJveitSTQeD4OJzM/h+q6NmeC0ytHAo4ErqgEuLoyWj2LpiTW/G6AWviXLNglxo6/on1xHuZIwJFA+iXAd9tT0m1fh9VKvxCdKx0JOBJwJJARCbi7I5nEuXa2yYzU4lzrSMCRwLUiAU14TeAVFGCydDvFkYAjAUcCjgSyUgJmXY2KikLswxjkbPNDImckeXeW26wUslOXI4FsJwFDaiFfdWSkq20ID+NrsJb1ZbZrtdMgRwKOBBwJ5GgJGCWiDxLkEmh5ezEml8l56xRHAo4Erl0JGPMtL8ThSzSf9/Xz97eMOcF0OYvAtTv6Ts8cCTgSuKoS4MLrIzjkOoDrqo6D83BHAldaAn7IOGEXGNLTyJO5FZ2IyFd6IJznORJwJPDfkUCiIb23o1n87wy701NHAkkSX6shPSkwx7zAmRmOBBwJOBK4fBIwhvSWKZez4F4+QTs1OxLIxhJIHiY5GzfVaZojAUcCjgQcCVwJCdihhFLzbk/PNWwrr6NqNTAwyDgTxJisJ1S5+PsHwMg4AvGM4pAOyVuviY2LlWhcx5L8Psfb/kqMvvOMyykBB3RdTuk6dTsScCTgSCCHSYDAJjRXLklAHLEwpCpKXmwQFRISKtHRSHUSEZ5qQG06EFy4ECY7tm+VQoWLSO7cefT6E8ePy5kzp6R8hUpC22JvfMZrfAHGihUvoTbGYWHmvsKFi0ou3Bcfn5jD7kqJlf0lIGR/2e6w8DCJi41NVxBx3hsYGCgB+CHgjLSiBVyptl+rz6FcAwICJDAoyMzB8NTnYHaSgwO6stNoOG1xJOBIwJHAVZQAwUVsTIysWr4M4MdHypWvrAm5E4NowwsTrNWFC+dl3ZpVUqBgISleoqRG306pBAeHyPx5s+R/Tz0sjz05VO68e7Bef+zoEXnw/jvlznsGy9AXXpdff/penn3qIXl66MtSocJtCmoWzJspzz75sDz65P9k4L0PytmzZ664dAgaYwGy/vjtZwVcHTt3AwALUXYureIPMLllyyZZvnSR1K3bQGrUqgOmLyat27LF9za4Dg3NpSEPyEhmF6aRct27Z5csmD9HqlatLvUaNNbxcJ+n2UKIHhrhgK7sOjJOuxwJOBJwJHCFJeAP9uDYsaMy5L7bpWDBgjJuwq+SJ08eZRNMSZAQgKjF8+fK44/cK9d17yVvvvMRgERsyiwUwBPVhWQjorB5c+NmfMh6DRoqABv1xXAJAmPxzdhR0rxVW+nRs4+yZ2SWoqIMk6ZsGsDf1ShkVI4ePSwvPf+ktrtS5SpSv2ETAM8LqdpCs59Ul06Z/IN8980Y6dajt3wyYoycO3c2Z4ADXz9lImfP/FvKlqsgFSpWyhaAkXINCQ6Vv2f8KZ9+PExatGwjo8ZN0rkSB9V0di8O6MruI+S0z5GAIwFHAldIAoQ1ZAyoViTDkZCMwTJZjLx08yUQI/thZTZKtYVk0Fg0VhmhG7zmqW67d8gjcvTIIXn/3delbr2G8uIrb4tfgL+EA9CwJLnvKoU0io6OAfDMJ3cNHALAdAaqz5IKItOCgGRdKKOWrdtJOEBj67YdtM85gY1hG0NDQ8E0zpYnHrlPbr/rXnnp1XeyBWBk2yKjIqRx0+bS9+ZbpT5YrljM2auhes7Ma+mArsxIzbnHkYAjAUcC16AENJQjQBWN3DWgYwrIwgZDDK6dvAQEBAoZM28vbwVX/NtToRE9VY+vvvW+DLr/YdhtFZE8efPJ+fPnGEH2olto90W7Ltp+MfxGLNg1MmBJQUwCgJ0vbKiCEPnfB30xbaB6kAAxnipBy2M/KCgYhvz+CjBpRxaA9vD6eAWEkS5j/tjYGLUfeu7FN6Ba9VG1KMGUHW0cwS4lEH20ASVVp3wWgSnb17ZDZ+nV5xY5D4brzJnTLiCZnuljbMKC1C7s/PnzxvnAki3bGY12Esi5Fz+0h+3lGLE/ZCfjYAtHljG5apMyZdvt8aQTAxlJAu88efLqc1n8AYTz5suv9YWHX1B1I9vCtnn7eOtYszDXYEw0bNfwPeXuj7qDg0JUnu62f7adnAJ73EN1NUuu3LlVvU350l7Lnl9ksMgychwp93C0sQHYxk5duivjeOrkSVWD54Tia7sx54TGOm10JOBIwJFATpaArrfXcAkBO7Jvzx5VSe3csVWKFC0mfW7sJyHYXFkI6rjBe3v7yKQJ42TjxnW6cRMkcKOPwWZbo3Yd6dqtVxJ1YkhILgkHOPrh+29k04b1CgBatWmvLAc3dAIdbt4Ecqx/yaJ5snjBPFWVFilWTFq36QB1ZiOtnxs31ZmzZ/4l69evkfsA+I4cOSzTpv4qRw4flnJQpXXu2lOKFy+um7s3wBuB3pdffKzAp9+tdyoYYT3BwcFgsSJk7qx/ZNXKZQpsatepL+06dnE5I6xZuUKm/zlFOl/XXWrDrovtTW/hcxYumCPLliyU+x98XI6jP2znoUMHVOXXGaCjeMlSCpRYCJTPwe6Nbdm8cb0cP35MgW2t2nWlJeSVK1duBYQEnsGQwanTp+SXGRNlw/q12pdmLVpL8xZtJDImUt5+40V9LgsZr8ceHKSep1QpN2veSsHqMtiqrVuzUg7s36fyL1+xsrTBc0qXLa/AePmSRfL3X39KJ9jBNW7awjzbamdcbJx8+fnHKscBdw3SyfHR+29JjRq1YTfXVf79a7osWTxffDCeDZs0kzbtOokfwF0s2sA5s3PHNnnvndekSdOW0gJq6WiAvezKIrrbwvnqZMV/Pt5XibtN7+xzrnMkkBMlkB7dS07sFzdPMAo8XfJkahfdoLChms+cNcV9aOkNGI//yBYYXuDakQ+nOY3L165eKc8986js2rndssmKlMk/TdRNmoWbD/vPf1euWCpzAFZ8/RCpH3OJHoE0lG/YuJl06947CSNEAHHP7TfL4kXz1caM102AndSTz74g/W67S0GHL2yQyIi8/+5b8t34UVK0WAllz+bN/VfGjRkpDz36tNwz6AGVOtmihQvmyg8Tx4P9ipepv0+WkydPKCQmyzLtj1/lvY8/l1KlyynQIJD7+ccJcuTQYend52ZVvfF5x+GB+epLz8rsf2eA+QFrBCAzCXU2aNhU3hz2sRp5b9myUcaP/VKKlSgB8NA8Q6CLTNyKZYvl61GfqwPDn1N+gdfnUQjSW0HG1CmT5b2PvoDDQ0Xt+1moP598bDDA0iLJn7+AModk5r6FPNq27yxvvPOh8R5Ffw4e3A8nhYd0zKqgnTGQ/7fjR8vLr70r199wEwDPAtmKtrMcOnhQFkTMUmBcv2FjCcZYfwiANOqLTyQIYI1yjgiPkB8nfSvffzdW3h42XFq1bS8Xws7r33t275QGjZsqG8hxDgL7tWrlUvnwvTdVrTz4gUfl9KlTMn7Ml1IPfxMQ//LzJAWJZD6/GTdKHnj4Sf2hGpHs6f59e2Xs6C8UcLfv2FnlkV2Lu6OJb4SFPEOCUqaSs2tHnHY5EsjOEgjECZO0fNj5C3o6yy6eP1kiM+xcsVjk/Pyp7oA7PNYRbkLeUL9E0eiZ/1l2PH6qtoEdUBacRP3wLG6MWVFXlsghXZVYCa9jovRUTzYiwJ95GK8d1ouqpjNnzsjrLw9VwDVo8MPSFwzXmbOnZdzokbqBsuimC3BA1dMTzzwvAwc/JH4AXAxRQaNoXtcWtk9keAiGbGaQgKd23foyetwPUqZsWZkJkDPsrVfk4/fflrr1G0u1ajUUGI0a+al8iw365n63y0OPPS358ueXg/v3yxuvPCcfDnsDXpGVVCWlNkvY0Pnv6C8/lS5gtgbe96CqzD4b/r7M/Hu6TPxunKoUY2LNOAUFBElQSLDOZT4rHiD6kw/eVsDF++8FY0YAMn/uLHz+jqwAC1S7Tj0Nh8HC9yOjTAzBbCCey0KHA3pODoLMAqEa/QLt/GvGVDXSp70V2xQNY/Ly5StJV4DWRgCvefPlkzOnT8s7b74EgPs3jM+nyh2wzyJ4mvjtWFm9cjnufVtu7n+nMol//vmb1kNQ8+WYifInWLWh8Drt3rO3PP3sS3IOAIgqwTNgyEIBvIaAfWvX8TopUqSo9o3s5UiwV+PGfCENGjWRps1aScWKVZR5Y+iPatVqSnhcmKokKSeW7nCcCA3NrSFEOF6LwFISbD330hvSpm1HsHBr5DXMq1Ejh6t9HBlLJYos+0CypBmVa7pe2yy4yFZBu6uAfYNA02mhTjYhbRfYLGjHZa9CXV1x6giG9wtX6BgYQkZCD528KB2NCR0YHCQxjKECd+BraSG87IJ2HuBRAnqax8K1Yfl8ObBrq9Rt3lEKFi2hIOXamF9e2HxC5M+JI2XetEly91PvSO2mreTC2fPy1RuPyYkjB+XRN0dJMBZS2p2cPXVcbU/yFSxySTOGi+zpY4fUbiRvgcJYrnLKemUYLdoM+WNd0oWYP9cI0cV1lCwX2YmNG9aqao0MlA8YT3oc1qxdT0Kee1IBlW2Yz5N/oUJFlY3KnSuPLAeb889f08B6NJBbbrtTosGUkv3i5spCtddHn47CPYUBXGPkviGPQr20XX4CszJvzr9QMzaSfXt3y4Rvx0jlytWUZaLxO1VgzVs2lf+98Jr06NJa/pr2h3To1NXasE3dN/UbIC+B3SHQ4Ab+0CNPq3pyzarlajhOVoeqMI4Z/2N/gwKDZd26VarqozqSwKUYQmdERUZJpUpVER6iod5nq/0uZeKbVH0iN/S9BfZvH4AlClZW7eHHnkEojtkATsu0nVS55QWz9cIrbymTZ5KqJ0i16jXkbjgBUEW4CzIjWKT8Dx86qPVWr1lHCgM0EUj1v/VuVQHS/qpIkWJaHwufWQh/01aOzB/ZwLsHDVGbOB0niDIXgPPghx6TX3/5QXYCeLNNHK9O13WTLz77SJ9fG3OBh46zAONkICmjFq3bYLyhGqSdHg4lucFkDvvwC7muW0+Na1Yd6saNG9Yp27dh3RqAuaY55t2xE17btnGUpa+64ercu4ZOXZhwp7DwT/v3N0X01eo2k6r1m+GFgN7bbaGj/n/3lrWybulsqVC9ntRs2AqnGrhGX6bFkAPAkzpPQ1GYTGQHrin241JWlitwL0EAVV9hF86qQe3lkj2fwSn0y9fvy8q5M+Sp97+RUhVul3MAXdfGW8ZFO05qNW4tP458S0a+/oh8+NMC+evH0TLjh1Fy11NvS658BXREj+/fLcMe7y+njh+Wh1//Upq0h+HruXMZln0g1BG7t61DXbfigBQpj787TmrgffV0mLoCUylTjzBgi//jAZcz4TItNJlqXeZu4ppmv0fbtm7SSujCT3B56tRJ7WO+/AWlfafrFHTFuXlD0rYpAP8dO3YYTNRQ2E+FAay9qGCJ6kMXIYBa2rbrCBurEgjdcESfQTDQEnY8BF3btm7WNuzZvUuBRK7KuWXkiI+NjQ/wij/Y2JNWWw7CFioC+wCBHtVcLL1h5M7wFCdg/0TgUqhwYYCQYmqcTQBC1iUO/9mFwIuqvh3bt6kRe5NmLXF9cVWPEcywLbXAcGlkfYDHS33nbdXU9b1vhB1WsMqVAL4w7OUKIKwH/6Y3JW23YmMxHmThwBJShufxrjHchW1LRVWdyh1MIu3c/pr+B9TBj8i9YCZp80WgZcdlo/xoA8fCfZT7Fe91Z5W8sNadhxH8WTgI8HN+T2aOz7uAZxUE6GrZur18BZZu3pyZcvudg9RAn6rLLRs3Sqeu3aVMmXIKVllo6F+tek211zsNEEgzBTJvlSpX1e9Po68E7jaLnrlZe+XvcpeZGtIneOX8l99djEGYfCvm/yVfD3tWPy5coqy88tUfUrJcZZw8wGah8MXwxwRes/hf+fajF6V1935St1kHnVzxl4nx4ylh+4aVMn/aD9KwdVep1aStNamvLflf+Smd+hNpZxSH0/Hv44fLudMnpNttQyQ0d15V+V2uw4aeTnGiZLFP69lNLpfSHi7A5avXkSff+0ZeG9JLnurXRvZsXS+db7xHbhz0NE6oYeLrHyiRYBr27diksj578phuVpkpvC8Mm8ihPdv19vNnTrrUC5mp7+rc42ZGf6k78WXqgDYLmyc3enqk2V5pyR9ne7vxgEFVETdL2jexkBUhKDdgDDZ/ADc0MNd1160ibpxkyL4YMUrVT9z4CWAuwFg9eYkCE5LoMYhXC+2zjfMJ4tlmbvJ85t69u2DTNToRHOA7trNkydJgdWqjTzwUJa65rJebuw0eFTgBFKf43ipPkaAgkSV/gYKua+06yBSxpOS5mZnhY+gKsnw2U2pv5ImzCgwcbMpo60Q13+KF85RtUgcFK/WSGV62PVy69+oLJvC8jAGDNBR2eCVLlYZKuL/cesc9CnhTW7fIcNFD8adJE9Qe7tixIzoHWDfBa9ly5S2gFgkQVQuG/PVl3dpVsn37FmnVqr0smj9HPSppYE/zg0iVl90TxnWz5ovlaeoaLVJqObAkMaSnYM1pJQf2xGOTvZQ+Db+AF9Eqxw7ukSnjPpaHXhupCJlImUPHfpMaZaHLsJnEl29Q/TGRN69aJH98+xna4SP1WnXWzSiHzqMcM2E4xlQdT50wQg7v2yktu90MVVdRBbyXa97zdSLY043GcqfOMQJLZ0MvYEGv27yDDHzmPfnz+y+kWcdeMuCx13Rj4EYbnxAhxcpUkP99/D3YrTNSB4easHPnM8xysTkR2BzKV6sjz340URf36vVb4AB1sclAOpt+lS7T1dYCHpdvnbmUznEt4oZKMETgQPur5POXICvKMlrODxscqroS1LiZKi3DitibjM2EUavAYvean+cGg7Rm9Wplpchk3H3vEGVs3O+3++LvizRBZJAtZo31c46x0Hid6zrfN35PZuXdDz5ToEf1tqvg4QGB9JKMtaLJm03Pkz2QjlMqi4NxCLBs9dBmeje6P8jeVy5lLJLfa6sZ7c+TtzsADNO+fbvl8YfvVc/F9lDz9m5Mo//csLPbJmPhTGDLL85ikO5ANoB2Ha6D6m+W2oZ98tG7sv/Afo2XZtSGZsTcZWGvax8gthq9SQmqbujbT1kthnUYDdsrO7QD/6XTQacu3TDWyxGZf7F6d9Kjkawawz7YgNy9X+4MapIxulwLdlYOlIe6kjBdl/lZV6F6M0lsI7uKNRvIUag4Zv/xvbS9/jZll8KgT7Z3W3syeXrBeLr2w2mdBpBq8qbGw9GgUBEQUHOAub1oBHBYfGhUTG8cXkv6OhrXxuKE4ocFKTfU41RxsYTg31x5Ub9fXmz+iEGCTUVvwuLBRYzonzFhWOLjEGQP9dB42J6AgYjI6x/oL1HwGEmupjQ2bX54Vi4Ty4YAlKdKUOoEnGHnz2qfAnAi5TPoVcWThX268DRolAP74IMFV+VAvT4XNUYATseLEAT6nt5u4Xg2F3E+W+WENZHypMrIgGAf9CtIjU/5HNrasX8pgWHa7lHmtqzi0F9eT2bLbheNX7lQBMHtnAtTLtDbufPBY8o3v6qnDPgythq8jtewXh1ztC8WKmftazwX+aSnE5U15ok/bDzscafqkkxPakWZVs4VdXHns41hOtuudi/pkKmn+rlZBAaFqvwoa7aPsrblyXGjajtB2dykfTHzPQD9sfruGmfEN0o+33Vexum87H3Pg3L9nQ/iPnp+IV8ewJiaLHHzxbxr37sPZCNy4nC4Xq8bFuTM+chxCod6QmMdoZ3c0HloioYKyFZtsJ/ciH39AqRr//46LscPntdxydmANvuddAmY88HrrQJc/1csW6K2ND163QhV23FllwjIyH4tXbJApx+vMwcMX5MvEWXf3j26vnA+0d0/CKqsQwcP6HcGnJjQDlRFffLh28pQPfXJSISXKK5qKq4BydMK0XvOJMQ2oRqoBqT9GEu5ChX1faFKkO8iVYxk2+i5p5oNfGcSZwfCWDxMGZpLKbqB4oceeyxbNm9QJokqO4JGk9ibcaki1K44JXhNlSbXafbfBimZbhf6SND779/TFHDdNfB+eeW1YRKLNSt/gXyyZOEiBV0mWoEJ26GyBPhiGqe7730ANlTXy+239pZf4G1KY3sa4rv2RdzEcdF9A/dtWLca6uLv1d5q/MRfkL2gkH7OA9Gv+JwMGwtlFYM5RQP4z4a/J4vgMVoV6sPt27bKjQhsyjnDOFt0YLiWSxKm61ruKPtGO63q9ZrL799+Kr+O/Uiq1G2iE90+JXnuPzeqUCz6kbJz02oYQ2/RDSwIQKls5ZpSulJNBRsEQbYwA6DSpNfW2tWL5fDe7YbOLl9FylapCUP9EKhFdsj86Stk/bI5+sjtG1bIlLFfKwNTpFQ5Pbn7aOC7IDl9/Ijs3b5Rjh3ao8CtQOHiUgHgkf9GYTPnMzcunycHdm+Vmo1aS7HSFVyAjHVzAwsDszDvzx8B7PK51Kbzp/+kweaagpFgPasW/i1HQMXnxiJbuXYTKVQM8V40wa3rPIp+YLGivcORA7Jz40o1kuYmXhYyKFulluBtwQZp4r54KuZE6C1rFs1U1V6T9tcrANiwfK4amVPNV7mOeTY3ccpt58bVsnPzGgWfVeo0luJlK6ts3U96rJcgikbaGyCLIwDWXBAoc9rnBWhAPrQLL/3SWdNk/87NeP5JpbRn/vqt5IMRL8evTtP2Uqh4af2ddkPs+76dm2Q/VGLnAc75jNIVq+uPnzdALu0CbbCCunkPN/9NqxbKgZ1bdKOp3qCltsPHx8NCYoNzLMxH9+/EPFgl504dk9A8+aVcldpSskJVBfaq+swE8KIMtqxZLEfA6DVq2x0G50V0ru3A2HEsy1etLeXww/6alBnG2JbyiomNgo3jOp3vF6y+l6lUQ8pUrqWHDNp4uC8ewQBN4efPyOY5izBX92vfS1eopvOCizs3Ii66s6b8BqB/Rh0KgkPzqIw5/5bO/EPywt6nfqsukPUpWbp4phw/vF9ZyGr1mkoetN222eKCHwMV0/TvYReEdtdr0UnflZwShTqnrLOUbSjGtVPn7spKMG4SGQyq5fiGc92k+/7Pk76TEogP1QqehpEAGH6Yd3T9py0XcxSS2WBoASasplv/cDAoLDzUcA4FwKuXzAqN4AfcORAxrHpg7YFKGgcxzkkDuMkKmnWFBvI0yiYzQ+85xoea/MMEBVOtsKGTLaFKizGbGNdqFDwS773/EVXvke26AIaVaWNKAGBUgQfdpRUvtVmiATpDNSycPwdhMSZJn5v6wV43RHMCfjTsTRiIt5V7AGaSF/af69wiqP+OHj6kgITG46nvSeloMcyEaHjOkg9xzALAACZg3dy/d79M+n68kT+eSyAchXFkyIxy5SvAVq6UstMBQQhqi4MNwRvXXraHwUpZGBOLal89aEHWvJ4Ai3HZ+GPycUKbMOVnOXBgH0BYYbNM4odAlHJq1rw1HBTmyxeffoBx81FPTJ6gUsvbmY5e57hLMmdgkYO6SUeBrrfcL7OnTpQVc6fJ8tnTpOV1fVXd4bmQgQiSTSsXyA9fvInNdJGyMHYJBV3V/obb5dYHX1bwYCZrsNqafP3uM7Jqwd+ujYAvVyuosp4fMUnB28f/u8dVz4q509Ge6fp3rcZtpMbIVroY/TbuI/n9m0/lJECOOyVZsnxVGfDoq9K8cx+9Z+Hfv8i0iV9IxxvulEfeGq2MgT15ySr9O3msGjjXbdFRmnXqLccO7NXnE6AVgCfdxOGvyIp5M1ztIagY+Ox7Uq9lZ8O6YcHjJk3Wadav42XS52+qas4uAWB22vW6TW5/7HWA0VwSQ0NID7hL4+/gRf1u+MsAeDslP4DjzN++kdlTvjPRoVFKYaMe8tJwqVy3KezwnpG/fhpjgBxKwaIl5U4YZreBzR03YJt2JtO3fN40mfjJqwoo7MLnNUV/73zyTSleupLa/kz+6l1ZD2Bml28/ftH1++PvjpUSCpB85MyJo/LTV2/L3KmTkswPspNNOlwvtz70shQGQIuMIDDFxgGgcvrEERn3wVBZ9NcvLuCbCwDqlgee85AHjAwk1CwY519Gvy9Txn+sANs1t2BA3OO2B+Wm+54BA4a5lcHEuNzQ2I8/vhkui/7+TV4c+ZtsXbMEc+pjBa0suWHgfv3tj0ifQU/plsbDA8d469qlOt83rJini6pdyEaRIb714Zc1to5tGxIckls2rlggEz99BY4oc9zmRZC5/qGXJC+8FQl0R77+MFiuA/LuhLkAU81UxUYQ/NGzd0oDAC4+f/yHz+OdM4EYWSrVbiT3Pf+xVK7VCHZhiMQNZuQkDK6/eO1hAL1zMvy3FVK8XBUFb07JOgmQxKHHXd+bbpWtMIyf/ONEufWmHho7i2wG3f63bN4IY/MiGqageIlScEwB64i5WgueaTf3v13B1L133YKAle1gX7VbdsLgvFadusqc0fCcG/pRBCOd+O04bfjOHTvksQcGKnjjoSgf5uiQBx8DQ1MIhujGkLs8Qj188vG7Mn3671K6dFkAndkaqJRxt+rVb6TR3mnP9PDjz+ozPwZYnD93ptREgmn2ZzmezQCebw37ROoAHPJcaeeTTLQ/09da1ximmSGQ0zXYOvywfQbUmPQ+BQsVUg9CGqK/8L/H1LaJBv4EM5RJn5v76b02mFJ7LNxNoEg5ENCSMWLeQBq1ayR+92Ktp/b9JsF20kWW7YlEXVz7Y+Fh2aJlW7Vn++TDdxCf6yi8Q4tpeA0ySywESlwjuNe8j8CiDArbvkMXdRYge8mxJUtWukwZbU+5chXV0H0B5H3vPf21//T27APbLzoyMOH0A/fdIY0xPxhglR6KlJvaRoOxZmv5O1WcHeBMMQttWbl8KRiyWgj10QDg1axL7BcP1QxhZRvVu0SBttpOD7ZdH9tvJxznmpSaKjjr3o6sqemaB11kbirVrC6d+94tk7HREdTUAxDhIu6pUB3ig1PbjB9H6abSuvstYEM6SGje/LJ323q1DaNBdtGS5aTn7Q9LAvYnLvyj3npcVi/8V9r07K8AgWqilfP+gurkLAyIz0gNMFKvfz1NFsyYDC+vMdLiuhulU9+7lOkiG0Eje7Jhk0e9JyFgf2554AWwEnX0pV8CL8zZv0/A5vWoApRKNWvpZjVj0pdwBJgJlmGvFCxCd+Vw1cNzg10250/tXpN2PQEiEcUXpxae+k4c2S+vDb5eVVg33/+cFCxWUub8PlFB5pdw93997AzJX6i4qoHIcP0DAPTZS/crQ8GNt1KthnIKbvvTvv9SPdV4In3w1S8Qn8nXqBo9FD6L7Btl8uEzd+pGTNmVAqsz85fxshns4IiXH1T2iaxVu963S62GrWXp7D/AhvwO2T4h5cC2EBhGhJ8H+5Qb4PYvef/J27Wv19/5qNoWRWCR+OeXsbJwxs8ATadgS/SDAmKCNgLGCZ+8jI37kNz3wkfKrHFxqFCtrrabNoCfPD9Qx5COFz3QvsLFSsuRA7vAjBmQeAqb/jMfTsDzQ9U7iAzXV289JosBcIqULCvd+t+PcQxGGIUfZPTbT6lq2iwn1rKCUybn3fefvy7ff/a6Arh7n/tQmbzDe3cAbH8CcPuGsgG3DHleFxpP9iapvfq6R/A0izpGAqAcO7hX2vTor/LZAjkT0E747FUwatWkeZc+Cmio4vwHIH0N+t66Zz+p17yT5M5bAIzfZgDDT+TPCZ9jnpRSA3mqCgIDjSfhe0/eJiePHtS52LTTDTr/CD7pxVgGTOhNgx8FE2mMkqnOcPUFbaT8CJx3blojr97fC6rG3GoPRubz75++lu3rlsuYt58AcJyi6lJKUQ2c1XbHra6sWQedWtwkYKvKnn8JgSsR+mDGtCmyG+wN42/lxTp42x0DVTVEWx47fQvHhpvgI0/8TwoCkM2Y9rusWL5Ejdff/XCElEWE8icfHaygxDgrJYD9KK/s5X7YIe2GzREBCg9iZNZMjsJ4ZVoqV6kmzwx9Wb3xxiLmF8NLlC5THmrPvogOf4d6CZp8kWFSB7G8Rnw5Tr6fMB6b+xJEgv9dI62XwfVknciKMR4VVYBF4f1HMMfkyczdx0JTC4Iihn0giCFzZ+KKIdo62Bp6PfJ79peqyq6Izk5miLZN9KIkk0S13K233w3WrYWCwbwwZ2D0+AIAkbZ3Iw8ecXEmqLAaravtFH/cTVboMBCHUA1FEZusvMYVi8N7o+2EbPhOValaQ9d2PzCEBHo1ADKHffS5jP/6S5k1c4buBwSeDyMw7OeffghjebBa6CtDSgwe8pj8hPhnS5cuVNDMsBHPPPeqgirDVEcpuH4B4TBGI/4Z7cLYB4b5oGrypdff1TAOixfOly2bNijz+cobw2C7tVKZsUA8wyYCCGKbNm+JuF0tZT/AL4OvUv0bxqThlmkH21qlSnVlLE0fjcaFMmCgV7JyVEdqnRgnxnbj+LHdOYktu+ZBFweO9pbd+w9RdRsN2ef9+YN0v3WwawK7r7iaiBWbR5ebBuKaIVD7NVd7Bb4P7a/viU0hn3z+ygOyZNbv0vmmQQqWtq3fqJt1CZy8H397rATnCgDzkwBWqi828zO6kJBhKF+tKzb/3XjcGCkF5qoV3GUjw5mrCjZDOEUF46V6EMb+FWvUk6KIhJwA919ffy9VB54GC7Nm0b9gIubj9F9L21UOoIwM2oZl8wDg7tZ20+5q3/ZNusHmgeqGTJeNhQh86LpfFgCGDE8VpKSgrXfjdt3lpXu6qpfZ2sWz1AONhRv2JLAf7P+T73+r7aXGjliiQauu8uLdnQFGvgXbdgfUnG2wCCU7qbkJlrS1ti8cOcw+/QmbdHdqJqV2k3by0sDr5OCebXIIatmHEFagW//7sCiItOx6o7w6uKeC39WL/lG1GO2NCJDIvFHl+9BrX0qvu+6D/HiCFNTbC/dcL2sXzZLlc6ZJ+14DpBrChZSDEfavX38IOR6TBi27QGVWHvfT5i5SAcosgCqOIVVjQ4f/CFUfFl2siXictMA4vvFQH8hmJgDVjwCMD+mCsPSfKQq4cucvJE9/MBHAphkWKpFOkN93n7wkv0Gd7V4IyHZsXKXgn4zfC5//hnGsB7nAwDdY0M7mKgsynQRKBHJRmYgdx02Bp2qyaI+9PUbnhq+fl3S5eaAucDMAihbM+EkN37nREbi2B9DtoOPY2rKpSQD47Sl5CxWRj565CweI6dKt32BjNA17sCljP1bA1bLrTfLEsHEA5cFq/8a5MxWqfDKUMdHcIAC4rCj17qdR+3DD+VgNqvXH3hkNlXVVtf2q1aitvHxvN6hJlyoD17htD5d3mZ1CJiedbHMaoqNseSChnc0tADU9e/dVVonrGO128uTNq+BEAZcbE0T1Mw92gxFDi6lyWAc3RqoDCYjGTZistlxnAJ646b/xzkeJHomWRYPadUL1xDhYDA9AAPP1tz9pOATaQLVGsEzWRVaLoQeo5mNAUHs+MC4XjfJfeg3JmRGs1VZ9Un3HZxIoke0hoLqp/wDp3fdmBWAELKyDgJN/v/Pep/o3bdhsQ+/nX35L+8t6bE89ejC2R3BQsnq0YyIpRmDKd5DfETwyxhgDejKUgp1InLZyO8A+MVBrzVp11f7Lk6ogHDa7vRAqgjGr2K4Iy7yEQIvvwjAAWraTWhfTr1hN49MQsayY55HfkTlke6pCrUo1oM3gXdf9eoTy6IK0QQihg5eXMibIjYyAfa9l50r5sj6yifR0DMS4EHAxen9xJP5+EWznGYTK4HpDUMixbgFgS1tiXmeziWTI8mM/+njEGNe84FjYhXInOB7x5XjXAc0GXQRmTCH0zcTfdP4x9yOnXbVqtWBP9qvJn4lrUrKdy27vn6+hT7Nbs7K2PZERMBYEeu4+4AEZ997/9PTeqF0PKVaqxMUDBXlwcanRoJXFhuFMoqe4WJwQ/KUqbMJ4mjl7AoallpcOJwLB11nY5mxbt0xqIVAkw07E4qTgB7Ch3jJ4Gai1s1U3tKkJO8+grWEuRB8UnEtVgcoKwHjeJE7FaS+Pn6plCLpoFE8wwI2eNjsEXVRTcpMmw0FgRbaIwKRVt1ukeJmKuiix8MWg6vTe5z+SqghCSAaOpUiJ0ghu2U5B1yEwLrTB4sJC+zMCrxZd+kprAkSAA7I7cWHeAEClpDFUbpNHDZONsGeqBfBkn1g8jZ59Ernt0VfAsHTHs42hJdtXESok2mT1uvMR6TngPrBUF6AWjIFNTz54vLVX0HUU6lGexminsG3ZMgWVFQBOu9x8l4JqYwflJQWKhEpbyGLdktkAo3OlHVRd0VhEqJIybUhQu7UwAC7KiPZ9dCxYAHaMpceABwGOqwKwnDGG9RgLyqpD7zuUhVq98B8F5DT6Xg2bOJaWkE/1Bs1wzzkda9qB3fbIqwoYqDLTxQD/x2cRvFB12v6ORyDzenL+tAlRkhDuBxk2UkcPskU7Nq6QErRl87Lp9/S/E6T1WfoMelK633YP5qWJiJ8bmwHnPUEXbaeoRibzxgWPNoUE7FzNlLXAphQT7SeVYUvIa2jjFQ0bR9pxUU1MppGMcE/Ii3Hnzpw4pePP+Xfjfc8qqxkRlnocOqrtc0GlStVy6YpV5cxJGlH7AhDXgC1fE7UjpBOM7mSZsG9Lv8SuzJXGU9zsrdk9Sg/Hkhs4gQQ3agIcDoFheNzsK93GxYAWRt2PUUN2ekCSgaKait8x/pauo1bSYm7ymvDYTfxqZg8hMb6VMuRqAG8CcrIegosCjFZPhyC8x8m93FiV5kukAT+BGuyNzMEbDjZWYmgD0JCImwm3LZW5O6PM3004ChyI3VT87I/am1kqT3u9Yzs4bxn9nZ1h/93zK7IPzBVpmwtQZTr6y8+g0ssjjz/1vHpU0pjc80HCgDwGEWXIiOQejHbYDLtNbLvdHjpEsD3sA9tDQGXUkEYjYa7zUcaJImEMNQUvqMNuC3+nFyttRQma7Pv5PR0SKGfWa6v7OEaUKwGme5gK+3uCZcoxBqDMkxOWtpHjlcy0QucB5Mt91FYr8jDHeZnojXpl3uPMPMV9bH1dG2V2XwUy01P7HrJX2Hg79rlL5sKLkQFRqU4Z+L8XPE50XRdhC0bjX9p0Edicge0OZUXDbU58bqC6yGAyFy9TSTrfPAi2NJ9CVdITzMI9UB/2BWPVULz9vCWOru1pwnArbAcmHIHPRkQzJ/ND2zMuNFtWL9XeGLdo4xlJw+SfvnxHg7sePbgbaqqKCuJWYGNnadqhp74stlciFzF/LFj5ocaLDDNGzvoyxMar8TILVX9q14CNm8bkLIf37YL670ljmO4yvIYHy3Jjg3PyCKKEp6BaTBw2IwCq7rhmkTImeCVdHgyQwpK/SAn8bQCUku3ASEGg/lmo7qTcfUA97duxWdtOL7lRUOMp5W5R0Tyd83sWbtqGyWJka8+Fxu60NzoIo37aFpWvilNnmL24GbsBglx6wbIc3b9LwQo9Dw/BEJ6lQvW6Or62bQhBFRcjqujsgq4CMEeoyo5lO8D5x0Mfw/yhlyU/wWkVKgLGutK2AxTRq9F8mebk8di5YqUqaNvpFUlmiXMmFBsfC/tAYOSPRVAsR08yh2SCd25erSwZn3oBNnEcW/VoxFyh9+pxqKjPwimCKu0iULNHYBO2FxWCO/UcZWGnUyk8tFCVngfR5SPDjB0Zx5hjmztfQf37/JlTqdaRk740RuGJqW1yStt1oxPPpgMX98F4AbtvuGZcaQdlvK/tueIOaDzJgtdxk3fPqcfNOD0t4X3x8eaw6bmYd9vewJNfk7z9/D619pqN33PLtA8W4CNbx5yTa5Ek+tGnhkJ1WlXVpqkxtxltJ9vqqT026+Te19Tqdr/OhIG5WJJmfJLKOTWHgCQy9HCQ8tRGPtVdhnYruFZk53yL7tJyB/XKdLmF7Msp60AG22no8vww7O1116NqUD7jhy+lK4AS6dIkwsEf9Ejbj42bxr3LLdsovhTGPd3ENbNjlfB0QDfoAQ+/Cno1r0yf9JWqlaZ+N0JZK9pNla5YTYNEplYIQGgD9O8v42DQ/BaYn116OT83k87YHNgvpwanhMqsCozPaY/FzbJyrWqyYetGZYao3qHaxgCuRCrT84KYtH7dGghqYI/GsnvLGgsMJMa8YT20BSKrUxhMWXphAQGAmYB2m0x0cxYuqBpWhy+jS59vnmn6zTHASRZgmOXogd1QZX2uY2IXo57w03YVA4umIFVNxj0XBc5oE8NB0FCcTI6m/HC7gy+8et1Z6ge2jcH8yJ6xMMuAzS7ZbWWf3Bdhtptg0niHiqwDC7ceauHkbSerlAtgLX9hAlC2I72Svbh/Jj+hJU/razsNi5nPlDPmOxiBg3AEoUPAsllTzZX4jqEBlJ3hHHfFHDN5D1VljpMv+57c7izddmjcVGkbp56aie3n/a52KvC8doodcPLa6tW1Mz6XuydU1xWDTdTI0RMQbqOSMonpfl8ud+Oc+q+IBHypS+bpNTAA1Ok1vBJwf2HMlhbw/psFw2h6XFHNkgeGge6F6hHGWBr97tMwLP4HRvedpfddD0sBGFWT4t25aZ28/fCNrtM8RUa1CzfL/g+/DI++AbIS0fCnfz8Sked/hH3VRtgwTVZg4r5/Jj/Z0N5nPTbiL994VE9FNKSm+pDeY4HBgfB2+0j++O4zZaBYCBJCcuVDCIYeCrr4zOth4LpuyUz18mvTo58rBISqjTJY2D5/yxC8Xc9bYYz+hiZu9gQB8uQrZIV0yDxASHfz8Ag/KwFsrSZt1Ijf5BJLloePbAnAC0EejfzdSxLZYwBNdG0DzDn2Xngf3I1ayThFRcL+gEBTY7ZZsdQsubpHs7afQ1WvDVTsz0jl28lv+wGMd7n5blD8ydSHFqAn+2O8SK1igdCsVbMZgMo+j4XanQcMetLecM/jMPIvJ0G5QjB/N8u7j96sKhNX36wTKkEnWRDPy8Y1vJike7ImvZDqGMpRYx1xvXXKf04CZIGYuoexsUzw2cuXjuw/J9xs2GF7r6FXpl18qX+11RuXcKjOht29uEncgOmFeMPAJ9Qg/a+fRms6HhY9XeNfqo22wM2e9lMFoO565M2RMJAvB8ABo9DcMAyMNAEZ7T2Q95Gh4gZLTzB6pBGkMSzFO4/2A+s0X8FbDxhf289J/NdQ8dxIuZEvnzNV1YM04B/4vzcAZMCW4CXNWzAAqrfi9u7rUv9R7VMXnmZBIW+C6Voou7fuUFsmlibte1rtdIvInM5RstWrhYqV0TsYfbpYGRh1sz02hc5mq6cnDDPR5ivjtkt7O6ooTbsiYPxaFDHOGIaBQVTt3V9zo1nxw1S9SNDF8dUxRh2Uuc2k0Z0Zc4IxoQ7BmJ9ehFXrwJUZhJQXVO7GTsnLpWplHC2GkCBY4fxgod0Romu4xpff8TnuEdNJWtEezb6HrvGlK5WH+oyqVAus4h965nEukRGLJ5+v5kywT8Ez2RYGEvUU2DSdQ5vkMorAP8BPdmzYrOFU8hcqJg+/8RWcCCpDrR0J1V+g2h55IW2KoSAJ9hNgA1JQPQ+pvqUhfD4Y2/PgwcZqEFowZ0wyn9z+JDNtvJbuoRMCjcSZhsZoF67AIeVaEuA10BfbVi421jDeqakVr4Hu/ue7YLOY9IK1C+zT7Ezu/4GTqW5a55S9YryrBQgWOn/6jyoLshmWAktiuYFjRyIACwphFHewK7Bp4WF/ycwpCjxstR/thWjjQuGWQG5Hql1iY+LhnVhcQxwQdMVpJHO+YTTMNnI+DHsg/wBGAM+nhu683za+ZNwr4oQIqHUCgwIQBPWoxv+yGuoaPNoOlYLqkh5nZCl+G/sJjLeXYTOvrobIxg4qEwu72ifFa4BKMnD0aFyzaIHUb9kS8jOqHx/YH1ENdxqbLu19CGwy9awMvpY01K1QrZ7GGmMAVXoPdux7C9rCyPpol9pvJWieP7WTgj2cIhcARFuVeObkUSRLRrBHb2YDiISXZyE4TrRQ0MUQFg3aXAegS8PXeLBq3gBcOzTUAgvZRzKHFGsVBJSljeCSWVPUSaNoyRJq9xAPudDofv3SuWbY+X9qpOalwXqpep4PD9rONw7EHKkAcIaJhe99kJiXNoK0GyRzSrDD6UIVNlXGBDFlEUCVgQXd1ZkZFGGSy1XtaeVMI8ur4TDQFtosEuAunfWHMmHqwYtCFWlRpPZhINfNqxeh/xMVpFIlyn7y5L74H3gU4d1p0LqLzhenGAmQ6cSImhmRRMXuSMiRgCOBa1kCxFl28b32ci+artkAIDkQIHvgg1N677sek1XzZ7gMdWlbwu2B9iUEMowozojp42Hn0rUfQhJANTAb8az+nEgbIrI8hqUKzhUkq3/+C5vsW4gX9TDUM23VWJ2b5CyEU6BtUVV4HqpxMe4pDMNjFsZE+uPbkarepGdYe3jHMZL5dMS/+ufnsUjOXVVjYh1E1Pmfvhom29cvN8+1QJTxBoGXEOpnyAeCrunIf8dNj6EB8kI9RSN895OUMj16/8UbYXJ5MYwAn98RscQYp4nxtW6872lstnUVYDFW12qwgfQifODlzxCSAaEPUglUmTgOaT/b/eVL3i4yV2S6rof331gkNB/xyoMap6xaPXrfBcJ9+RjatAixuibLXU+9A5DUVQ3G6c5cCDHJ9mxdp96r8XHRcFTYrbHQajVpJdfdcp96gdIJ4Z1Hb9G4brnA6DBq/NTvPsc4bJOGbbpKc8SjYuRsbqBN4b05dcJniN+2UYY/d690u/U+DJCvLECcrtlTJoApymMFWSVdBMYQITMYfb0xPAiXzZ4qw564FTaGD0uJMlWUfaOn6DLEJiPb9tQHEzRumQ8j9G9aJW9BpU2A+NIXvyPmW6ukqsdkq1VKc996MxLfD7QpJiZO2UIeEOi9+g3sGLvf9oCGMeGBhM4hasNI0Ir/qB6j3Ru9PAm6GIaD705DyDkO787S2ZyHI6UvYno179JDAYZtHJ9k3tnMYwqHAs99sNjKzBwkssWK7pZ78T9wxs0WIs+iRtBBh2tpSobeWfSYDFXDddgX6xDbdCUOvBlqnHNxEgkkMaS/FmXDzcG28dFItu4LHF4c2spUrdsMG+1g+WXM+yoCnvJVRQhVGVmUW+HyPxYR5mkYz+CYxjPNWz0gl0ENaBtRx0THwbOtoXqFjf/geZMzES8oDefzFy6moQPIzJAt0EB1YKUYcJWxwka8PESfzTABDKjaHHGTNiMW0vQfvoJn2z2qxiIzVxLxvxhvirGkjBovcdRo1MxwDfngJMBYXmQo6iMOFdmR5EWZLyuwnPt3SnlbLrpxCAlBeRlD8Di0/xW99G8GSX1xiDIY7CPDLPA+xhDLC8/HVL0XuVhZUf01OKDbgLAvTL7KYkeod7WN31nqTNu9mPstwQtDFRAY/g4A9TXAF1V6NAhn+iMWMn1M76OBGPHjAzuwrgheun3DSmQl+FN/WJ587xupEddSAeajb42Sbz56QVYhqC1/7EJWk7Z6dz7+hkkvhIj0cbFeWv/9L30mo958QsGa7TVKGQ16/n05ceiApp4yLvIm3AYDfQ4BSOU1DFPx3hO3K7tEoatXJAB7W9jQ0aNTcxdiXlJNyRRKLATaqaokrOeoPN2T/fIDNMK2CbQj/hNc0XP1DvSNQWj/mTxOg+XqszAHON9XIN4ZPUXthYM2g8273CB3HXpbfvn6A42szx+7MLF1+94DICcyvMzraVIOacgOnbuWhxtApHGscN2qv5j5aDzdeFhx7y+ZNs5jglQHtySVW074i3PocqnU1IkGazhDUXD9YugI+3kMVUBbOsbOymieQ86z8+eM0wyTa9uFYTGoLmbE+9TqZLwqqpZpw0XvvazoP+tg7CuNK8acpe6bQk6YCJexjRxzMkscH67/lHt2KtdkcFRuKIwiH37vWeRdbKG2Me5IU/PIYeFmKhTao1Cd0xQ5AXlS53cETDS4Lw37HQbZZA7EXHBhrw0Wq2LN+lJpckMXGKDtDb0I3/j6L42PtWc7kp9iIylaqrzUbNxaI8hHa95AxooxgfcGvzhcwz2QxWJsrgatr9PNiSqwgf97H7GUuquakECteNlKiCrfQ+PfEAxWrdscNlR2mhaCmQj1VLwXKVO2rVuC2E5VtD3urBNBDSN+346I33zpab/EzY6F7WIdDKIajw29BiLBU37cCAmUCGTuHfqBgo5tiDt1/NA+jQdGxwCCybIIWEovNzsZd/LJzUlPO6VusFNjzC1GKrdTP5h4LNGaKqkg+sY8iDYY0EUFgQHJHPbFOJEFVBsnyIkAkWly6GxA0LcVQTQP798BkBKvNlMMGluhRn0FNnZ9DCpIMPrCiF+hLv1XQSPZxHqI1M4I1QkABQ1g38f+bFy+AKzPRnVHzpu/sKakqQpVIvtBwGEvmuEASXUBMF5C1HTG7zoCVow5FAmiazVuLusWz0PIEMSdqlRL+0KwyRRCBMiPvfO1yoRx3ZhKiEC2eOmKUh55I8m0qpqa88Un1JWSiP1i+1KSNQE1k6MzNhnjn1Wp1ViTW9vt5XgWKl5GU/RQpcrE3pwbVGk2hkMG5xrtD48d3gtmMJ8GvK2MuHQzkQaK84WbFlktAmDAQbWNrNuyk+YBZaYDpgairKoh1ykTgJMRpL1jvwefV9DIZ6vtHcawIDy4GIGensLcJPnu2fORQJBBV/OC6aMpAMeQhydNrzRkqPZfnSQsYJadFlSnLZ4lwHWGgVP9oEInSLkcBuQEXAT4zMvIyPFVq9cwIB4/GxCM9OTxo1IbEfbt+GHpGSsTaDhWXhj6uAKv4V98rSlz+Nl6pPA5c/oU6qyvXvCe8oDy/m3bNsvBA/ulDtXwiEOVUpiK9LRH+4O1kYBizFcj5I8pk+XDT7/UxNOUq1OMGp+Ae+nihQhUi9y+Vasbe95swpBfk6CL8aQIPGogYCUD4l0c1dswLzwh9Bn4lLIQ3JyohuKEVvsqbNJkmMpVqcOcnApCCBC4QdHQnYVxvBJgp8MXPRei/jIFUDt6wilTBHCAzYHPThxs0tORaidFex5vH9p24NmoMxrsDZ/BjY2bPw3h7XoMCEqQu59+R083BC32RsrPyQa0RFqhdtf305hbNLY2zJPhAsgycFNnX/kZQ0GoN5p1OqIsqiH0RL1mTBwbpcCArJ7aQDEAHhi6SohTVQ3soEbNQGH/uBFS5eXu2Zb8pVfVkgUEmMw2HMH3KEMTrsCwIASdzRFJPhIvCsfO7hvHhCC3VqOWScZRVavYmGk7RbVYeaTysW3lSO6QDeLGnQSc8FmQG+NtVUeEepUtAARZpHhLFmQVc0Ol2LrHLarWs01vCEzYrphoMlZu/ArqJDtFwNjt1vu1DTpP8GwGnmXQVwJvgg97bhF4abomjHNNqAkJRO0qCZg4lhwPE8fMV/swD7kgWfoMfFJBIAGjp6LAHkCEqZ/oyBHp9lxez/lIdfaAx17VvjMul71R0LOXQI2gOHG+sy0RYITvVcDI5+r1lmo7PgI2ZkgAX6lGAzMv2HfOCWs+2xsE80lSPRmmgX0NkxoSmlf6P/iiqh5tL0hl4tCHGDyTOUCbIM5cFMCqyg6VEUTrHMZ1ZN6UnXVO+Dlin6Ua7NixI3IaIKUk0sVoImoPbPyldCYYjPGqFcvk/oG3ab7AcYhWXqxYcX3mqy88LZs2rgdAGSXde/S+OM9hCg/mOsh2Mm8j6+GhlfPwzJnD8vyzj2m6m89Hfat5BW02zK6Kmz/n8ztvvCzLlixEipz3pN9tdyFxdMqZO9LTf65B/Dl29AhSKO3RaPa6XjlFJUBQvBiJtR9ETsiKFStjHvwiuWHqkV1Uw9ck6LINprl56SbpYWHWjRsbxAUEX1RvPWsi2/NWgReTb5KlUqiiF+nXBFumJG7A3Bx1kyeidl3qSQHC58agjtMutYrZyE0MKgIkDRVg1+P23HOnEeQyWTvt9vIeGi2bJpr63Av7Q9sx0+ykMlFbBcjKBQxsZGVdy42WaldJSAwZkfic9LzpVJ2d0/4mbz//poxZv6fvyIzQnu6icdQNmkFvAdQIbN1HJIWN2AbTZKsSxZpUFheNo5v8U9rgKTsFxsnmiQEfBkQmVSmYuRdBDyZrnJO0B3+wrWQZyaAt/GuyMj9US+s4pFKM2iFMweRFz8V3ZNDOY/NwE4D5PZX5Hg6Ac9H1lq3WRfL3IHtb5es+7zin+O55mo+8ztOcSG0Op2cWOtdcHQlwHhIQvT/sDfnlp+/lq7HfI61Lc00/kxWqNrtXBOHMFdioSXMFdoGI9M5coWSbaiPlGdkh5h7kZ+kvZk1lVHjmWGR7OXf5e/2GjTWae5EixTwmp7fVnbyOrDnzUKYWODT9bTJX0kmIwM6EvHGKLQGCq8KFi0r9Bo2REqqKpp6yc1ZmByldk6DLFmy6XmhuiKnvYh6+T+WOtOpzPcuArBSLh3rS6k9a36fFCqTn/szb0aTe39SendXtSrM+Dkq6x9EawRSuT/NZKdxH+z8CcGZOoCp3wKOvok2MKp8+difV56Y28Ty1J9WJmg5ZpXR/GvV67ENabckOq2o2bwPBADeikNAQzalIwM0wHwQneuijrRA2Lm7m1AYwt50xQ0AcO+YCcxUCEm+jNoQtqTfsm7g+MK+hsvdWFHbenzd/fmUaaF9DwFKgADIOQEvAfH5G1WgCQdNmip7idFRiW/g8tsW9MKo75wbT2DBfH1l8MqhMpcPE0D/9OkPvPY3cg9QMsB+vv/0h6vUD0Dtj0gRZz2NbaAerMfVwauJhSNtu5R5MPpTqTAJwx/fz7WHDVWZnz5zVOpPPVxMVP16eeOo5ZceY/NochlIHSbT/Ymo5soM8yPGgxKCqKUbEx9hQ/lRd2uuGEgZuOSnZD+bBZHs4vio3PIdjxFyG9JQmSE0uC5W/2hEbFpryYrxKFltbp0AUbWQuTne1MW3ZOM80rZ3OC6S9w7Nt4EmtDtvE+qkBSb4/cZzZHsqN9fJao6lhDkik3oNMGbaI97urrDkvGOn/lz9m6jOZg5L/prkWX6H39poGXVdIhs5jHAlkuQSUlQOr1evOR+FQ8SLyY5bVOHBpAecsb4hT4TUnAbI2+/bugc3LAul8XXdN0PzvX9Nk377dUMuVlYawR6Q6hihkw/p1snrVMs3W0KRJMylZuoxu2sZAHTlasakehsMIVXeHDx3UcC0EPnXrNdQ6CH6omvt18g+ybYtJK0Y7pHWwh/IFcGnfoYt6Fvv6IuYf/t64fq2sW7NKwjD3S5UqI02atdC8hUyObDO3s2b+pRt3p87dZNXK5bJm9QpVIzVq0kLNACZNmKIgrymSJMdrejsvmTPrbzlx7Ji0RDJmG3xwQ9+3b69sRtuPIJUZ+8Mo8XVh9xUcAptETUJ9ceFGT7A1G3UeP35M2rTtYOwSNYNE0sLrVixfItu2bsF1HSUf2pUS20XgGQzP+rMACYsXzZO9u5GVBB+WLVtO6tZvqHkGCSztouw+vmf+SoKOv2f8KYePHJQSJUpJU8gtF66n3BT0YLym//m7hKKdTEi9aP5c2bx5vdqCMZk1Hcn27tmNzzbI0SOHFQBXqABZIO8sgTdBH8Hzju3bZClUpdajVbYclzxIKN6ydXsFZATezMd6CHZsa1ev0jYFAiBVroLwRnXqKeNIEHTk8CH5+cdZ+jnb4K7+I4hcMH+2ztNOXbpp3//9e7qaOXS6rpvsgWwoIybnrl69piYUZz8JTAmuCQCnTf1NCsFmu0GjJgo2HZuua24pczrkSCDrJKCBRbGY0avSqEUdI9msk+5/tybOJQIEAps3Xhmq3nzr8fuc2f+4mBTaJ73w8lsKlMaMGqFJkFnKlasgL73+rjRp2lIZKzoFfTd+tHzx2YfK9KiNpuUQ0QjA7eXX3pVadevJzH9myJuvPu/Kkzfx27FqGlAQGyI326LFi8Mg/bR89olRP9Jr1pg8REvVajXkxVfeVmN1bvz8fOxXn8sJxOE7uH+vfPrJewo4ihUvIZN//1ftKV8YCgcPgJRWAAF2guYRw9+XNatW6DWFiiCYL+pm0umxo79QswqyNjajQ2D20mvvSFHYarIt7oWgkpu7D4DruDEjZeH8OfLn3/MlH2x6yRi5m3WwrWTufv/1Z5k0cbx8+/1v2k47AXjyWUgV7BLEQ/zg3TcAdlcn+bpho6byxDMvQF4NjaytQoCxYvlSyBde1yuXuoBf02atdKxo22YnvP7s42EKXgh4R474SD+vBMAz6ec/ZdQXn6A/X0DGxtGFAIj9bN2mg7yIcSxcuLACbOaNfPfNl1zPtxkwqjon/jRVateup4Dqx++/xbz4SAG5XQhAO3buLk+iHxXBRG3bulnnRSX8/t2k3wHGgnSOkBU8d+aMvIhxJDPZrn0nZfJGjxyuzOexo4fly88/lqOwaWMh43XPfQ/IkAefAHBnfmHEtjywT5575lFp0bKtNGneUtnJS3VgyKpVw2G6skqSTj2OBC6DBOgd625PeBke4VT5X5MA1VFWsMbhH74rRYsVk1ffeB+MUj4Z/tEwBUm7d+2Uo4cPS5+b+2Oj7AqWZAoYpPHC60eOqa1ggrZNhw4ekAYNm0j3XvD2xgZP9dx334yRP377WcaMHiFvvfsxWJdW8tufs+TD999URu21N99XUKR5CAFCeM/nn34o34z9Sm685Ta5e+D9UH3mksUL58lbr70gz//vMRk9/ge106E6jGrRNWv2yfvvvi439O2H9nWTU6dOKBNDEKkhGqgSdVl6MpQEAlEzKriacDLeXDSYloPSvGVrGNbfAFuv0go4xnz1qfb/W4DJ5154QxJiUgjui49VDYgNn2rSFIvlHKXfp6JVpLpvy6aN8r+nHlKm6Y6775VWADwEMH/+8ZtMBTtIEDFq3CRlstgqjiFVoW+8+pzaL73/yUgJAVNG8LQIsvsQ8vngky81mHJUVIIyihvWr1GvywF3DgKj2UyZMD7jAABsqzbt5bruvbT+cLB8BDlzZv0jlSdWV6BEoN0WAIgMJJ+fC+q+bVs3yeuvPKesWFHYttE79c8/fpFX4LhApvOJp5+XWrXrYnxOycTvvpYZ06ao7fNHn41Wlq1Z89ayZPF8bVfLVm3VYYqs2HwkBCcTdn3vGzE2ZVSVTIZyI7xQ38DzOmBO3nTLAGVXP/7wbfnq80+kDuz22L5YMI62KpTOW9kt8YMv6brsouv8r619Tn8dCaQlAefdTEtCOel7234Um3QKe/mV6o09rypALffJiNEaXsEP6bQITuj1tWvndnntrQ90c2ZImFq16smGdWtk7dpVUEPtwkZaTzfCBx99Su2DyHqRFeKmX6x4SVm8AAndsbmfBVORO28eKVWmjORHgnSWclThgeE6ffKEZrageu97bMgdOl4nn34xVo3DacfVuHEdZdkIKrj533HXvYYtU9AUKzfdfJu8AVBHBiUGf9Ou6MSJ4xc7kBDvgLXRAL+4l5k0aFj91LMvIXxEqNopUQ2aK3deKZC/gCxk29euVgBH26qUistRJQ1DV1vWKVkP2+367pvRCrgegw3YY0/8T1lDqvnaQy58BNWyBL8PPPyEi5UkuOh1w03y8uvDoCbOp7ZptGca0K+XspdUF5Iloxxpx0YG694hj8jQ519zsYBUxf3vhdcBZkOVzaLney4AJrJiS+AFuB5jToBM1rBQocIKuihz2mT9NOlbBgSUIQ89qcCV6tbRX45Qkb393qfS4/o+ygCSvWoGgHvPgBtl5r8z1LuwZ6++UB12VzXh7Jl/SwuALs0ogj7NnTtT6+D3fJbxdKWdX5wMGvwQWL8Xlf3i3AuH49C7b74MoDkXsuoi3owFSdtUywP/Sr1TqT3HfR33JV1Hu74AfwR9y7yVdHbo12Vtg7FhcAR0WYVsVf5flrX2nXJw5prbVHP5hV6J6XcZnmHWDQIGE7fOR/z9ru56q/lHUfrc1E+q16yFzf6I2tpUqlxVGQXaZfW9qb8aLVMNFRgUKGWhXtwAmysmhqehOzdCNWjGDxkXGm7TxoaMU5GixeQkABCBSyiCPIdZjAqfyftpQE/mJE9gfoCzNcpwkDWa8uuPco6BSNG8UICAw2A7WKiKYsBnbqQEZHzufQ88im8SwKKc1LWZ7c/IGk11ln+Av0RaRv8EJLTlygcbtwtwMKDaknVe7kLwchIAdCXUhAx30A1sExMksw1cD5gguwcACkGXAYN0RgjUcSFguw3AmICLdfDv4vCSbNayjfwEFR9tsJo2b2XNP6TwwrjcPXCIyt42/leVMx0mALo5NgxrFI3cqaGwzypQsJCq+Ai6CKz5TII0Pu+bcaMwXj9hDvVX20B+t3vXDtkK9ougvEXrthpmg3PDywt5csGEde3RS7Zs3qgq7W74vSlUfwR38+b8C5u7x6H6LQyG67Asnj8HzGlZ9RA1zhsIJQMQWrhoUbn9rvvoOy2n0N/4eMQTBJPGcvL4cZ1HlGd2KWY+JiRxQFH1Ik8yDuLyPEzq9gukHcKgdoyBlUKMpOwyyDm5HUoJI4ZZYEggQiNgEcfCkJFFNKf3XecZFl2exBkzzCkmNhdBCsOGxGsO05x48HGntdwi6V9ltovzi/GdEj0SoXaEeogG5mQcbG85ZYcAFm2bGPW+U7WZr76fVBnO+vdv2bplo9or8T3eDwN1xsiiJ2NK7zAN0hnQ9xTAGQsN0xdD1aRZM7hZWcCQYRkKIxSEnU3B9r7k3DAR3jP+pmhuUTyHzNEcsCzbYeh+XpPJJ8BW6LCqWqmmuhKFQInglAb0xUuURBiKvGpzZsuNsRPzg4Ejs0NwTGBEwMjCawhG3L0tfVAfr2c5hcDfmgVEvQ9NRH0/sIvRVmR89pf1xoLd+mvKzzIfDNOObVsUJHO8qb6jvZo9jrTFI4im+nkE7OmKQz38wMNPqiqXzyHIorq4PNhMqj/pjGD3g2pM2smxHEf2FKqKy5avoCrGGdN/B/heJb2hLv57+p+yH84Xdw0aIgULFrYiyht2WHMgo612ZH9lwKx5ovlobZfKKzFw6XiGecW9koT18OWJwVj1mxfJKUklQNsARqxn/sF8iOTetFNvjcjOyPX/lWIbS17u/vojQjojtK9dMktqI6p75dqNdUHJbi/S5ZAD7UPOIm/ktAlfSD7YrjRp38vk98ziAJKXo+2Xq06qmY4c2I2YdueQaaGSSaqeg+VB1Q22DV2Es8tamzxAqe3hZefLTA0wkdGiof2nsAOjhyHVQ2RACArIjjANlaf7U6qTNjoD7hpohbEws4qAiuCsINRazCqR2D4EErZShGV0/hHE+yC7xKewTxsNo3zatDVr0VptkMjsHUcQV27gV/rAZ4c/sENo2P2yQS/HKjg4SNWv7p54/Nu98Dt7XAMYsoGAy5pw/Jz1+/kbpGoD54/ef0sdA0ogvlkT2ODlAclAxvEE1IWcC7oH4HoGdWYZ/tG7Ck7fef9TeFeW18j8tBmz0xERyJs2uiFiVe3y4ATwR3U024F1ryO8Ewm66JTQEzZcM/+ZpowmjfjJyLr3lb+bNSCxXvv7Kz1e6Zp3Fgj0B7C122wSXuM/I1KnJJcA05Rs3LVAxr0/FNG3a0mDtt00Lx5zLl77xTBPdCdmwE16gFyuiW17+syf9iOSSI/Q8AjMU8lnJhrEXpsSV4YP9P4BJNUe+/7/kAWhtjRs1VUC4GUWG580RtG1KYGLe0UAztRC7yL5+AGky3rkzdGafzSlaPw5Qy7cQK4FzTEC9+Kwvh2MyMgRH4PtKKkBT8vDPoyfk8GgConG2cnQgP5JzQp/CDLI8hSCyouFeQzr1Wtk4ioBUNEGip8RrBLE2eq0Sxprsj1o41qEmRgz6nOpghQxX4z+VsEGvTpNuIb5Lk/LS3pWOm+mQ0II9hQC1kPw9qNdVCEcvGw2h2mL9kBtR5BSDswQ/05kr5AVA+pGMli0sePBhPZue8BEsRRHjD/u7J4IIK47vG81wm4QcNWqU19GfDkOILS42ubRPm45Uiq5h3LIBZZr6u+Toer8Wbpc10NBElkxZS3xILJiZM52bN+qDCrBFVk8gjt6Wm7cuE7bVaFCZeOVDbUlbc6ojibLuWbVck3jVA1hIOogvISJ9ZYJKjOdsr9Sl5lMyOb/3bwXc37HLocA3aGo8YTQKXw5HpWt6uRJgxQ8g3NuXrMYCaYf1pQvduLqy91YnqiyS1yVy91Xu35bfeIHw97/ejEeZszcYNL9MGbZNRF5215mc/hySwNvE+wzXEqVLotNspbZG7E+Mi4V1YtkwkxBmAWMJ4EFy6GDzNMZqmojGovT64y2TFN++VG6dO2hNkgJ8LYjzXX+7DnZuGmdGm9TZZYVqYMIEM4gJAHrKlehgsaJIsChIf4SxC47Adsg2hNdqcL5nb9AAWmMSPoMLTHhm6/lxVffhq0TDOPBdm/ftlW+xWcsbdp1UuN6Og4Q3LAP773zGu4vpF6CVBfP/He62kgVLlJUatSsbWzwPHaGai8fBbks5QHoKleupjZuBG5LYOB+DPkqy5evqGNIr8K9e3fKJx+8rUbzz738pokdBtsz2vXRAJ/qwuo16yioZfiPu+CJynYSDM6fN1t+++UH2IkVRkaCFipzgqoiYBrbtOuoYSZGDP9A0xvdePOtGu2fbeO9Ob0Y+VvsYk7vzJVov8v7JI1IwleiLVfqGVRteYG2XjLzD1k5b7o0aHWdxoy63KCLC6KZnzl8V8rEQP0X51lKYtJE7kVKypPvfYOE36ekcq0mmrvRKVkjAQIMlotiFwHraN5S5rV0bRTmkGl/RnUT1f4MEUG3/4UL5mhC6CbNWsqmDWvlpx8mwKj7uLIXqg6iqQ3urw4AwPLpJ8Nk86b1MLQ/Ifc/9DjqqCWDH3gMISBekwcH3wX2pK+ULlVWDcPJeuzetR1hKiYqo8YQB7pZo42eDmX8jN9pXs4UCmN5VapURUoj0Cvth15GeAMGc125YolM/W2yGo2bdhP4mXM2+2si4yceuHkooHNEWodDOxiq2hx5KFShcTzuvGewBqz98ftvNKcjGSDmaZw7+1+NO3XrgLuhwm2nzBGj8NsMFEMrDLrjJgQN7a6g6w8wUTQovw9eirQR4+/sh237ldgFGKdbsuB1tG+jLGrVqSurYNT/y8+TNIK8iVXmpamQCKT2wHuVTNRk/M68shp4FP91vq4nwFQzeDI+Lk8/NkS9Tpcg6XRlpOI5jPAc//w9TQHgs0NfgVNGOWXIKDsCv3btu8AT8jttAxnHtu2Q6J5aDnxv7wQ67hiH5PK2gbj7mLvmQYZSPmXNu5VWLTkWQgar/hhJdHES5gQMsAwLNUGulTTZz5/xWugGTSqbSZqZtBqnZiaX5qKTbGPnpkfjTD8a7+J6uhX7+6W++fviNEevD6LxxETBSCWBZ7gnnU5rIJJ/r9QvJl8AAr2F4SShnkJQdfr6m7gjsfAuYeJrvqy0UaAakEawnKGxSMyc2vOpLmQ/Sd3z+vhYLlRI94ATDgufHRQUKsG5vWHYnUc/y5U7v+TOB7rfBzYb8FCKdDNyJwPhB3UQ9fPMu8pFisbgBGia4PiighcNhrpGdYn+aBvi9d7U7bcwPnZqCSQLN8mtkXIEi2Qc4u6kREOrMwRkxL6wbUz4TbklV5UG4STuB/mGXwjTExg9m4LgQcU5xcUpSNNS+Oi8YFJxY9cHcIr+Ux3m6j/aZU5xcLN2Szxui8HMM1yPRUznGfru5+85iA83OF4bxAjZYeHaDs51qlw433gvx5obyUVAlQsa5iXv1/QeNNukzHRsmI7DbEyuuRYE76VwJjw30b/twu/pERTMNCLou6r4KFPU6Y93jKyka9zxPfNNuo+7yt9yEuAmFYV++GkajyC9Lw6JvnmPe4Jyoz5JkEZt20JOIicOgxVhcEwLlKsHIOTnA8NaTRyPknweZ/Sd+69cr+psyJ/sEl3u3e2kOO5klGhIbooNPmicjTUAkcc5z7l55kEoCCZx/vTjdxFZfIL8hmCqjEQ+4I6B6m3ImEo2G8OE6nTnJ3D4Haqpb8eNlsrVqisbRu+2O++5Tw3IGQts0nfjdf7xnaU6jeEIGOTTjhCfB20rCK86Aozk9j40IqfHHSOkG3CRDOhgqhCEFIEX3BvvfIKArMNkwvgx8gMYJspj0OCHwcjMUkBgQhUY2y56NBq1qPVMzE3agBUshHZYYQ48zR+2j16YvJbqtZQAGj0Jy4JR+uizUfLVyE9lAdqwFrGqOLPpNfq/F16Tm/vdrnZyBHGc+2xfKQDHt4d9Kj9O+kZBEPe3EvBefPCRp+SW/ncom8j284fqS8bsstcJfkaAScD1JkJvkGX6ZizjevnpOA956AlZhPAZ58BoMiWRrrWQHeXELAMMsMp1wFZdcozobdgWbBxjho3/msFjZyN0xV86Vsx/ybnBCPPsry0LzqV6DRoi6G4LDTPSqk1HNcS3g+HacmWb8jL0hRVh3167GPIjNxg3M2dNuiLKhmNDJi67aaZyHOiiwLkgz5kyQfNYdex7txw/vF+Wzf4TEy5K6rXoJCXLV9VN5tSxw7J781rZt2szvOEuSJ78haVKrUZSrnpdzWGneeysoww3p8DAENm3c5NsWrkQ9x6SoqXKSauufXWzTVKs9zgAIOjC2VOyactC2bttg57IQ3LllQo16qsROEFfDMBMZnTSBEUbV8yXzasXS4feA2D3UEpWL5oFQ/OlAF4BUrVuU6lcs5F4BTD2jLds37BCNiybp5t8xRoNpEajVjo5k27GJvHs2dMnZNWCv9Hm9WqoWKJMRalWv4UUKlZKZcrFYdnsqbJj40rtF8usKd/Kzs2rdYOnrVV1XE+Q5g+dPTfAPVvXy/b1y+XU8SMamLBMxRpSuU4TALWCWqfrzcTzeA/tGNYvmys7NqwEQIlSeTVFShAbPLvL2970afd0cM922Qp15+H9u9VtukL1elIFsuBYeI7aTu+cADlz8qhM+/5LHctWXW+GDP0VeJnipfNl5fwZsm3tUmnUrqdUwgl+H2IVLZv1hxr1V6rdROfYLsigaEksLq26YMOAUStAIwHFni3rZSvuPXn8kITmzqfzrGLthgpIYrCwmYWOYNMPG16Q7Nu+UTatWiSnTxzBPCuPhNY3AOAZ9Yt74TzgnFw17y888zqMewPIebWsWzpHIsD8lMBcr9OM6Tdymf7bYIkbK0A7+8g5s2PTajmPAJIElrRNrFy7EbxEcwFgIYYO5LMa82HbuuX6/iRnNAnSz589CfmNREqi3NKiy434F2AUiyX7zLE/efywgqhSFatjLjVTgBsF8EbZcpM+gwjidEYpV6WONOnQFXZaO2XNwn/1PStUvLTUadpeChQtqe8pi20sPPW7cXpvy+tulLxQSxB08iBFJnbv9k2ya+NqOXZ4n24qxTmP6zU39fDZngxZPO2M/6HPKCe6/DdCSp+xEyarVyBjOPFzMie08fn4868xJ/ysJMEWywWwTDaqH0ATPdbIthAA1KxVRz5GoMuDYGJow0NvM9pHHUTQVBqlM4AmGRau2QR6zzz3qtyGjZcAis9mvkA+n5skDek7Iy4TI41TxcUwBgyeylhafJ4dMf5pxNfi5s+4UobtMaCb4I0qKdpoEcwR4HNDpg0X5xPXHGVFcHkEDlKNmjSVEV99g7bv13qYuJrR8RkXi4wK7+Phkuvoy28M0wMH5aPqOsjr4cefVSYoP/JIEiAkX+e5bhH09B9wF0Il9EZfirtAUPIpx/ooL6o633lvuAYGJdghoCNANM8w+Sx5LdW6d91zv8qMqYtqI/I/Q2iwPUx9Q9Ui20SAZmznfORVBKVl/zXHpmXQznZwLBjAtgbUglT9xuBAT5aS4SXad+qiQI73sD2MldYNwWQVjFs9tv+lHdp5hvvAN0yN1AhM3WHEHWOcrkCsDRxLAjbanrnnaNRxwppI4Hfq9EltP2Vnr8/aB/SZscR4UGQd9lwg81mufCUZ/91knUs6H1AfgfdXX0+0otx7ZkWv1muf40AXN7FIUK4TPn1VJ05eeBR+89ELcmDXFpXhvh2b5ekPxsn073F6+eJNOXpwj4IC2+shEAaCve58RG6+f6hugAQpVKPxxD590kjc85acxEZglxk/joZqrYs5+dsbGv4lOFg5d5pMGP6K7Nqy1pwmMLFZHzfw1t37yT3PDNONVIFPBgrr4gI1d+ok+funMdjky6pX3+/ffOaqheCh3wMvSo/b75MfPh8mP4/iomBABDe57rc9qEmSKS/by4cb88aVC+Tr955VcGEFhNLNiUD1vuc+VDCRgOcvBdj466fRroVk3rRJItMAePGMG+4J102ScmUIjUmfv6nt1I3OrVSu01huf+x1qdusAwACmCH8RxBBNdE4tGH27xMt4Gtu6trvfiwmyC+YpJAloU0AIh1P/FwmjXhDN2Htl8XUNG7fQ+7934dIDF3mojawKoIiMjucDwzFUKx0BQUXtlE2GadwLCij335SDsKYvSyAQYOWjWXj8vky/sPnpf+DLwLw/ivfffKyq2VvfzNT6jZvrwa+Ez97Vf745lNl3Ox2cbHkgeDOJ99UhpIsDhc+js20iV/I9yNeV69Y1zyb9BVk3zlJz21GbM2imTrHOV6bVs7D7y8CnCTKun7LLvLg6yMlf0FG7ObibwDXsUP7ZNJnr8m8aT8kU7d46bPufOJNKV+trp7gOS9+/mqYbANwfn7EZFfiXGU9Mdfm/D5Bvh72jFSt10w633Qn3rOtMuadp1QunD8EZja7VbtpOxn8widSolxlbSeZ4/14P+mM0r737VARncG9z8BQPjFFSLmqdeTh10ZKxZoNFKSTRSMA45gd2rsD4Lquji/LuTMn5duPX5D5f/6ocuXJ3GbtSlWoKvc+95HUad7R5Kp0ykUS4IbHjYubJDdpewOzjbMrI1YXAYp77kHew42cLAoBkL1p2kbSlWALRCBMhpdhIxhEk5s2v1cVEdYUAmbDXlU0YUAAILjh2t55BIMENYwVRqDAtYbf83O7sI2MUM56mJ/RbjO/5+/8nHZJbD/ZlEg84wjCHjAPIOtmYm9bzcfNn+8jjem1fQBatFMjOGBfCGzstpNtomG/gk3Lg7YkZMHn2Z95cjKinJjuqDijvLvJLaVpqcm40XfKubQmvGaicSTzZmJyrsbWHsR6CcY499kP3lMeUeE1/yDkzM9c11uHD8Ze4/32mLi3gdeTPatStYZLFucwjsWKlTQgD+AxgfstDOWLFC3usfl2Um4b2Ptif2XqKI41x4Pjzbnh3g+7IgK7wpgvHNsosuEWsLW/5ziQ1eNapW2x+sSxIMCuBhU1x88Of0KQWBnjSozgHrYiOywHOQ50GaEZ1duxg8i99eJ9utHd8cQbxrUcp12qIf6ePEY3qQGPvgYmpIki6S2rl8iPI99SYEUPsZZdbwI7dUYNPMnsfPXWE7pxdLv1frVhOgivqT++HeHabG3XXHNy8JU5U7+XE0cPSp9BT0mtRm0Qyyuv7N+5Gc94W2b99q2UApC5cfCzEkf7gwyMtn0twRsLN6gL589Ir7seBavRQVbMmaasAzf7pTOnKGPSpkd/AL1bAKaWyc+jh8lv4z4CY9FAP2cfyVCQqXrvyVvl5NFD0vP2R6RZJ4QlwAvFvv/69Yfy0f/ukVe+mqrsUV/0qf0Nt6Pvr8j6pbPl9sffAHhqD5B1XhkxWxU0Ghsv+1oQL+fN9/9PSlesCVbklMz8dbxsWD5PPnj6DnnpiynK/pGJ8cEi9yPk/+8v4yV/4WJ4zjO6mZJpmT7pS9fL5K7U5UL5J/o78rVHJF+hogoOyaKdA2NHOSybNVXH7dmPJingTWrPwcU0SophXjRu31PBw3LIr16Lztp3VbXgFLZ2w79yCCxa2Sq1pEbDljg1myjWLP/+9o0cx1xrgvtrQwZHEcYgV94CGNM4mQjwP2Xcx8oe9Rn0pBQvW1mOgYX7deyH8tePoxRk3vO/95SNDApGapOZvwllxvb2GPCg1Af427+L8+xTBfAsXKTsea6qOdW7ikz99jNlEpt2uF7aXH+bnAV79/Oo98Ba/iW/YMzve+Fj8YoxyXgJKIc/N0jHoEylmtLl5oEq5xOHDwBMj5FV8//CPDioY1OiXHlpDHbvD4D6jSsWyH4AqrJVakocADDr4mK5ct4MbUOr625CMuFA+R0s1TrMiw6974AKsJsUKFJC2cTfxn4k65bMVlD5xLvjdVMyr6yZ1SvB2M3943tl0wjIyTBPwT07Nq6SsR8Mlec/nawspK0a4qZiInkbt3eqSvdt3yALZ/ysDF9LtKdY6fIKeP+dPE4BJsHga1/PQMLf/ElUlhl4Ba/QpRlZFbKuSZz3ZA8IMGzVE2u3N3Qb5LiDCP5OdkmDaVvqKrtFrCsmJikooIkHhzx5HdwkkwCCZN2y7bXsj5MDGRsA2O1NXj/fFwVvOLSeOnlSXnnxaY14T4Ps3n1uhkF+KcsjTmtQsK5hadz6z009ef1kVJJ/RhZMWZ5k8nDvkmEQASI0QGj6sr9QRgRGKcnAbof7eKhcrRyZnsAf77HrTOl7rpvGbi1x3JLLwtiF0aPw4pK0f5At42mFJdrWpfRcV39wAOAhICU5EQS7t83+nX2381naz9B5kAyoemz0FfrQXa2saYByYiHQImuRC7r2oZ/8AJDUBgMGexJMbkZFvvupdyQ/NgKCMO0wJnyjtq30nkmfv6HqmeZd+ugCT3uDqd+N0I2w5+0PygOvfKakFn+aYIMb/vx9quqz6WPGCYmKDpMb7n5cbnngeQVw9ibRpH1L3Wg+HjpQ1iyeCSbqId1Y3Onc9Mrb3vS5gT7y5ijp1GeA2vGQeaNKdfmcPxVw3f746wA8z2vslZZde+HlO4P+fC4rsFG2wKZEdQxPGlPGf6KA69aHXpa7n34FCw5aAtE0atNOgevPX70r//wyVsqDVSiKjaxMlSqop7A2t2ylWmC3YMx8LlZlzDqX/PubAq78hYrJ859NlprI/8V3FiSPNO98gwx7vD9Udn9BrTRCHkb7g+DqvGPTGgVkvP/BV78AKOwFNaVg87xBakGN9/nLDyhoswtVkezrz1++ozZgT733rTTtCBYjHGrDAC8hq/LCXZ0BIv5GfK+Z0rxTH4wjbI7cCk/MVDE2btdD5vwxUUEK1Vqh8A7imFM2qxf8o/OkYZvukg+MEU3EbPshAi4yNI+88RWAUyBOTlEqrw3LF6vKjGro5z77GawRmB3MwXrNm0kFAN6hA9qr92fHvncByNYB23dBQTyfeT3Y1iEvfaKtbIExJaD75LmBqk5OXux2nEJAwf4PvQTm7QW132Pat9z5Csn7T94mK+bOkL4DEcgQQJbqwmkTv1TAVb5aHXluxC84AJTXPjH9HJnB1+7vpWpBqo1ve/QlBdpV6zWVtYtnyTrM24o16+ncoK3ewT3bZAPmP4EmGcLzZ2OlXstOen1lqFF90RbKOCS3j6pKn+4Hg2qo6BnygapDe3HkfGYssrY9b5UhL38GdT9sTNCeMmCnnr+7C9Tjc2X3trVSo4FJUKv3MXULf7hh4W+yqSXLV5NXR02DGr0+7MwQTFbVPt4K5PZsXw+140ZV39ZvCWNca7NL7zt3ea/LXqttSptgWpujJxldfA8BhmdpplZ/8k01fc9KehXrJ5tFZisv7MRKly0ntzS/U/rdeqcCeL7v7sUTsLvoHfTUGWtOpmfOpNXndD3Pw4OSg87U2pKeNmRaFik8OD3PdN2ahjwzOi8z9Oz0DOIlXOPeFhOnC0aBOQ162cFJb3vkFah52oABOOMmEi9sCM2V9SDeIhXLjY6bdtnK1fU6JhI2wdmQkRzs1JY1S5Q9a9/7TjXIpX0WEU75qlXlZrBVL2PTSQzGZ/TNVM2oez+eQbRNm7KI8CCwPTV0Uw4DO8XNg2xHZoodQqDbrUMUcF04d17rI9Cs2bCVgi6CwpvuG4oNFak1zoVjEy4gtRq3U9B1CJslbcpoq3Zo3w5lK3j679jnDnUqCIdBM8fdzz8YQOZ6mQzWZOuapQp6yMqEX0AUakuFRyYh/AJOYFDZKPWPhWvxv79rt9r27A9bmsZy5hQM1C3qnRvqdf3uU9sxbtgEOaXKl0P9S5SFqQv1DzfFc6dgtE4VEcaqY59blCVRxssSGMHZplULFXg1AmhqACPLsPOxOp7RUTBwLZgLzA9SS6Betr1F577cqvGTlEXgyZubOe2xDoBZov1Ss469FGiRoVkJIEaw3LB1F8s5IdGwvUylGlATvqXG/2dOnXapCVcv/FvbQca0Ys3KABQICMjggzG+YJeqqFqVoGY3GMZajerLrk07YcO2QlnHDphncTrPTiugKF+9GoDzc/Lq4J5utmZJZ02jNt2gUn5BbUvOIoFsEFTl1es3B/tXXMEM7cOKQBVNZnMxADHLdbfcJ6UrlJfT+n4YmZTAJtSpz90y6u0nVD14/R2Pwl4qL+ZALwVdy6E2v64/GGQgNDJNG2EreB4qvRZd+qrKMPxCuIIrqk1Z4mEITzuQsPNeYNNKK2jlHHLPKMAnc26QCbzn2WFq83Xm5Cl9T0qBHaV6kWN/8shBlS9cETy+Mjy8cI4XKVHWCh5Lx4AYtMlLQWGpCtUAuDap7WF2WnSTdsYwd065fBKgbQ/tyYZ9+IW+4zykcI7aTN3le7JTsyOB1CWg6kUvZknPYWuAvbmXr1oX9LCJwGsvsjY9eWT/LjVA3r11nRqP01vv+MF9KhH13MNOQHsf2nDRG61Y6XJQnTHbPA2SzabL7Ow0iNdiG+YaTlltuE4hevGahf/AFmaFbt6s9AKjMdO2C8f4S1n47aCg+QoW0Q2aoE9Pcdh07cjAZDpYqO6jCoueadTNs/CUTxDgA4+7Y7Bt4wZPNeso2C6Z6N5mE1YjSWyq9JQ7e/q42uFwU0wpJg7tlSIAvqh+ZSkPxoHmZO7XR0VES/HSlSQXNsizMOA+CxfyUhXKATwZ+ZepXEMN6i+A9jd9AjAGE8PP7GKzjQd2Gns9qm7ffrg/gI5F0bHtWEz3bd+s358GE6T2KRrJPSnoioV8qM6k2pi2YWsANpqA8QlEhGeqyWjLVQ32SuWx+UdFIecaAI1dSpStAiBRJImhPsEv2RQWsmSvDaYBqmW7h3fJFzLaDCDIQpUg+0LgSbmVhrF5Iahjoy1goO7NkbRNSB2c50bCYMY7irDYGx4a6FTBsTp59IDaQvnC25bOHYcBsgmYGFstKoIn+0R5RON9KVkRNjioiyCHdnR54vJaKvI8ahxPmVesyRAh4cpWspCNo+2WeQ6Y5rBzUD3PVRb4JOyzYuPonBKr4xAMW0ZX+A+XJOEFC3aRhxCXhyTdKSEbAimWcJgIaJqZVIo6iOCAw3auXTxb1b2szxteylSvm/c/9TpSfcBl+9JtTjpG/pdNyqyY7xvXIzvAaEyYMaa+lPX4sjbYqfw/IwFf3cAwQZknKScWhjpI7obLE/jSmb+r4S5VI+xgCD3DAJK4+ZqX0vImwwZNMMJNiZsUvdGSl+TpJrh00iCfrM3Xw54Fy2JUQmQw1Jge6EFfcDvm1CUKVlVgrM+ya2F19Bxi4SmfrBP7425caPpoNh521TZyj4LOnGyG+/W8hnZEBYoUVxUNvQTVKD8F/YCh77GgWbIMhcdmcoCmIS7AHAaF5FYQp94oaLJtPM7Nm1nv3Qv3oUSPQm25/o8sFQs39hXwbmFkX/c9i3XRpohghn325JZN8MnxoP0RQRc9FU+DHSpasriqJllo8xUCz0MzHxIbRxm7R+O3ZWfLlE4cR2DHRdDqXsjSUb1WrDRU3Pji3JlT1qmboQ6Spu7QsUwjrQkBDWPmmOebJrJf+lx8pjlUudkAlMfA/obeiYGQf1KZMrRCLN6H3AqgdNxQV3RULFisKlIbLClZMs6R2k0bgxHcrWpKslfVwRRyLGhXdRpAcvS7T8miv37RLnOsfWA4y7aQZSK48lR4GGE/KRu7mLlhZKeAOQULSPbZttmjM8F0eKPSccAO80KhmFAm2RFwIZQL3im+q2TyfLwZODSHnXQ9jmj2/jC5KjF7t9Zp3bUqAfd4eL4xVB8RdPnY0YNzdrdNOpWt8sWrD4FhOAzj88egtrodm0BBbKihMn/az7DRGuxa5LmQ22oSGlXG0ajSjXHgsmgbtNuS4YZBdcuYd5/W03ZLhCC44e5HwKSU1LhO29eukFfvv95jjCobEFzRExf6SNUqN9/CxcvIK6P+hD1NwYuMjNk2Mk3sH2XBTdkunnT99vcEKXbOLdf1ADj0PmNYA6rtKENiOAJTFrJCSkbZ+46CVMM8JhbDDNDDiKVZpxtgB/aZGlsmz8Fne9lpmAJPLAINWrEhV0YYh3LVasvuLesQ5mEdnChywzHhT2UAaa+UFvBxl4cNHPrCgL7PoMdhmIz4Vm7P1vRaeG6wqmrjXaFHyMbR+NjOf2bXmXyeZfZNJHBhXefPngazdk4ZIHeZkqmkipdjQJaT38chmTRV5bT3IuiiY0P/h55FWI95CkLpiUlDfDqp0A5yErwKCbgYeuJ2OKsUB2CjzR7Viq8M6mF5hmatoThlyXn8O5wO6LxQEKEh7n76HbShiT6bk+nTFxFgEgeu7Fg4tzjuvjDq8PE2TjJOufYkwBAXfPdt4/tUe4j1ggfeYMxfGsbbISH4Nw8iXOsyWuy1OvnhM/lBO6P1OtdnVgIwv3AL1uvLWCjmZMmTd87PJ0i2isblBFx1YGQ9EJ5j3PQ1nkqhYMmDEBNaLBUh2YP8hUsAbARDPXhcVUHlEM+LtlAMhBcQiPgplpurzfz4BSAuE2JcEXDRtmUwvMYKFy+G68JgVxIiJ8EYJSeJ+ALwhBuKWCJ8NA367eCamR3KdN2HhtDQuEDh4hqjiXZmfMkLFSuCzTQxrhNZNIIosjpkcGzwY7+4NpvCZ/L0SKBauHgpDWWxGwbZHemSoSyTYSwCg/01phbVllRxFQQTxa8I+lgO7tmqbAzHiyCEajKa8rB9diF+4T1FYKjOcg4hFkJhkxYcShsixD+zhEx1E1W5BFy2+7sn2RBIcvwbtu4GO6t1qhoj4DgMNTRDZZApMyEXUi/GNd1XkzCzMDZNvoL5Ib/QJEa6nHe2KpbzjGwc5UavwdPHjkruyoVcht4BMARn0NZLLbQRDg7Nox6mVPPRvqlu89Zq82RNenVA2L9jk/7NPjOuGNlUXlGrcRu8J8U17tv29es0+TgLGUL2hXPnNN6tFXOn63we9L8PpEHrVmAwI1RVS1tATeFkMVeX2p/E+83mRCBP712WfnBi6dYfXpynoFrHHAgK8VPGLbuWABzmAvztkwaBcNaC0uza7/9Ku+wwF8uWLgSo9pWq1U34BU/Muy0Tviunwd4vRBBSpvEpgHhcXEfXrVmlAKwGPuMhMrU6ksrXSwPU8t2kHS5t29iGIDgVcK1l/DMb2P1XxuXq99PI3y7GkF513Ve/aVnVAtvIXt0DsGszvAMn4skj52QBmC4WW/XHjbgoUk6Ug4v8VtiDzPvzB6mKRJt+/rAxwe3rly+TcVAhsnDT0Xu5XCZhU4z8uKFGhMeph5yJSZN4muWGwY1t0T+/ag0MS0AGJyW7qaySBeuhaozgsAaM71fASJoxte4d+h42qGD9jvLhPDgFMEDVVAiiJ2s/0ScbfB05sAubM6FZPgVltHOr2bitLJgxWeYhdEYbhKuoWrc+QA9txAQxog7Lb/CW5ILRpH0vyQVmLRpJwuklx+CpG5cvUAN7eiLSe5HG2FPGfa6xyWwZ8984qL+r12uhRtI0qF8IdqVdz74YPwRYBXNnYnBFQr23U1W+ZOpS2vAJCNk/AojfENKBsti/29iLNYVqMRAHEOM5mfrLoCoLXFIbscomj3kfc+pH6XjDHQgK2sDYTxFgo12MTXbsxF7ILa8CkWIYg5Llq2h4hPkIbVCpVm0AtfzK8K1fulTGQx3OkhgyIoOzAG1ihHrKqjrGmnaGHOuGbbrCgL0MZInxxJTcuWmjOitovzv2VpbvAlixaAClwjBQb9D6Onhdfi2/jPlANiGEBOOaVYdjCgGpsZUxYIGMGtwGDFNuRddf9PcvCEuxXwF+WnLMYO/02bTVs1XrxivZMNGM6L9m0UINEJx9i6621uxyp3mzb4udlqVfAhqqBUDn+Wcf01Q233z/GzbbYFdICk818WBGkPXhu29o3sIx439E6px5MuiufjJw0IMI4No8SfiI1Fqj3u6YVkyncwC5L3v3vQWem2XVzvev6X8gwv0q6XF9H6larYZJDeSUKyaBJCEjrthTs/BB7jYgyU8ApPAZw4kbzzqc0ke//RTCF/RRg/fpP3yJzW2O1RLY+OA3gi6e9BmYk6CLYRNo4Ez7FRpuTxn3iVG1ASjYYR9ikGaHXlJlESpiD4z0R77+qHS95V5suBEy+48JsmD6T+YZ8Aq1Czf0LQiiyrhVVNG8Me4fZRUYXDQlxGuDh+S2QqzT/szzd+a5NqCLw25LMHLDPY8jVtkibKbvq20VQyjkQgTn8zhpbScQAODsfNNAuWXIc+qlSPaoFNzzWf7+cYyCh/NIFEvbr3aIE8W4YIyXxMjybz3UV7rcMgg2UhXBGB6Rmb99p556lRBSoCu8GBkglnJk9Pjm8DCcC6D22Qv3IeL9g2CJiquN1cxfv0Gw28IqH9sWg/ZBxcEo9UaMsm8/fglhFQapN2CVOs10TI4j7hTjiLENTwwbrx6KNFb3XBBrCPUxFhfnCIOf0smCAXYJoJLHn3GxfMlYG54caadWo2Frad/rdg2b8c5j/aQ74ruVRkwsgi46cTAe2HEEKH3h818A6EJ1TnbDPBuO2HI/ffUOHDbCpFrd5gg0ulFVZpQP7ZMusiG0AL4nMKnbuNplmcMTx5xgtGu/wRpBn4zV60N6S4c+d6pd1rFDewDEvtaYZM0Q1qMFwqZooFWeyHEvAV8DeHASdNHzkoUqeoaiCENcJybgZT2MSzf3z+8R5HYo5s/TCnjpTcvArwTyDMfhruZNbm+YfHwS53pK7I9hbGk+QAZ7LQLG/oRgrpwDxUpVQKiNRTJ59AfqRJAWu5CFS5FTlSOBJBJQdp4/XKP5XqZBZnDNKVasONIpDZNHHhgozz3ziCxdslAaNGgq99z3gMb3Si/LZZisCPnqi080yn7lqtU0ryWZeCbRXrliqaZPqofQPg7ounoTN0daz/NkYG/KnNPu85pu6gxUOfDZd7FJv4wo7p9q+ARez3hKDGTKIJNGV86jM4xvobJgBHl6Mf6K0z3v4Q8L3fSvx4b/4bN3mXQ2eJ2oFiM4oD3J17DrIvDgj3ph5SkgN973rMaiYpRzu3AjiEZgQQIzXqdR8hWYpU0xEljZyiFXfdYvtkej24PcNrvEDYzqTMa0IjBhEE62jz/c5O0k1ow2Xr1BC900uWDQUL5979sUvDJi+WcvDtHH3DIEjAzaTRD20GtfyLcIoEqGY/wHiJpuFY4RU7fcBnuf/AhoamRHVsJfwy+Q+macr1FvPaWf0z6KtkEMfjocYMymwNl3Miy9ERONdRKcfD/iTdc9bCOZmqadeitL4znXY+ILRvUpjbzpiUfQxVIPoSsYYNPIwYyHsioW2ImFvVNymzYFsjAoH/gsGEPYcMz85RsF+BxXUvtsBz03O/W5y6jvcH1seIy07XWrnDpxWH5BMFoC+ikCNhCFoT+63/qAfPrCvW6g0QRTtAGJjnWyVdx2anCfZwSWZKeexFh/N/xltc/a9eYalxAIXAiEGfOLuSyjGHSQHdY5GgHGrjlCXtTQeFcMk9GobXerDQB08UjrA+DV78HnET7jiHoPvvlgXzOfMWcYhHX/zq2wmVubZLNQI3+UOI+JiN1UMCSvUngn7DnZ+aZBeMYWmT3lO/lk6CBXRHoGjeXhgmx1PMYsrQ0vcVY4v/2XJGDmF+dcUscXIwPDQOo1ZhFIE/Qkn69knJR1cpvHye2s7PyBXGMYLLZlm/by7AuvyrC3XtFk3K+//b6yZHbQT/f327Qr8eBtf0e7IQIv5l08fOiAJvE+z0wgeMZdA+9Hqp+W0qI1EmZbgV7/S2Oenfqa40CXsgHYKAYgPteZE8eQb40BKRNj8nCCEXi173UHWJbGYHYWy9kzJ6QA7FRqgllijKvi8CajEW6s5WWorvfYFG689xmNEE52gKd/qoJqQYVGQHAnIrJTRcS4XryetkM0vH7py98tl/mDRq3ToDlsfSojJIJhPKiC4Wbp4xOCzfaIvug16rdUYBiTkv0Q+4DNj0EkuXmyDfzbZg4IQhiZ/h4Ay3JV66n7vA0QaCzOZ9/3/McaIoFkm2HokAcML2BDqNbIPu1EXsUDCJPA/Il58hfSEAKlwd4FIKaXGqNbG3Ah2GA9/dFEBMycpXZytEtiCqAogCgaBReByuyxt8cgqOxDGimc4I75J2krVKFmfV0ElHmyFiC2j8DqiWHjFPTQ6YFq1kowyGY+yaPwArwXEecZoJUAgEsgQSCvufG+ZxDQti/iXa02oSdQZ8EiJRG4tYYUAxtG2WrS7jSALGO0MZI5k3qTbWLMsDgyRG6MFgPm1kT+ynuHfqBefRzDpJ5QZM0i1DHg3qEfynUAAkwHdQY2gQSWhREvi2NcGN6L6jSAOWO7rDOuGlP3kAkkQCqJ4KBkjnx8AzSDAj0b6UXLuc576rXoqLGtylWurWDO3iz4OxNfM1Yd1aKMuq+gHoUyr4SQD89+9L3m0CRIIYObK29BxJerrSwt644E4HLfNFgnQSLnD98DjjeDkJq0QwaQKqjDs579eBI8G+fLYaTp4TvCnJ/M/kDj+8N7t+u8MrZiXmCGq6rtY94CTF2SyBorOwdAyphuBPzMGcpnsU3cmGgGwGtsEwiCbIajePCVz8G2DgBLuEHBHnM+1m7SThm8KmAxGSvP9C07LbdOW66eBOAkhDnKsCyYcdoMHuJ4uDPR4pmBwkeBjnvIGfvdYGR2OwegQjM6HaG+gMAA19obgL+ZvsaTrR7TuhnNSqzmjLWZMEaJZ1JwrnFMUN2xU1c1haF60o7OzmfxHuaRtN8FVsa22Wlu2Cb1Ykf4p1tvv0dT4xw/dsyqAynWuveSG2++TU6ePKHqSjvw9tUbj//uk3Mc6LJP/Uy6y82JRu66sLutrtyUIgAcqJYqB1USD9k0w+Fmwc2za//BeuLWQJ+4z0xehF7Ad+UQwbtK3cb6EsbGIKs6Xjbe16nvPbrZ0evL3ny5seUrWEwDXdIInHs2N32+eO163qYv3wVc7wNjbW7iVJ9xEyETRpbIzv3nafpxMahSpynYKUTaR3JWbvB2H7nxUL1ZpTZsiCKjlUVyfQdZENTccPejeMGRf8ylvjRsAoEXgUKD1l01ThVfXrabLz3DaaghuS1L/Mv+E6h2uMHqI2yv+DzKj8/k92Q5CJhqNW5lDmGUA75nXZGMXeW+81lgjrZYtDVq2rGHYskY5BcLQ1DP3Nio+wx8HPUi5QjG0B4f9SzF+DAoZkmAIB8Y7rPEoT1stwIbtbVKe5clYGYi7u4DhujlyeXLeiljMmd9Bj2BtsUkAY72eCl7ifHmAlYawI+pjtSsgkAXqjAjTwJie5E3i2R8XLgVAb6Ja56xr5RXR6gB9fSLcaNtYgzAGkEfI8QzBxsBo+vUrCDRC1H9+6lDgL4LOEi4Ngqm8cGCTjBSHxHk2Vedo5QX2u0e287uE59NEM8DSoNWAKOQL+tV5shFHZlxpydhc3iU+vgSGLHeGH1XajVujcNLR537GlwX31HeVBHHQi6ck4kOGnxeDKL4d5Im7boBtF/Q7+iQcvaUlZYEMrU3CfaNTDPnXN3mSKrbtos2naFvePhi8NYKNeqgzReyWTT6/+4mc7V7zvkUCAb0PObd1N/Hy4J5sxX8NG3RSnogeXP+AoV07eD7sGTRfFm2dJFs2bxR4zUyv2Lrtp2kNZgoTRSt+W2RjxTgjOmGfpk8URbNn4v1LlY6IDl02/adFSDZB2QfHhrwDn768TD97N7Bj8h340er4XzDRk1k4H0PyZRff5JpU39DJgkEI1YvbxOSpyxyJQ5+kPZhsEc+cVzVjqtWLpd9e3crqKLhfafrekjFSpU1TyTtw/ieDP/wXdm9a4c88PCTUrQYDt7YAH/5+XuZO+dfGTT4YalYsYoCTadcHQnkONBli8kGLPamfJH4MMHJlHBzcN8k+ft5xEsy7HHSDdpmydyTCdvX2Klpkt9DLzp3jzf7exPryZRAbE7zZ/wEVcxMBXxU19CVP7WigAYsjDvwcO8HN84z1gnNvU326efsaZNKx5OqhiDVjrHlqtNc7LFJtMc672Z46aLeravJ4kRig3fPd22qShkAEXy4g077em7SjLae0vhQ1tzY3UtK6qiU5GuD7HNuMkpeB/+mnNQzLhXZ8CsukJxnSeZNKvcQhEVGIJyGWzcS55mZN+Zvk0qFY2XS2XgeT0agt+9J3g89CcfAU9ZNGGnLCzZrOFDY42m3Jbk8Ta428+zE7vJe9M2tDxQgAXNKc5L128/TYMUI2Lp17QEwoQs1AC8ZWzKuNAi2C+ccw5G4zwQFwfjcPqCk3c+UZojz+TUjAWWJAjQx/TNPPSSL6SUIRymCpi9HfCxrVq2Q4Z9/Da/SEPlx0rdqBJ8LHuYEWywrly+Vn36YKE8+84LaWJF9Iut+7uxZeWHo4zLr3xnKSuWFbeycWX9Ls+at5BzMSgoXNl7ymqcX6wOB3tEjh2XXrp3yz4ypSIJdWIFUv1vv0ryQBEnMscr5zwPmoYMHNGn4/QBdZMJee3moPqt4iZLq4cjnz539r/wGwPbhJ19KzVp11FORe9jf06fKhg1rZMCdA6Vk6dLK4NGI/s/ff5WevfpK9eq1HNB1FSd4jgVd6V1QPV2X1r0ZvSe16znhyazQK49MyC33D8XmYbEyaRqdpJy/LHFj9jx7MtPH1OZhWvXZACEjczmlOtN6Vlrfp7cN6aknPdckgo60WbbEtnke28zIJM02ks1Nr1DcEFR67vH47BSel2o7rXtokL/o71/lm4+e15bQ07XngIc0Rpiqvd1LZp6TUTk41+dsCWCOkHn6fRbsbgF8Bj/4KADUiwrgaViujBaAFOMM0sj80SeHSpu2HRR0URW5YsUSeerRwTJ+7JfSpVtPKV68hJpMTPxuuIKgVm06yLPPvSL58uWXxYvnyztvvCQnjh9zgTYjPC/JmyevbFy/VubO+kfe/eAzta86c/q0smc397tduvXorcGN8+TJI2O//lI+/ehd6QGAlBu5I8MuhEmDhk2kQ8cuys7lg+aB5hCjRg6H0fxwmfzDBGW9uNfwcEP1ZAjifBm7MaMKJfDk3/TAT69hfs4e+Ozb+hwLurKvSJO2zDYEH/DIq+rRxXQnJpJ5era0nNJLp52OBLJGAlR71m3RAfHdTujmUBtqTtrc0f7R2SyyRsb/tVoI9s9bTk0ELLlgXkHVYKPGzaQ+PPnCwcyGwbi8WYvW0q5DF2WZ6RVMcNWzVx/5/bef5HcwSscRW69ixcpy5Mghmf7nFAmFbeETTz8PlqkuDNbPqc1UkcJF5YH7blezAvdi24v+7/lX5Zbb7gSQugA748IK+KgWJDPG+nZs3yqTvhsnZcuVl7sHDlG1Oe+9e9D9yrDZ70BugLPbYLv1zdhRsm//Ps0pye9V++mUbC0B38SFzAnUdzlGysjXS42laY9mVJEO4LocsnbqzPkSIOiiA0JVGMOz0IaGalvaW6bHXi87S8COich+uEWTyc5NzvFtUxtFqOuaNmslhQBs3nnzZTkEz77u11PNVlMBjzFENeFWeP0ZqCKPHT2swCgUSbNtABURRjvGQDkG8LV/3x6EY4BDCmJrnWWMO3WWiZfqUPPRRkwzvbiVKJgIUAXZsQvsFmFvSMN8u9gG+gR+77z5khw/flReem2sFIMq8SxUj7QhY7tYJ43jT8KBjOUUjOL94HBzATaXfD4N+52SPSXgfmBkHHELAzhA4HIOV5TGQuITHDlfTjk7dedwCdBQHhuUHfrDtVilw0Eiu/fcKHnt4KjZvbXXRvvIWoXDyLwyAoJ+ANunLz79UNmhiWCT2sJA/sFHnpRKiGdlHHHiZeK3X8uvv/ygNlVkwDhaxp7SsF8cQ6oFCXICgwKNcT3sJlV1TqccMFfKaiWbr7yPAE+ZKz2IJxbey9zAP//wncz8Z4b0vam/dOrSXcGUMdoP0rhb474eKYsXzpdTp06oU416pKuNGYNwO6RJdp6xdsgcttHXpj19fJxBu6yDdg1sGpdVPk7ljgTcJHAtqhI1mj7+QyAM5+h1hWc7vccbN2kGVeB4Wb9utUZtn/r7L7J3z04Z+fVEKVe+onw+/AN5/93X9Pd74eVXvCRy6SLLyHiAnflzTTosAi+CIHrP0mOR7JYpJiIqbaeUPUsGrPQKK/RJkq7jsxDk692ze6d8/P7bUrhIUbn/oScUuJnwEgEwtD8jQ59+RG3QruvaU9ojrEQe2HqdOH5c3nz1uYtYtSssWudx6ZCAnUVDQVcEdME0IgwOgnmXQ8KkQ3zOJY4EHAk4EsiIBMzCShUTVURkRwIDkCPSWW8zIsRMX0uwQ8NyCtw/wF9aIkBoO4R2YHiG3yb/IFs2bVCvwMk/TZRcuXLL56O+lZo1ayubVaRoXpmHUAs26NI8trDFouH8PqgYT8ADsUyZshrglHZW69euktOnTkqJUsb7Ma1ip1n7fPj7chQqzWEfjJBKlasqm0YGSz3f585UwNWtWy8ZgbbRWD4U7Txy+JC89/YrEu/m1ZvW85zvr6wEjPMQ4iFq/DZTNOG1QnQGs0pwrPCu7JA4T3Mk4Ejg2peA0SLQi47xlRg3CaFfPbIh174srmwPuekR5FJtlws5ZevUq4/QDNFQ3cF4/rxJF0bWiPa2qkIEG8kAwxyjWNgT/jjpZ5kz829Xo6lqpLF8MySRn/r7ZPn6qxHy2FND1Z6KISNeR2iHs7AJq4DYWekpgWDNpv3xm/wK8Ne5Sw/pCi/GMwhlwziHLm9fS0sSDcDOtEH+YL9olzYa3osMN1G2XIX0PMq55ipIwLbpDoQtoAt0EWvpAuAcu67CkDiPdCTgSOC/IgETeo2qRWO47ay5l3/kCVwYk2va1F/lrxl/Si0YuhcuUky2w0twD2Jj9ex9o1QHq0XG6cZ+A2QYDO2ZbLpdh85yHAbrq1YsE1+qC1FiNSsF1MMIvUBvwrWrV8iEb8fIgvmzlUnbtWO7NGjUVEEXmSoWm+mIQMxIRoI3gZINxUkwSBuvX376Xv/eunWT3HPHTRpcOx4ESBBYrqEvvi7NW7RRT8t//54mt97UUypVqSpr8OxjiPvFkCqRzNyRinUQ28BgqGw7HVPSDDFz+YflP/cEd5lryAjqG5GtximOBBwJOBJwJHDZJUDNwmV/iPMA7m0AGlTt3P/g4wjLUFTWrV0No/R9UrhQEemPwKS9+94EUOWn+Qhvve0uyYewPlOn/Ay7rzUaM+uFl95UNeQPE8drsFIyUARPTCT98YgxMmnCONm8ab2Ga3j48Wel/4C7ZfjH78Dr8IyCM9pl0Q6sXv2GiA5fXNNlmewOxsaLIKgmYmzRm5Gxt2i8T2BuAFKsAjAycW8NGy7fTxgrKxCsdT36ULlyNXn5tWEyHWCSjBwBnCsfsct+2CAxem+WL19JGjdtoWpRtskpV0cCHHMnTtfVkb3zVEcCjgQcCTgSuAISoEquAuJrDQWAonchwQztpajuJSCzU+IQuPS5qR+CkvaB/R1CMABI0ZCd35P54oYZbuX5ZXiHatVryKtvvW9ibSEwKVWFkbj20SeGKpNJQEXQRJaDAVn5L8EU20PUbVIKxcmQhx6XwUMeTQLE+Sw7KfbJEyekWPHi8szQVxSc2WmNCNyrVquuEmS97E9goEHzrBuaUpP6Dd6bN9zYD33rr9e5h6u4AuJ3HpFMAg7ocqaEIwFHAo4EHAlcsxIg2CG48kLAUkZkN6xQPHIxmlRstuqHQOU87LyoavRDYNQ45GPkNbTv8kWeX42n5SYlhqIwUd59VL3He6k+ZP12nfa/Jnco898SaCWlOQmMjEH9xTpCO4YXVYheXlFaNwv/ZnsZwNUbair+vXHjOqg4tynzlheMVkGkC2K6LFNMAnk7WsE1O9g5oGMO6MoBg+Q00ZGAIwFHAo4ELk0CdqDUtGph3C13lzICqZgYOzRE0rsJYtyBDEGWYbCSltRUerze0z1JayBgQ4BUqDftYp4F1s4/CB6Tp2TIoAHq0UggxkTZDAYbEWG85kxCb8dRLq2xvxLfO6DrSkjZeYYjAUcCjgQcCTgSuAwSiImOkXz588u99z+MaPUnNKE3E29HgdkzhvtOyU4ScEBXdhoNpy2OBBwJOBJwJOBIIAMSIIvGkBUD7hyktmU0rKdjAFkwx1MxA4K8Qpc6oOsKCdp5jCMBRwKOBBwJOBLIagmY1JEJSOpN+zOjhmRxAFdWSzpr6nNAV9bI0anFkYAjAUcCjgQcCVxVCVyL6bOuqkAvw8Md0HUZhOpU6UjAkYAjAUcCjgQcCTgSSC4BXyf1qjMpHAk4EnAkcCUkYK+2dsiAVMKIX4nmOM9wJOBI4IpKQNNSabA1PDY4UPMBOcWRgCMBRwKOBLJUAlbCawTOpHGzNyKgB8DN31lws1TITmWOBLKdBFxpoBBA1y6IteZn3n21xst2bXYa5EjAkYAjgRwuAbOwMjCnFwJZenuZXH7OgpvDh9VpviOBNCRg29j5+wNnuXJu+sGsS9cEh+ZyZpAjAUcCjgQulwQY1Ryxx62E186ae7nk7NTrSCB7ScBLD1x28SUSc+y6stcQOa1xJOBI4NqUgAarhFbBC2yXr683E8Ncmx11euVI4D8sAUbtIK7y0fRPbqQ2uC01pGcWdPJcfj6kvhnnw2gbneJIwJGAIwFHApmXACGVD9ZVu+gBNwE/+F+Am8oh809w7nQk4Egg+0kACcvx3vv70ZSACMs6XOEfGBkkorAgf28k+vRCRNt4h/3KfqPotMiRgCOBHCYBLq/BftZpl21X/MUFOEFCggM1WbFqG5xTbg4bWae5jgRSlgDf6UAcqoKCAvCmJ+a85OducboSJDTAW4IBvE6HxQOlOSJ1JOBIwJGAI4FLkQAxVv4Qs8y6Trv6V7yEhgQq8Dp3IUJ83diwS3mec68jAUcCV18C8QBXeXOHgMTykfiE6CQNcgNd8RLg6yvFcvvKyQuxV7/VTgscCTgScCSQgyUQGw82CwfZIrm4zCZNPJyAv5knr0jBvHIhLNIx6cjB4+w03ZGAuwTi8N7TdKBwwTzmqGWlZbKvcYEuGnh6eSVI+YIBsudktERExzunL2cuORJwJOBIIBMS4DobG2fWUwKvBLn4IEu1Q748IZI/b4gcP3lO/OhJ7hRHAo4EcqwE4gG4yG6XLFYAwMv3IpaLHUvylickxEqeID+pXjRQlu8Lww00rM+x/Xca7kjAkYAjgasigWgAriK5/aRSkUCL5fLkpRiHg6635M4VLGfPhyNwqrmGdl5OcSTgSCBnSSAuPl4Z68L5c0vBfKESFR0OJxp4KCez19SQESz8h5S3xEdL5SIBciEqXjYdiQQFjrD1bnagOUsMTmsdCTgScCRw5STAdTQajkh5gnylSdkQCYRjUjwOs0kCoVrOS/wnDvYe+fMES+7Q0nLy9Hk5cvyMRMcgar0GUXXA15UbOedJjgQyLgHFTQwDgxIcGCBFi+TX9zk2NlpioqPFN4iZJ0z4CP2XaYDskBG2kWdkZLgEBARJ/dLBcHf0kk2HIiUKJzBfXMwDmLMOZHxgnDscCTgSuHYloMdWqhOhWsD/YBfrJw0BuPIGIRgqAJe13HoWgMbniVNTjuJF8kme3MEKvs5fiFTwFQcAl9wm5NqVpNMzRwI5RwI8GDHWXqB/oOTNEyoFwG7RcB5HKYmOjVFP5QSYbBFjubNdvnFxcThVgcqyGC9a3ccApfn4+Eit4oEwAvWTrUcj5di5WICveAGDZl+ac6TjtNSRgCMBRwKXQQK0g+Wi6osFOF+wj5SDDVf5Av4S4AcrrrioVBdLL6y7CtiwqIYjN1tgYJCEBPpLSPECEhPDhTtOEoDiktnhptALt+CKlxpvNQvycWtWuUtth6EILj1bUhb0x7AUWdCnLGqLK4HMJcjYlfnvEuq4FuViKKm05x0sAzT4qT9sMRmLLyEhDtgpQgEW39t4vNfxDL+VXL0YFRUl3kBrvIjPiQYlpicr/MEcYYVzBUmhXKFyJjxOToXFSVg0F4M0FoJ0NDhd619W1JOVk/wSJ6cZzCx4c7OgTzoxsmJVzCb9Se+LckXmXRaMT7bqj70I8d9LfQey4p1O56KY5lhfYlsoCn8stgHQCJDVYmiIAKoT46IljAluU5IVP+f6CnuPeGgR+Apx3eXJmQmxNZaPj78EBzBXI2070mffQVaN67i3W8oR0wh2NCVVpYkZ5v59fDzYOStqfsbTw5lOx8XF6MH94ranvx30+OTG5e1N0+OMqloThc/NkDI19bhP5jRniNsFcHvw2Keksru4xqSTgKoo9skHSc8z/zJhjmGMWLxdsZ3Smszu88D8zv6QcGF2hIy3JfF5nLPuaW4yIlV7PHTuollmjOy2prXYuM8Jc4+ZuxfbUaW/TaZf8fEko1JvC+cUxzIOh6uoKMiS77POV28cmmKgXrTfgaRP9w0ODjbxY/R/pMcTQJH5w5PGT228lB7HC5gv2Bs//ulse1oTMZ3VJFsM0ntX0uuyU1vYsqxoT3apIzv1J6vaklX1ZNUYZXaTcH8LsqIt2Uku2akt9sbAxdps7sRIwYHB6Vqu4mkPglu4WAfCrINARW1rzdKv9iIg09IuWKOjY6L1JyQ41LWJ2oFXU6oDT1A848Uo+cxMgg0rIiJMfKAmCYDaJMN0lZ4pvSQs7DyYu0DxAQuQmOwI9etzLl6hbdd6bljcg7jncDOPjIxCf0IyDLl4A/vGp5FYoFdZcBD3OsozowDO1BUWHqZ98vP1IxxUhvOig2sy7GOiAliaJIBqbsRmjEIyjiM5QgRsAFoRMANivf4B/pb6KmXYpDOTGi2AKyZcZx28NzziAlgaf/H399f+ZaRwTOMATDh9w9GWEOAIZW5J3mTQEYRyjIyM1HeAcmG9hhRAO+00Op4aR8xipTHke0QAGo4xohewH/rEfma8ELjFSxTaE4T5Ysgn2mXahxP3Gs084vD6IUSEL0JuUc58h82hBQeygICLmuCKSK8X2ZOIlLnWZyo19l6MqsqflCesuT8eLy3twhBtmScdfYH4IllR7lO4XVMRub0MVHHGwKaBg5A0qGD6xcj2sC0cDE5OXV9cL2OKDbFORZhA+sKYQYiIjJAg0P+sK2Pt4czgAOA0q+g3WoJD8MJlspgJyj7hhcOiqIu2VVKNaq19N4sEf8KxsHKMuIBkrD/mYWxHTGysREdFCoG7fqKT82I61dU+t0XKliv7QdlyYrM9GW6La61gn8Ihk4BL6lMsdPHR0VF44cwY2e1JTbb2i2/o+gTcHyNxUA25DjSZGGtYUGLj4qLoK754ofl3emSjTAcXP50XfO/iMF/suWups9LZHvd+RUVFYzGMtTaudFaQ7DK+cRFggLgR++NgZ9popSFLzVg0CSPL9zEOG6lZFLm2pEcu7k2hLGMwxtFYY7gR63y216gU2mGvbfqvAgvImQDFehcDMO8ULFnraLokpCd7s1GZs1jSdTfxxU67NraL7eFPkly6BFTsUwrLnQIiC+RoE9h+ZT/MT4JXxjYu+zGuOnRdMKBDX1UPG7K1dbn2Coyw9iPeYixSa39qkvHWdZe1m/XX/I62ZBxzKfA1rJCp096r7L/dwZf7fLRZF/Zdxwd16BilNt9T6xRlqW1IHGu7DSkBZPO9AbI6N/h8OmpgL7PH2cttH0l7tpn3hXWKt3kP9G+t2+wNGSlsl1mzzAFAzZ20JJvLySu13kP7mYljnNjPjLTDdUCx5ox9r85lBXCe+5VRrVEmAsOkjog54eIwgGbimZxDJqlrWkg62fcWdWfuS+velEVr6D4dHeuiZEcRj7cmtp1fKwOo7qB2W9LfHjuvpQ4YqWWd3Om/31PzFHVnoi2mLtMH9ifzdVitsvqT2Ee7/tSmunvfbXlSLva4ZE42iWNky/cS6kkyRumpx7rGPjRYKoRLm7uWTUCG3qHE8bXfO5sCTxyR9PTHvtr9nTFqkcQ5lJHlzLV86fz3seSbOG/SXlMSazCAh/Wkf21J3lblkNz6kyi31GfuxXOXwJHMjikZ22zcn5VR4JgZ6WfXe2xnroval5GpepU7Z4OoLDHZuMp9+a8/XokJe49Oxxy0iYz0yi0ToCvtqjOKdFOqMbOHgST1uTF2abc85SsyfTJJ1pisks2l9EW3h6wT7qU25ZI2K/eHZ02fLm3ztDffrBBvVvUna+pJmS3J+ATIPDhJfNal15Flcsm4AJw7HAk4EviPSuCygK7/qCydbjsScCTgSMCRgCMBRwKOBFKUgAO6nMnhSMCRgCMBRwKOBC5RAo5q8RIF+B+53QFd/5GBdrrpSMCRgCMBRwKXRwLugMtdbZ1Re5/L0zqn1uwkAQd0ZafRcNriSMCRwH9EAuoraPXVWOteHqbE/TmeROvJUjgd1sPpGqXkjgfpuimLLkre7yzqk8dq0lt3xh2xPAsjvc+z77avt2Si8UMuzXEpsWarT2lNs3SNakb75V6p7cyUVTJ2l92ltOvijl8m0JVVjcyqetI14mlclJ3akp36c63JJStk69SR7SWAaWuDHA1pID6eohkk6YZ7tAPbUSI4iDGxWOjensFi3cDH50I0e8TY0c0ww/VYj/Xz80GMIsYFSgymmp667L7Y15o+sQ62hW3KWGF9uYJz0/ff2txNqJ7U2qKBHawLbDkz7lEog4hq8M5MFKu+oECGf+E6hRAJmaiGt7BtoRwjnSsmJZ57SdFxJtl1/oh/6e+L+GeX2Kdg5Pa0553djtScdzQ7jVXsJoUE5UqxP+kRkw+ChzKAkl8wxsgOPJtJAQcGmPBSOkYZcAZ2xYY1MVfMGOngZC40CPvtgzAY/ghObPpk6kXcUw/FADwG3421ghqnR27pBl3plaWJlWHiaxjHQXNnWi+dHUslcQJZ8V20y5ktJmmsaZP7pEtlYXO/TuOamKXHFQslE+1xLWpsByZE5vtjvWaMa+Im1+Qvk0dp2Qu86187Voxx2M54MXK1Y8643pO0FlePnc+SY1LGu+Dc8R+VgIllxpxpXl5+yJkYL+cR9+tCZLREIvacCc6ZPtHYb/OlhXwwtVh8V/oe7OEqz21JrDm9FWdFn7KiDhuAXppsE2FsVtST8TFyn0gmZRRL5ttixjPj9djtSGS5Ml5H8hlk7e1J5m7G55viA49ySU9dKck3vbP94uvcJWW+vXh/YhiqIBwKciH4aWiAn8aG1AwKEu2SRkotSAF0mallQ46kqRxSX424gYcE22kbEgGG2dhTvjfpN0DPjCrrhxNBOlNgpNTBINdJ1MAn9wmb0j0a9M1tGvDAFhKMU4F1+svIcCb2m31CMFLXSTSdq7qHhwXqyY0lMdaz+Ts9dZoNJTTEvT+ZO0ky2aevTjY7jYQN4FJrhw3wGBDPxH3SIIxZkJIoaR2ZAZJGiikviKnXaaK7WP8l6U/m2qLBQy+SS2p1eZZ7YtwZm3rPyAy2JKKx4dzvy1yfNEimx1szWp99fcbuMysSGSFfBVhbjxyXPSdPy6nwCIlGnrRYO8F0el6ljIrRud6RgCOBa0ICXEf8sf8FIOVWgZBgqVAwv5QrkBfpu4hZGEQeCa9TKL6uGGCugGBE0YZu5yZ+NiJB9pyIl30n45F7ETgO9aW1HqUHn6Yl+YvRZlp3eP4+6+ohfDL5rjJbsq4tNjjIbEsMpLzU/vDpGa2HW6Q/ple+EG8pld9byhXylrxMiaET1ah80sMFEtoo26c0vVHt5Arl7wZApjVHU5IcTyxMg5WRepKyqIJ0LgCiAexpJlRObg3LFQoVjaXOSG+f9HI+2RKALxaFXKE8BGVcLu79Cgy0qfZL61NICPpkHaTsNqY1VslZJwL9UB0j01lzsEkMPJzi/MGDopA3NiImSkHW6gOH5dj5cKN4YoRuPMgXeoS02pP5t86505GAI4FrQQLcp+KQSeIC8qyeQcqgPafOSKl8uaVO8aLIwRooTH7l4q6TnTJ9w8ORUoYJr3nC0wXMG6dAfzl5QWTauiiZtzVWDp6Ox6kQWzT2RWascIojgUuRADdbTDlNFFw8r7e0quwr3er4I7k6c5OFI71QTOrqHWyOIcr2+agq6PjZc3Iem2gUmAtTLlFdmVWnBn3ZMruF416iDdf7lpG6ElUI+vys6I+N+i6pT5Y4tE8Z6Y+n2ZYAoOQtQUjvVTBXLsyHAM0tFxUZpvYVF4kd7Q5CPsR9p8Nkzo7dWmEc1Ip+BFnp1SVeyqR37nUk4EjgmpGASalk8jL6WimM9p8+K3sBvqoWKSTtK5ZBqrIITcGWfDHyZUJGTTLqa3Ij+vgEyIo9cfLZv+Gy81icbo7+vl4SiB+YP2R6C7lmpO105JIloEou/F8cfnYdj5NtR+Jk1uZYub9tgDSvFKSJQ01evosL84V5e/vJ6QvYPDdskUVbtsneYyflAkBXJMBaVpRLxSjZidF0YaVLFEx26xNPmr7I7UqwRdBVs0xJ6Vy3llQvXUICwHrFIq9ikkI7SBjHXog+JZHI6RpI8wXmhnWKIwFHAo4ELlECBGFcT6KR8Jrg61hYhBQOzSNRMZEXHeqwbpkEzsxcjttk3rZYGTYtUs5FxEuuQGMs7V4cousSR8e5XSXAeQUcj2TORjm090ScvP5HhDzZJVA61qDqKPYiOy8vL2MrOHfDZhnz71zZcuCQMl3+AGk+6jDh0cXEkfg1KoG4+BgJRyLuwzhdrt61R6YuXy1dG9SWQZ3aSR7YWSQkkPk0KxYN5s9GRsnmo8cxX+ipmFkG8hoVptMtRwKOBC5ZAv7AU2HR0bJ4937pWr2SBMBZh+uUO13la5LG8j9f2XgwTj6cEQEvngTJDcDlAKxLHgOngnRIQO2xMN/CoxPkk38ipUCol9QrQ4AV4zJqp+qIE3fSvCXy+fR/JAKbbWhQYGJ2+nQ8x7nk2pMAXeHJWnGtioiOke/mLJKdh4/LS/1vkKJ58wCUR7vA+MbDx2CXGqnXO8WRgCMBRwKXQwIEXofOnpcdJ05KdagaBYc/d+csXxPKwRuUu5eMXRAlJ88DcAU7gOtyDIZTZ8oS4KYZDNbrDBw3OA8rF4XqiLFbYGBvO3b8uXyNDP/zL60kd3CQbrRZ4fXojEvOloB9OAwAmCKLtWjLdnnjh9/kzdtvljzB9CZKkLCoGBi7nlX7C4fjytnj7bTekUB2lgBVjVyTdhw/JVUKFVT1YoKbMTyOfGoOJkt3xcrqvbGwkXCWpOw8oNdy2zhRQwK8ZP2BOFm4PU4617Rtbnxk79ET8sWMmRIP4+cQ2CE6LOy1PBMy3zcucPlCg2XR5u0ycd4iGXJdB1TmJUcvnJMLYEd9fZz1LfPSde50JOBIID0S8IW32KnwSDkdESEF4c1Ixt0uNI9XBeOiHTESDROIQIZdcoojgaskAe6J9JLlfOxUwxenBNgcAmFNXrJcDp8+DeYCtjpXqW3OY3OGBAi8Av39ZOoy2HjVry1lCxcCgxqh3op0xHCKIwFHAo4ELqcEaDNKo/pzCLhcEPal7kWZrnPwatx1jO7T7pGRL2eTnLodCXiWAHkIesvuhmH9yfB4TFhvOXr2rCzctE0N5p3iSCA9EqDd1pEzZ2X+pq0KuuixeKlBKtLzXOcaRwKOBBwJ0FMsDqArMYxRokwUdJ1B0NMz4fBgZPojR16OBK6iBDj/GKbkPA4CZ8MFoEtk+6EjAF7ncChwQNdVHJqc9WgsevRoXQcvooQ2CQgicSmpV3JW153WOhJwJHD1JUDPeqYYS150F6PXGH8cc4erP1BOC0w4iYiYBAEzq4UhAWIQ+DQYgTCd4kggvRLwQeDTE+fOI2ZXnBMiIr1Cc65zJOBIIEskQK2NJwtSBV3qBZYlj3EqcSSQNRJwz5xwDvY4PDE4kcOzRrb/lVpoLBGGFB1m7vxXeu3005GAI4HsJgF3L3sFXenJdZfdOuG0578jgXi42zqhIf47452VPSXFn3IC86x8klOXIwFHAo4E0paAYySTtoycK66yBByW4ioPQA5+vMOO5uDBc5ruSOAakYD7OgTQhRD1TKroFEcCjgQcCTgScCSQggS4cfgHIjcqwnGYgI/xEhEWJnGwt8xycAuG0sfPT/wRky82JkZikFolOxfNBYr2BoWGShw8ZSPCLmS+ucn7HhVlDF3/a4Uyxfj7Qa4c/1jOgRwnBzNuURxDqyB/hpOv7r82l53+OhJwJJATJIB4Y4jx4wuv3eQ2twQ8MdFRVwyMaEJfbIB7t26WTcuWyJkTx6VYmXJSt3VbCc2TR4FXVhZvhIchoNu7ZbPkK1JEcuXNJ/Fwwc+uxc/PX04ePSILvx4lhUuWkkYdOmlTM2MWYfd9D/qev3Bh03cPXnDZVRZZ1S5vhFM4e/KknDpyWAqVKCHBuXJn6zmQWr993cIdIfqkEyciqyaJU48jAUcCjgSyQgLeSFfE1CGzf/5RDmzfqgGsExLgfg70FZw7t5SsWEmqNWgMQFJYIgFOMrO5Z6SdgQhKvHzmPzL2jVewEZ4wTBeYiHtfe0va971Fws6eyTIWwgZ4v331hfw14Rup2rCRPPzeR+KDjSurwV1GZJDatf6BgXJw5w755YtPpUy1GtKgXQdlvjLaXu27v7/8/NknMvOnSVKzaTN56F323TvDdWVV365GPQRc/Pn+w3dl9dzZ0qb3jTLgmaESQxvNHAVAzXEpKei6GhJ1nulIwJGAIwFHAilKgBv26ePH5fcxX8rxgwfMdVStuLn1lqlaXW559Amp06KVAV6XSZ6+vn5y4dw5+WP0lwq4etx9rzTv1kP2bd0ixcqVk+hIBNXLau0XOsM+RUWES8SF8wo2s1yFmYXyUmcNSwZUiWYaBGsyZC+JgkzZ9/ALF9QR5L/m7GaD+vDz5yGHCImOiszC0bryVV3kvXjlm+A80ZGAIwFHAo4EUpQANt7YmGiwG7C5RbnnxdekQu06EhUeJmcAxmZ8941sW7NSvnrpOXl25BgpBeYrMhzRhD2VZGDt4ku40eNT9zgtbhf5wIbr5N7dsgeqxXyFi0jX2++UIqXKSNnqNSRaN8SopIBIn8cK0gkDk7WPG1QsVKfd7rxbajVvAdVSSWU9aNuVmrxSan/iPdrJpFWkKRu3y9O41gaFHsGhx3svbg9ZHNou9bznPqkH1W3BYiW0ARllzNJ8s9Lqd0q2U+5zJK060mpEKvOE/aWa9bann5NO/fdK8XIVYSsXk8NYLs8CcLwX05oYzveOBBwJOBK4ChLg5u0FNSNL2WrVpHqjxhIOxsk/KFgq128o7w0ZpDZW83//VW596n/KkPjg+qDQXBIDIER2IDA4RNVyVE2SOYql0Tvq8/LyhlF8oBqreyOILLFIPK6Ji0YOXtynJ3P8eAHs0GbLG9fTpioEdYfgby8k9I1H0FkCIZvkIsPj6x+A/JaoDx/Gx8HuDHVdZARvG4rz+UyDYqlOWVc04qop6ALYLFS8hFSoWUfCz5+Tc6dPXcR0+UINx2fq8/hAvS9WmTe1/7KAA+ujPRpVpFFh4RIDMBuA32mHxUJ7Kd7jCdSRcfRjn9BOA6aQ3UCvR/y39Bh249l0PqCsaVzPdvHZZA9VRpAhWS2Vo9Veyos2TBVq1dbx9tR313S0xig4Vy7URQP+MO0nZcMxjQRIZ31sP2Xlg+fa461yhixU5lTZWSpj9pd1eCpsfziYR14TEBykMkgO9lkv51xQSKjOO7J1BhBjPmEeBQQFaTu0vyoDzJMY2Ce6GZsr0IRMylapgnnfSM6dOg1ZnHW9D1fhdcyyRzqgK8tE6VTkSMCRgCOByyOBKLBYVLVwA+NGWhibcn3YDRF00dg88kKYBGBjP3n4kEz7dhxAWnUwJe1k7YJ5sn3NKslTsCDsjDpKMLzruNlx4zu8dw/YslVybD/VlwlSuFQpqVK3gRQpXVpVOrzuAgDP7J9/UHslljOnTshPn36CZwXgunLSsENHV32njh6VLSuW6bUEiyUqVJBqDZvoswn4tBAAoZ1kMtYvWiA7169TkFegaHFc21gKFCsGABAn/v6BsmvjBlk9b45UBMNXvVETFyhiu7ihnz11UtYtmCv7d2zXDTt3/gJSqU49KVOlqiRg09dN3HIAYJtWzZ0l9Vq1k8r16qHfq2XDooUKeEqUr6CMGsGq3W8CBwIltm3H+jWQ8VZs/CcUVJauVAX2dA0lENdHQwWYmkcdwR4Zyc0rlkuLHter88GmFUtl87KlCt7KVK0mNRo3AyAKVIDKugIA0igXjp32HXJhRg5PTB7BDUHPLNh/5S1YSFr27KV9W7dwvo4xx7wgwKs3QPLRfftk54Z1cnT/PpV/gSJFIYsGGKeK2k8CKgKzg7t2yvJ//zbPszTaBLYc03yFCms/dqxbIxvhUFGxdl20v0kSYE0gH4020SaN9zXr2kMC0RZvXx+ATX/Zv32b3n/q6GEFYXx+5Xr1waIWBZMbbmwXOW6oZ/XcObJ93Wqp07INxrWaOo/k9OKArpw+gk77HQk4Erj2JUDWy/qhhU9cTJyyWCxUxcUTqAQFyr6d2wGKPpJWvfrI4d27ZMIH77pUMrny5Zfm3XtKBMDb1HFjZPo3Y2E3diyJ7PJjI6bNVqdb+ivLFbZvr0wZNVLOnzmt1104c0b+HDdaf6/bqq006tgZYCVElv09Q3745AM5hGe6l7KwO7tj6ItSBZsqASM3ddbx3bC3ZOk/M5J4o+UpUFCeHvEVgEh1MCE+2NQXq2F6yx69pHbzVppAmECATNGqebNl8ufDZTeAmXshGGMfb3roMQ3fQOBFQLNx6WKZPGI4aBXB74vk1y8/V/Bql5rNWsigl18HECmmtlQBYBP3bN4o3777pgKV5J6TNZo0k7uee9kFUD1NQGMUHyBL/pou//4wUUHRv5Mmyt+TvjMsmVWaXtdN6+J4knli/9bMn6t9b93rBqndrKX2nYF+kxSLwTsGm78J77+joJWM1qiXn3f1jYGle907GAbpw9CG75U1dC+Uee/BD0iHm/or6CPQJNj99csRHt+pPAC2zbp2V8DO9hGAvjh+ohr/20xhEPqxbsF8mfDe21ALloP9X08FgBz/Xz7/FGDsBwkDa+VeiperIH0ffESadL5OgRdlR5ZxwdQp+uPl7aMA0QFd1/5S5/TQkYAjAUcC2UMC9Nxi7CJsrGQ46ErPUgB2P4EACVQRcbPidxuXLJL5U34Rgommnbtik9wt+RF6wQfhJ/6e+J18/9EwVbldD9uhSnXrK7uwcvZMmfvbZPnmndc1VEW7PjdJ/qLF5IWx3ynwGAX7sQL4e9Arb4JpCgHTE6rPJavy5Yv/U9uumx56FM8ESACTQrDx98RvZOQLz8qzn49WgEIGY8Z342XxjD8VSPUceJ9uyAfAfqxFPQQXbEsCQhl50bMexRdqQDVUR98D8dzNy5fJF889DY/Js9K0Szdp3LGLApXdG9fLjAnjZeaP36ss7hz6kvaX9/lg0+az//1xojoD8L6WPXvr7799NUI2LF4IMDlG7vjfC8roEHxsWr5EDuzYBkDSD0xLayFAOXvihPwxdpSCuN9GfSGDX39b5Z1SseN38fufPvtYzkNN2h71NWjbEQB1B579hSyZMU1KV64KcHS/seFDewmekvQ9tRkI0RBsHty9U0a98ryGrOh4c385AdazLJi0k4cPy6JpU6VY2bLSts/NUhLMEhkoMn+/wzmCYLl89VqqzowAMKrZrLk8OXykAnnKguzo7F9+koVTf1dA7I/xqt64qcqDz6TcazZtblSkuJ5juA4sHUvjTl3BYBVW8EuPzL8wH3Lnzy83P/S4lK1RQxlQzgUya2NefQHPyoV50UIiwbS6y86b45eCzWH2eDnT3wqH6Uq/rJwrHQk4EnAkcFUkQBYkWG2pvAGWAAiw6S+f+Ze2hRsgbXiorrLZsFOIGVW/TTt56L2PJTcYLrI33LN2b1ivTBU39XsBnggoyB6w3iYAIlQFciOe8c04ZbJCEJ6iXI1argCoBCPla9bChltAN9KoiDD5Ax6WVH0OevkN6X73IDX2JzPBzTMOdc+EenLR9KlyyyNPqLqSaik+7+bHnpQ6zVsq8KkENVXL63tLDOyLaGPEzTe5YTrBDdV/UwF6CLg69Rsg97zwihpcUyXZDIwRQcGnTz8qc379WZpe1x2qr6ZqOq+2cRDAOagk+z32lFwPsOcDMEfAR1Ax/KlHZQVAJ1m+vJABPSbrt2kvtZq2lHJwGCBIicMzcuXNK3kBIl69o59sW7VSTh87KnmhckvNZ8C2yyODM/iNd6Vd35u1Lc26dmPL5Lv33pIVs/6Rzv0HuOzMUjXKTz4DASY5nucQ04oquKc++1KKly+vsuIYEUg9+Pb7Uhzq3jxg22grRSBbDWrBI2AylwIcU91XuX59iQuLE7JZhdt30D4RWB/Zs1sZRdqmXT9osIY/oL0dwRmB2Op5cwG6Whh2CrZap44ckfWLF+icrNuqjTKN6xYuULaPsn7k/U8g2w5Q7Yaj3b7Kbn3x3DPKaM2AarwqVLd2iIUMyeGqvJkZf6gDujIuM+cORwKOBBwJXBEJ2JsOA5LSgJkb6d4tm7CBTQJYOS4N23dU1oaf086KhSwTgcCtT/xPGakzUCFy46fN0oalC9Uwm+qxplATUW1oG7qHwBibgICA5QDUlLQXo2qLYIH1sxDYaRiHMBjBY/Ol/c+WlSuUxWqMzTOSNme0c8KGTUajXtv2Crq4qYfDkNwf6ra8AGxkopb/PV1KlCuvLA1titQ7LSWPOKrScO/OdWuVZeLmTZDCQiDFQnVU/bbtAEKbQT03RzavXKZxrtwLPQIJHNjnMBipE3TRLomsTRjUnqyLjCBZOzJG/J5jQJnGoH0XAPbI9oXmySvRAJQEiGmFsrDjSrXu3Vfa33izPpfqRQb7rAbnCNrinQGDFgbgmp8ALhOFDBnbeutTz+pY0L7OOBiIMppUzdGmKgHODTS4D0e7CcbJsBF0KbOE7+y+so1kCWPjYlV1SbVxDwDqGk2aKsCm4X59jC1B1zrY5tG+jnPNL8Af9mhr5fihgwBPjaQ0mDYCv9VzZoIBi4U6uouyYmcwd22PzFz58kEut8iyf/+SnRvXybED+zUOXXYOhpuJIXLdQu4Vf2R1kJVLaZJzryMBRwKOBBwJUAKqVkH5/qP3kgiE9kqd+98Oe5whCrYUFGHzZqFahmEWaJSun1teafzu4M6deg3ZG7IS4ZbBPD8j0OBGXLR0GdkG1uQswBo36vjoiyPBc8fgpk6jbKqVuEmPhmrLeCIaTzWCIG7+LFTLRYVHSGCBYOl4y22yZfVKmQJGbTMM71v2vEHVd/TYI8BT2y0PhQbaxw8fVMBEA/S8hQq5DN95uYYZgLqThvQEXSex8ScvuQD4CCxiGeYC7SeIJHtHbz0yRQSUNjNF9oj9Wg/V4y6oV09ATcdnsL8XAFbJGqUFuNyfnyt/Pu2bpk3SZ8OTEexRIEAngYnamGVyK2Y/dOxgqE/DejvOlZlDCLSLMdm9caNsWLJQDoO5ItgmAKYTgn2Ne1t5f3DuXFB9TpeFf/4OZ4OK0u2Ou1X26r2J9laGWprA9CAA+u5NG5CdoJ0yjusWzdeq6rftICEAlrQjI6PGwjAjnB4EVLbsGHaE85VG+gRcp48dAxisci2DrkyOssfXwvnQkYAjAUcCjgSySgI2S9LmhhsRG6sUNudotZEpX7O2ggvDPBlg5V7IZjA0Ag3X7cJLbGNnhn1QLzG3wmcRaOTKm18/TSvAJwN2RgNIsTBUwQ6wUKaYg7yGDkB9hUqUUjbJ14+pfS5I7RYt5bEPP5M/x4+RtTAYp7cdN++ut9+tjEdK0b3YQ5v9oFOAhsJIdjXDXpCFYvHElDAvoqbUcWPU2G/tq+WowCoJhk4cPCjfwJCeAI6FhvAMdRAfD9kyDIPFJKV3rPns5NHU2V4+21YLp7cuT9exX+4G+ryGbaQqcfp34zS4LVlOAnajvhVl1zwVqgRPAzD/MvJT/brPkIfUvo9OEGwr+0+nA6qg//7+W/VEbdShMzwkDwHYLdL6a0H9yDFgu2xWi+xe8sL+k6WjXR5/z1kR5zM+Ypi1zJnlaBkzLjrnDkcCjgQcCVxeCdg59zr1uw1sUCvYMp1TsBSH+E6MLUXmJCNsixqWo5w/fVrd9d2LGkEDrJ2DjZVu2Na1qfXQDx6TLCUrVJKnYUvkB9aN4MIUA580/AI2cRbWz42YaqpKderK7s2bZOEfv6mh9vi3X1NVWLu+N6XI+NhAh8wZ1ZG83r2QGSSwYGF4h8wUAkXGCftpxCcKuKiK7TPkYSkCYBgIT00Gp31r4B3K9mT3QjBDe6pJYErJPNKTtC7CL9AhIRT2er/CieDXkZ+7xor9Ua9LqAnplMCsA/SubNypi9qGuYoVToI2W//AG3MtvBUjAai3IbwDMyg0AMtFg32qjb0tmzPeS9CWHChzHpKdo1E9x48J1a+dYg5DfF/tYtSLDtl17Yyx0xNHAo4Erh0JWGszDbvPY8OiPY27F1dGABf3ycL0IETZi3AIDE9AY2c7KCU3aNruUBXEkAnFYW9FYONpgyCcIiAsCBUm2TGq2wjS8sI2KgIxw0yEexqwm7AJZN1o/8Rr+RyqlAjGGEqiFmx8GCPs+w/fgxfbXxoigvZByQttgvIWggcm2KYjCFnANEmlKlVy2aQRgNG2aTf6xkImkCWjTm8+YORO7z2iqjgyhbc+8QzyPzZWey+yROwcHQUgwGw9z+y5sQE2cAS7dJrofd8QdUIg40mHgOCQXIk4yvqN9lpbYac3HUbtjH3W+94HFKC7AuFarCpBZ3l4PJaqWFltAMlYboFnKUv9du11bnG+EuBR1c2yZ8tGTWnEeWCzX2S4jmLO0fmDbBqzHWR5BP6rPFJ0wkgEXV5+adLIV6a9jm3ZlZGz8xRHAo4EcqQEiB4yiiDcOkoboqqIZE8WY+vqVRpGoMPN/YwtFFguqin/HP+12vvQSLpUpcoKyHyTsUmskpiKKiYGtqwAb8bta9cg3MTP0veBR3STNWlcYA8GVotxpMge0WD6Ahg2GlpXgHo0BGpAgjpuuvmhqmKhytDdHimx+VBpoS0EWQRTuxCm4J/vv5M7n3tJcsNOC0GsdCP/94cJ8Oxcoh54DJeh7UgHY5d0PkA1qmjNiJtR7hlclHZfBB9Lpv8Jw/fjsEEqlO2nkcU1ajuVZQRQprqRfdm9aaMsBcg1xaB7yp92bD99/omC5Luff1lZyQuIq2XUtgmuzAYEYZRz3TZtZR+Sss9AcvL927aqbRljhtn2XxzPmk2aI5THJA1LQhs5zi+qQjlHaEvHecf66qEuAjQ+m8xczi9mBPyZIcAqynRd3WSa0Pv7IeUAJnVcFO0DaGfgUG85f7I5PXAk4EjgUiTgbt+Sln2V/Rz7uuT2Wvye7BJjMTHUwjRscjR8Z4wlfhYdGSWr5szS2E0MG0FGhAEvGdCSoEvbYv3Yz4oDe0UbnZ73DEaYhsc03tNx2EHVRhgIAq9zp05pxPtlCIJ6IwJfdr9rEAK27pZPn3pMw0606N4LzFVBRMTfr/GqWBq276TPJVhL7IvRxhD8cONnXsIRQ5+UfwCwTh0/qqExyH4xlti/kybofVQHMtI8209PR1senuTC59p2XXYKInowVkO4iWXwsJzw3jty5q57VJW5cta/MgvemFSR2bG0LpI9bcbcim2j5HEMbZkmA9RJ+p7WJNI6LLs0N1CutmK4lywdY5DNQ9y2fAh+WwWejIf27JLpmAO2gbv9PIKxOb/8jDhvi5Xlovp6BuzBYpAeis+gnKs2bKRgiyCJQL4OVIzTvx2vLCVL6+v7qB0fVYsEXATzdWD7RTUlY5J9hpAe7W7spyppGtkvnPa7bMMhgIFWuw64ywUO0+p2Tv0eoOtSAQ5BE9xqfcCYxcXg5JLBbOA4OYSfhmcD7g3IUzyLARfihgSEGG+VaMSpgQFkxvrLlx06ZtTBU09sNHNIZQAU2i9AMiPXrJ0sPI6xWxePo49/sKFxo5nigRGQL3Wss7blObI2d6YhlXH1gUqFi238FVBBaF44nOa5CWIV1N8Zu0j/vgRmJEeOzzXUaLJPtk2XoV7SeH+Zys6akxqzK9n1atCMTbTP/Q+p59ocBEL9a+K3SSRGhoIAiTkPIxhvy36qpoNJUGbKVS+eRTucBlAlDX7jHY3vNevnSfpjs1UBiC/GtDsVYEhPI3qyGM27Xw8AMFnT3NgG7dzgb0QUeUY714jwZJWslmmQTkVGYFnCL2gU/Pui30JU/dEKgvhjF6pEu91xj7TufYN6Qtrz3zbO1wCyHuRI1aUNyJgPkbZFN4K1Y74/GoZve2ylPoLt6nzr7Sadzt69iVoiyt6ql2EWXGpf4+ap93oyENcQDXxPebeOndVr671lu1SWqcxr3kabIXWSSLYmEfDUBuPHCP00pv8ZAVrtUhkpn5hKigDcTqxOmz+q+lioTh39ygsXPfmxj0dowF0yomSkmHWA6Yo2L1+q7SfzRaeJqAgDPsmw0UP09mefV2/GxQBeUxBY1i5k1xoiXdFNDz+uamZj25XU3jCV7ue4ry7Zgt7Lx18iTu1X4BSUr7QE5S2BDT59um7qxb1x//pJD0v4qT3S7MEZEpi3WMaBmyex00g0IU4Or/tVYsPPSaEa18HIEx47CrzSV7y8sXFFR8iBtb9Ch+8nhat3xmbGzdSzS3NirWrMIH5BuQw9HenZQyR9rUjtKgBe/xClaGMjw6x2mReXG++pnYjJc2gD2t0Fci2hoNgpmZSAGoMaMKOLIwaWp3E7grSrVi6Q+Pzcof0A63BFz00vsdSWzEy2x7qNxs8RMByOA1UfglOsF9oXi4X23MF9EgIXbAaAvCzP1yCdAcYzKQcYFF+alK/83VS9hGLu3P7M88oGFEU0cYKR1ApDMpAtGPjSaxp3iomNk9vGUEVHJunGhx9T8EP7p7CzZ1SVUwShIirUqK12SwRcunhhPmvMKgTDZJocxvpiRHKyTiwEEjSCJlhikNZdCL56AupEO5BoCbAZJRCok2s90w/Rzue2J59VULRn0yY1vg5GPxnCgobXVElpUm5s5rVbtMJmHQCVYhVVRdlMG/MltoDdV3WovXYhRyFtgVgYm4wMWkHkcWT4BTvpdVREJDzpWiLVzkvKrrgSeluAQNv01FB48p1TGTAdDuVGmTOQ55aVy+XEoUNq4F2uek0pj2CxtPc6hcCoVJES7PB6xry654VX1VZKg6laMmqBNDjFKNtadTCGiaQE+5orbz5Ezn9RRR0KtRzHh2tKA4ChUARipb0UP/Po0cexAUNJ9eq9r76pcbWYnNw9cbctg+sH3a+BSnchtAOBUoFixU3ORHjDFilVWvtFufBZDTt0MgFfzQi7phzlzwNeabTJDkvBPnI+9X/8GaiN12gwXQakdeXatO4m+AvNnVfTHdG2bC8M9AnCCcYIlMshIj7l634f11k7ZEpKDOWVfzMv/YmXBLoIuBLAoKz7/n45tuUfyV+xlTQe/Cs2G2Y85+RKH7MSHXZCIs8ewsTDi5xFrJCPX6BEnjsoayfcL9EXjkvTh2ZIkRpdJCYivQCIgCZYzh/dIqvG3a6LRtvn1kiu4jUsEJVy36j3p1vx8a0zFaTlLl7XMizNys2Xxpze2FzXStS5I5K3TCMFYASEbCtbt/XPV+TEttlS88aPpEKHx9B3B3Rl5pXxxobEBSDizCmJhMqEMX68cZILgmt9EDY3Pa1audRIv3NzWfcD0l0UKyk1bxogXqT+k6kcMtMOT/ewbWEINLjp1x+keu9bpFjdhrJxMnKs4bN6t99rTtkpxD3KbBs477gJHt+8HgeLEMmH2EC6PF9GcJnZtubU+whmCfCZLJgbOAOjqiFzKusjN2tGTKf6kAxJEm8zSxDK+hMkYE4UK1NGbaS4sSmLxTATjGCOzdC9cOMOzpVH42uRdaLKzjWfecjAvXwWg6tS1WfUbvwchxI8S4FUjBUXC3XF4vrSlaoqeKFnG3MKcj5xY7bDJ/Aepq0hGCNIYMBVmwnis+lYkAuAhwDB3pjZNt7HIKw2YGQ/6DDAgKGM7UVAZQMG9znLALNsN+VM2SnYRHsICqjyNH1KUDUb20KPRjI0NBRXYIM+MBgsWTDK0ZYh20MmiCo9guYot2CqvI8HFwZNZTF1xerrqkAE8mGEfgXbKYw7r6ejQtsb4PGJNrD9SUJlUL6okICqNKLVE/hxbLg/EbzSvqvLrXfo73wWd6hSiJHFEB8pFfZNsxhYbeKcKVedfayv84NzQQGnW5tNmAmsm5jLpQBO2TeTJQBhLjjv2E9Ndo19F3JlyAkeBGwPUXuMc+r77N7uSwJd1PUf27xAjm+foxv9qZ0L5NSuhVKszvUAXam50yoX6yreyDzu4wuXYmUQ3JtnucDoR9Y9nhZ2i3lwv5Ng0Nc/l5RuPhCg5LAEFyiHiZCYZNRCQfZS5AEUYWKiDwGhhaVsi/uwyQaKf0hBibeo4MRnJW8XTgO+8M45e1hWjLpFAvOXkZZPzFP5JPBldnXQFoDVYQ99MN1OSjfbz9UJC9XnthnvyNF1U6TlkwsUeMVGndfFzsvbX4rV6yt+wXklT6kGlpor2TMvmsHJv3eXv9UW28I0rdnvGsusBJppPTTrv6eaMPrCOdm7YA5Y05UArhEuzxu6pBeuXlvKtm4vIQUKQfY8aFDdC7Ui5glToCSb0FnewHgs6oWwmBbGSXH733/I2f275cT2zVLrxgHizwS62oasLWTPziGI4YafJ4Ldzi9N7n8cgB8HMOtkn7VP++/Wxg2I6i1jPWCrn1KRB8E/NliqffRNTgWgEbgQACjQMatrqtdzM02rXgIM/tjgO6U67aj2UeEmeICn6+xYUNx0U+q7Po8skGsVT7qvuNZKAk1cez6VusLxjieaaSRuTgSoBG2JliLmOwI3d2BHWROsqYxMh/Q6tp2Ah6DGUz8oK0a5d8mA44z72De776kSERbovQC2MrUx1PEGeLOTfLtfa9pM2VnPhpwIdFMqF/UD93EeKZi151FKINFqhz32tozsZymQhSE/vSdPIrfo2kUmh2OJihUV0F0LJdOgy6hYRI6snaJsTpkW98quWR/JkdW/StFaPTF+jILrblDIAHBI1Ar7KM1daU1LleNFQApoF2wZPUaoNiPgYdZ5jiirjIXKj7YyPn4B+mMDuDicQuJjaYxPdI9TIezMat/yNjV9AF6wa8J9nFhk4ujKHIO6yYixbvvFpaokPo4bFerA6cw/JL80GPSlNjHqbLgBk5yfUD36BMDuwFY943u9Fwyfb6Cv+EUHGzVpfIxufrwuLhonOoAiVuAbSNdjnC7hPOAbSEcC1YYqi0aARpaN97gwF/rNk2x8DPqAZxGk+gSYm2ivRXAAogv35EK/LuC6SKnQ/kGp0vVBiTqPKMpRYeIblBv3sd840RCAul4M0sb+aEcg2oyTR9QFXGf+jgV9zQf6+gciRYeZ8rR5iIONXNJixtdb7cisBcca2jjI0YBwN6SdA94eskhR2PTW//SdnNm3WwpUrCpF4HUVgFNYFE6lxzatl0Orl8m5wwcwz+4AAEF6E/WTNyykupVf5qIbHP5XqXMPbefehXOlYufuUqhqTYxd6uqozDaNp+sAMCplmreWAKgMvMACUKXqlMsgAWsjzEjNGQkjYW+06ak/vfWm97r0PDvNujIgn9Tr8gzYjFwIeD1IyMOHKT0jtWdn5p7krUlTTtYNnq5L72dpzZH0tsGI1LP7HlMi0aj+3SEDXY9rATV4ddga2qmo0mpHdv8+06DL2ycA6pYjYFl+l9wlakrFTk/KkfV/yNGN02GftR+ql+JqD2UKNmQAIG7sJ7fPhcprFjb2cMlXrqkUr9cLoI2B8xIZH4K4Qyt/lMgzB6Rcu4flwtGtcnj1ZACUC5IHbE5h2GcFhOaG+vCU7F/6Db7fJsH5S0nROjdIYJ4SeC7oZQAAToLdc8ZJFNSLpZreCZsuRMPFZ6w7/PQ+qdDuUQk7vlMOr/oJDMYZCS1aVYrW7gWVCV2ZgdqhIydY2D5jLCMFSslGt+q/pEgJuo5tmKHqO9pK5S5ZT4rU6q5gav/SH+XktjlEJ9i0j8r6H5/UtuQqVlNKNOqvFPKeeZ8D/OWWEg1vkQPLv5ez+1ahjrpQD/VRWdAe6/SeZZDBQb03pEgV9LsrbISKqhr29O4laq92HjZbBLg7/v1ADiwrCmCVV0o3u0cCcuWTI+tmgHlcIKWa3S0hkM/+JeOgitoN9m8Q6imC5hnmj6A24tQ+fD9e1aclG94oZw9shsx/Qp9vU3uwPQvGyPkjm8Q/tAD62ROqM2zq0Zbdh3ryYHzhUHH2wBqVSeTpgxhXf8lbuoEUrIKYLYGQKcclhxT7NLd73kwFXKUBMCp37gmQzojUxtC2eL1GsnXGFMhtAebZP1K9Tz8dC0+FIIwMEXEnwblG/wY7xHricZomwOPc5OdkyKjO8Mb1ZMw4XxJPzqiH3mRUQ9isK55J8FNvwEBECA/DO5DP2it4SjHvlXk+n5HYPgIlU4d1Oa8BeGd72E51tbc2FkY4t50C+H0ADGKr39BPATiZQAV/1jNUBm4MrUalvgIOBTlkajnNdCTgSCAFCZC5ZLLu/k88rQF8adNWtzUN8/1MPLlU2NucItRMgi5ssjB6O7VuPgDWXinZ7C4AihJSuFongIkvADhmS+kWd2LzsNd+GCADcG2b8ZZs/+stZWHsxb9kw/4KeLhBW7uDMmcHVkyUE7CJio06J3vmj1K7JRuYlWv7MIDF7bJu0iNyBsDEZtQOLJso9e/6BqrE8saYHwO0Z/5IOX94o4IZqgpZx4GVk2CP8reyRvw+EqpAuxSpNUXq3jYaark8utHFxZyV7f8MUw/NEg36YcMLUjC1eQrcred+poDFNyBUdgNEFQNgazDwe/R/ruxdPE4BW3zYSdm3CN4h6HOJhjdLaYA/bpi7545QmZzZt0x2zRmhFF5IkcpStGYP2Tr9DXyP9AvUb4MZJHglg5a3bGNsrGPwb00AoM245gt9Bje8w2t+1etDCldScOiLWDxHN/yBaz5X0JOvdAU5uWO+7Fs8FsxbAanQ6VGzEXrR+9Rfgeg2PLfSdc+JX5t+cuHwJtk67XWJCT+DZ22R41voIWQ28L3zv5K6aAfrJXNHAIpBw/Wvyc6ZH8KQG3Q51akWHVywclvYNn0G2zbYwynTl/0LQRDtoo6sXwVAX0DKte7wf/auArCqI2ufuBMihAQI7u5uLVAotBTq7m5bX+nutn+70m67W3d3o05pS4u3UIq7a7AggYS4kP/7ztz78vLy4gkkcKebJXnv3rkzZ+bOfHPkOwpcCGrsQkf51sNHYy6tkQMb10oWro+AE2+xQudTpisB8Ng2bwZA/n5pM3I0fMEaYcwW4xkHMZeHQ2O2SFK2b5bo1u0xzwbATLhdv4/v0QfAtaX6jBEEZR9NlZ3Tp8Jk3BwHhN7qX7YVgC/jwD4FTJpnjZxFeGbTvgPgTN9Ym0MwR83coc0bMKaZ6otGk2QkQrvVHw3jlZN6WHb+Ng/uAX0B3BrIbuTFy0BIfija2rhbTwmLjVOQxrrzIIetM3/Ed7HaRo0Kw/uWhtx4KVs3SQacm/lZBBywqXULhRbQHeDV/RngtNCRgCOB4y0BmnNJCzLxupvVGsUDGzVc9Ac7GQAX5Vkl0EUzEhfUPcs/V4AU12ms7sdxnc5Q0EUA0BQbv9l48wEAQnHtl7Jh6t9Va9L1vP9JeEJ7gJN5+OxhbGQpABztisYXGxXNegUwiW347hFp1v8KaTv6dmxQuwG0blOws3vRBxIYESf9b/4CZp14Wf/dYzB1fgWNw/PY4J8GluDmAyI4ACKa1Yzq03DNUFtD89j6qQ9BW3GBtBl9B7QXebL2iwclGdo6aoTanvGAaoKoBKU5kmZI3u8HsJm8eiY0S08AyE2W7pc8j88aKCgh2CJI6TT5MWiXrpL5z2BzjUqUAbd8rZo3agcLgEQpk8DwRgqCGF3YedLjEtt+KOQAjYFlnmo54jZpCp8sau4KCzJk089Pw6/oNQV33ROekyZ9LpDYjqMhj1uw6f8kfa/9CBtxDw0d9g9FYlUoRwgITTG68aZ9LsKm+rbsAxhrOfRG1eSx5GdlyH5oKKlxbNr7As0MZWsmt85+DmPVRfre8KmEN24FAPkeNttnALAQpQMQyD75YrMnuNsAeYbGtJQeF7+o2s/cjAP4/BXZA03iqk9vh+8PTdHk4Kn7Dv00mR1Fwtx8mGITACoCkZTWmFqLCv1EAsBHFInIpGRE7hBQNWjSzO0KagBx4MB7sB4asZ0LfoHpvScAfbgCuMPbtkAzvBKgdo8cAqMzzdDUgjXrOxCf7cXB4zfIPAFArK0CI7YpD06sSb//ioNKJuZufzwrWzL278XBAhpRamDxPAI5Aupo8BRFNmuhQHHDd1+pKTQ8Ll78kFeOAG836u98zgXSqFM3nSK5CNXe9ft8DRjIQrg4oyDpq7Vv9XLM+WXS7cIr8Z4m6NrHOnfMnyOxcIhO6NkPmkxop1H/um+mqFk6uGGMaun2rVqG8V8M8+sVEgrQZnwineJIwJGAIwEvEsDiQqCVAbeO4qV+uaaUNbZVAl00I2Xs3yIH1k7Hot4TPz2wCRRiEx6oDus0H6Yj6i8CmzX9qAg0kn5/V9vRZfIT0mLohVjQj0l0y57Y0LvK4tfPN9qvYsVoVdqMvhcg7QlFvTHAZWl71sj6b/+m4K3/TV/gJN1WlWadznpEtVcpW+erNsUvEIR4x0pZ4C1fs9an3YXIvv9qaLUvXMOO5T4iC54bCw3bTET73ePFVERfHWxzh5K0bVEtBwBcNIF5RbDxTIK/z1lqliRICwV9BgJeVZsVjN/5L7VdrggvtgEAsOPER6XjhPtIU6aWIPpTdTr7UQUyFk4EaBTpMP7v2Lw+1WhF+rQpmIR5kr5fBINBDRIg+2bw16L/FCsrLk1qHRu2GgBg1ktSNs2T1D2rEHXWTy86snOxpMBc2agTwpTjO2lb+HD6ijVs0Vf6Xv8JNDittc6w2PYAmDOQJmMRtJxboYUBn09KsoJdktz2vvo9RIkOxXwAkV6AL+4fhE18F8zKswEyZ0MrgiCLDHd/srq59BCkZ0HzwxIazQhFmuU8hIoB48Ei1EoQTD8vl/mOrl0ASQQtW2Z8r4CrSe8BGFuajw2thD9SrdD5/vD2LXB8v1QBUr5GafGp5lkaNeX2WA2g4OdMvAtkTUDX8ezzAJRRH8BOZspBWfru69DqNsLYtNJrd8IZlYCoLfy+6IdFzWbGwf2y6pP3cPD4AmPeBOAOdBN4lj8T/W5Yh7ncEz6BY3E4iIA2eKb+7Fq8AO3Hs1ip+kYCcFus0SaazQe+nSMBLHthzkfrQYcBCJvR/30rlsAFYYIcU19QDznWzSngtMqRgCMBRwI1IgF3fzdlpK/sEujr74uN9ydodQ5L0/6XYIENxe8CkBUPk8bFMCH+G5qTH7CJdJNCaE9yj+6Dz9IS1fqQViI3nY7YGQAP5L46TcFZBkCae6EJjn5CLQZfrYArF2aVwPBIbP6d9DJqZCKbtYVvVhqcvEMlICIGprhwaHiojSiDiwtrPjVY6vw/+FoFXLkZqeKXh8zrAIyBiPYjhQX9ldQHrHir1Nk9sgU0H+Gx6Odj3P6gdTpf7/WFiY1bj/G3MZFsBFl0yKepjZ9Tg8TCNvCe5vC3ysuGPKDVs/3MlfIB7cxnQluYV7PTGEkJrUNAGBy492ODBTuwPyLk4PBvm/BYH8GScVgv6VdESx/7xiAH+o8RGEe3hqYEg09NGbVv9IkzpJ5supkVjIBskNAabUhX4EEZR8D3jb5keemH0SYkMd2/EeO3AebGUQDeA2ACQ0QU2pif4wNtZISaXQ9vXQCT2XIFXfVFTWzLljLRNlu8RUVTwjjN28DD+F6ZYoOjrbOny9Y5M9QnrO3o8QbMamoSmNMtGdMJPqF7HwVgAdB2VUY+HCW2zy8U/GGYNwQ5eSCQ7HrexTiYRAPwHobmeREOB4l4Z/qrvxaBHc198d17weT/jfqs2Ro6ti2mTXvcf6nhJGOI98AhMD8vlHRo30gBoPLwKPRDYySnPxIg8z3A5IRGDZpTaO22zf0Z7+khje7i4uNQS5QQX536gDQJBNGMoNM5ijnAHISMOqR213NNdC1ctdULN//A2nrESVMvxou8YzysufN7kZpC3SPKiEqslgycMSpTfAUFuqnqNfQUx0JY8RxHXNhpAtm38lutgNqNA2t/V8b3ADiR03THkrxqKvxgbsEiDLNMTio2glR1diePke7qlhrnWC42Kt18vDggMwIS2hZ1DQLw0j3PAi3041K3Ld3hqDkwqiKjkShPFcloFJDXad2slI6/vB3tcuXp8gZFEU2Jvjdo2l19mtZ99WdZ+9UDCNWHObH/5UJfs9BYaBcqdJK30h/hWt3cLXkQDFJTt2veh2oGTNu1QgMI2BoC1bBG7fC7Lb/KvSZcSOM6n6m+dcmrvpO2o+7VPu+FWTYgLAbUA6PUMbpYegtGTdrWQI0eBeeU/VgdEKOdYz1hsS3VWTsvs8j+TpBKgMqSkwo/H8i7ZGRr5fpxvK5WXzUU+i+pJsfTiZN/c3Ni+DhKALREdiFgSU3agcPJGgU0HcZONGNIWgk3hmouhDQhEszYPk9MuFuZQq2ZDxbVXYsWILhiKbRNI6AV7qjgjocVRqtmQ13/69P/cuNXApec5dxOGgz3vjEKk2ZRgkDOBVJjUCtXjP/HSwPZ5xyEv1NzlwHiSAYc8OBwTBcclAq9F5XpuXNtTUqAgJiUE3u3b1O/GhJtEnjRifnQXvIoFirpqgaBYKyDQZLK62stqozrOeZfKEz7x7C+kDjTRUeBtjJlDRcgUiG4mPtrUiD1sS6sJyRthasu8lnGa6JxkpcynyJpJRoiXyRJVKt28PEBI3+I+OEZ2VgzbH4yM0bgiMQzyeHlda2sj7KsiTZb+3qO0gmZQortSgwAgUKwaixoxmNZM+VeXUz5n1GhGcBzeMdivS4OpibV3FiO1cXWXX2pzAm9hOnGrNIl22aZBqs2adyliBlSYhOwPysLtIHmAQAzvvtEjb6kL1TSb+/CmflZlUnfGz4DMGphARNus0Uy8RxD8mkV0WrQVIWxwEa1esrdGknYsHlfgLkr1KmflA/0ZTNqKPf22RCoPKBJ8ATA2Ky7xLQeom3NPLgFmsFs1UIm9IK2LhYBCNDQ+fpxMTPFKxOwLTcLhNiqU7bR9cK5yZaaPp1s6Ae1ltUfO09J1vzfbGMwNh0WOtRr8TCNKbEjxit9/z49RdKp3KV5xGZEMEUQehDJYGmaSxw4FGPgRQup/FYlTZeuZ7p1z1tYNs18BDmbfpyqPlsthxE8myTGJCnkQYFO8PGguzgGJ3vXs9B+mhpj23Yoximmee9sMlf7cvbdE3QWzRKNxEwDE/n6qZ/j3yQ1SzLQgMBOCXtLvbfmx86psWoSUAJKjNMH/31cjiIJ8T3PvCjNwAa/4Iep8tpDD2py7Ek33KoEo1k4aGyArx7BWdM2bTR4w36v7UNbeSC9vFby3SFY+OrlF5REdPTFl0kIgBYBFtel9eByova0Vacuejioa+uKcQ3AEbmWiJG9yY9AdMYnHyL59Dtgx39Ehp59juzeuln+94fbNAflXU8h+Iup4SrJqWdHc29fsxrJr9OkZafOShxrE/d+8/rLelA7A2NkJzwvb3xPie91H8QBAbKyi+ZeLH+7ti+HKQWmxf3rfsQJNk0SB1wB3w9GsNl5/RhtFwBTxLfqTJ+8Zhr8hIZCAxCrVAdZYJ2n6S64IegKYBrzDwZ5I3iq+FlpofZ1b2BMrkluJIHQDrUYehU20ytk+bs3wEn9TTkIs2tkUzCBmx3TbHAKOtWSW2bxCwyB79MvCrhi2g2H4/m3GpoPnlPISeDkjGSuJZzQqX4y5ixV2JUBomneDAyLkHgEAByEj1Xy2h+M5goLWJPe56uptSC74mmS2BliQJLG0lyWmrQCjt6p0JpFqfaLn7FN9BljoRnZMBZU1qB9/GcBtUeMyCVwOLRlI6g7DisRaB40N9p8iN0fpsDDcEhnpCGjFpmGh5pC7SHZpvF9x/HnyJJ3XgG1xDcSitQaMYhOVM1SWUWnjNF2cXEkUGWhdsET+NjRipt/+k6d/unszjlD7Zxg0woEYzzNDUFYcMnfxbbbFBTcZJk2KBfpT5QmooqFh6ZjefnQoH6tDv1dzr1EopFuhYEBlNvCl58qV0tWxUc7t9WgBAhguGlPuPIa8CTdIJ8+97TmQ3z7n/+nWi8mMiZXIPMPzvpyirz770eR2LiZPPj6OxIdn6AM7pyrJLjkPLOTSFe1idSwpSIo5Nu3XpMQaFKY+iccaWb8ARo2Ll0ij918rR4u7nvhVU26TFLNulL4XlIOBKMM0jpeax415pTTgh+nyTv/fgQs9B3l8xefle2IsL732ZehnQxVRv3KlkCsg8kgRH76njuUtPSav/2fjL7wEu1f6qHtyKX4sqaHGjz+LAXilQV1lW1Pfbu+hE9X+eY400VGnuVkpGmUIM1gdHJv1IFO9EUioNN3cIPWAF1fqQmyzZgH1Lckuu1w+Ju8ArqBV6QLnNcZwZUJh/TVU+6Df9AaaIfa1H05Yu/jZpi6c5k6sEc06aSgwz8YPg/wKWPRxN/cNOHLxujK7LQ92HiSsCkz5xeACABbaUXV+xbpKAFdEBYYghQCrt2/f6K0GSHRzc3teDDHIxC8XNSYZRzcJDEd+klhFhO3lgZqmC/wGEL4RytTPekjeC01XNFthiKQwLbXVnQo6J8EMAUfrxj46jHtEaku2o79k5qaCwvzABQ/Q5TcRxrVGNNuJMzQVd/cK9qqmriOIIR0C/E9emtEH53h2585CQAz1Ji58R/zK67/9gs1DSYOHKbmRZdfF+YKTYkEah3hPL8Mzu3rvv5Mel95M8Yw2rsG0Wo406IEg3yUJQVRjYn9BishaxbMA9vnzjTzjCCboRrYmBjlmAw6CDq+xyN3HjURdKovxFgHYQGMbNYcIHs93ttl6uRuNHYICEkDHUjyHgmPbay+d1UtPgDreRlZ6pwfAnqNJr36arQngdihzRtNkuRS+Muq+kznvtqRAE2FPYeNlKv+8jd569GHZMnsGQqk7vjP0wqwaKKi1ikQQJ6ggtoOzkWuIwT3zBNJrVgAqHUuvRdrPwBadTZgrokBeIYmwLY167q+4tloRz79TNVlpe4c5Niuvdu3y3tP/ktaIQXQuTcjOr4WU4G5zwSag2MAgG94+J/y+M3XyZ/Pn6hjctWf/450RqN1/KpSaMnyw3tOIMxxp8nSyNxYuIJxwNK5QFefenCorooMqnOPu2pLNV0VFRLZ3xnZR9JObrLhce0RLYWIPJuQC63Ky0auQUTIMUouNYkO2zOkxcDzYPK4ESDsa5jhnoP5YRV4gpqDYmGuRsiFRDWz2NuZAd4UOobzx9O8ZZtvPDU+vI6msaL0Q6Ym5cpyjxq06lZH92KM+Zw/rMNwYtnzhrKhWc62jvgHBwA8viq7QYMQ3/0stL2FZB7YJLuXTdFITtI45AP4BIZHS1TrQbJr4Xuy9M1LFSyFNGwGwPk/zXvFZ5iITdsESfNfrpr/WA81hYtfv0pT+xzetgCh91NVFhooQHMufsikT9oG0kCs+fKP8M36WvvbZfKTEoKTqS0jdxkWoH/k8iLw2rN0isqoNQhoQyITlMneBuBFZrKSIMmWMeulzxa5xNqf+VflQyMNx/61P2rAAwlo6aTvj4CEzueiTRjn2kv+XZ1XouS9mlwXWkDyc9G8uAecWalIIh3dqq0CmuzUNACZterP1WrkGHVKN1xahoXekIkipxg2sZg2HaU9fLrWfTsF4/ShdL/4KmijIlX7Y2sa3dXNTKcT0SRRoxkPrF8tyz98C6bKxniX1ilVAyMilVCVPlTw1do2hxxq8JnD4rruuy/0O9Yb26GzpghqMex0tD1JVk15HyBovXKE0Zn+IDi7CqAd6331zUaLhj4TIJVgl6eJhP3x8w6YGTkZBJBFxn5GKa78GKbxlm3A9bZbfdpcfazZIXJqK0cCNkjxegjDgqZ6eA+woqmHkL9vxKRzNb/hphXLkdfvfGndrZuG8WtUL3yr+o8eqwmemRw7HEmb6bRNgMXUNUtmz4SJKVwuuP1O1ZDpPC8FFLnayL6UcY27poCamubID/jgG++rxSEOnHWl5Zm0RVQbpsfS2k4fyFQEjqye/yuSiafKubfcAT8ofynAIdS9HZ5BJQawFMmhzPHjSm1tSp594zi1hMmVSbDnQCPZrkcvGXneBTquns83jysCrKXVyXGlP9+9z72s4x8PmhyamOnXx2KbH11T0ppfnvWfqi8tQbdd1IZRMQMj2bILsbGuhQYmHqbFq7D4h5gE0m7+GgRggeDFIgM8k1gf3b0GmppzAcJ6S7/rPwW/1ZPYPGbLkaQlME1OkA4THpZd8Inav366pSUyJIt8hkYEkq1e6RWMf5F/cAR8bRLUObuIfgGRUriOXF/UELly6rAeUEsYdnlqoEzHg8DGHgbtji9ApAuQqOYoGCagdurwrz5o+IzmulAARGr2WG9BboEyvJO0dT8oMwxFRDgiIa+HpuEuCWnQxKTRgWzanfEnJTalyTEDwKzN6PvQN6YcwskAkZz+IRmW2dH4aRHMBEM71vPKd2TzT48rZ9je5QjpBxt9t4tfQMDCjwAA2y0TIpnLs8DpdKl+lvT7++ocH9d5rEZdcqxIBktZqTnUerEMd1kAosouUdZ79jm++2QLeJuXT0+t0FTx3iCAR09QHtwwUSNReQ3roy9XDAhQ+974uWoyD2z4WZnpKRfytTF3ZUz7ESqX+lRs5vVu518GgLoI/VojewAquDkwgo8ALAEEpTEANwos6LuhZl5f1e4yITYLnclJVEpNEAlPD6xbjWjGEaoN4jVMsUSHfLtoEltozTqfc74Sn1JbdGTHFiUzbdZ/iGydNR2aSowpbiBI8ofpJRCgiHxaLsCENgY1iAQQ6gBqkzbS45KrobH7FSZ/BGZAA8X2R7VoKU1G9kcGBjhEEzBCY0BNVZBqvdw0BzzJYvP0JzGw5RjqPo6cL1xD2o4apzQSyWgH/dhYV5vREwC8VqmpUQF9HdJI1Ke5WKm2QsYE/yHUNmIcs5mg2kPuQZhfTHacg1RRBEwuUGMdNoJgibj4rvt1LtMvL+Moopep0WJ2AfwEYTx7DB2heQVTD8LnEfMiBNpYJr2m7xBBVxg09WEwdftjXhEouSfspraMiZqpRaPTN9eYfMzLXLwr5QEkdeSH1qVTX1LeFMqRAweKJVimxo3aJmpX7UM869d8htWN3oN8tO0wt6nZ36AkfT5zD9KsSCDKflOmTNxMmdBkwTR1WYgs5rU019EcxyAA9ofyVNDFZN4M3FEZh6rs+Le77CgfappoKszD+68JsT0K1xCmzyF4puacoJSBCPYhn89iO7lP0PldtZf4sQ/dNDVrXk6NYjMBQ6R7ad2lK54dLIdBmmwno/Z8NvummjBL+jRJm7qqFgBWqblfRy/2MC9WtJXMG5ipbOdN4HTNaLd81YyULPycVAikCvDBpMkD+SYLTVh9kBYmN50+XKQTaKwmstan3y0tEOkYEBKJDQF+Abi2/bgHEWJ/Pz5roFF7fKkL8PyGLfrLsPsXYNOAPxjr5efQRPkhuTV9oMykoqMgtUg+4OF6SsPX/a262Q67bpKm8nks1HzRN2nArVMRKGnSmBDUMHCg91Xv6TVsM/PZRbXqj3a8p75odBInCWlQRCN9Xr6mIGKbslUT2Ouqd0CtwEXJT7Vf2he8BD0ueVXbSjMltX12IVVFgyZdpdcVbxl6CBKpgiiWciAJLf82ybNxasJ/fHanif9AuqQ76QCEcQE/EtnF8YK1GHoTNunLNTWQoaQwSxDHpxHqGnb/bwoC1QcLeSjtwmsbIkjAJWfN4WeiLKkJ7Aig3J4mRK3XvPDUYEW3HqzcX0y7RBJMbuIkgeUYK+AqEQTgdfrUqQ8JRshd1RIar2b9B5toPCwejAAiMSr7qGl9LEBPctoALIY9L73W5CRUnzkGSfiC++1MZCQYqhsi/aiaDRgMwtr+6jemrPBuhVrPsEbx6h9F0lIOHX21OMc6TTxfx5jaKn8s3D0vubYIbBXtMtBAQu66yRRiXFqpmTEPdXFBVRMBNkZuEnS05/ODobHoew20Xpr+ykQDa5JZPLzbBZe7NgVuZoYmw2wSrJ+aMGrvOo6fBO3gaKVHoRyYVzQOJhYNtWFdDuiq3fltmfnogP7lqy8KwdWoCy6GJjJMx4iFYOv3n36AI/oiGTTuLGnTHS4ijK6yAAUjxdcuXCCr8ZMKh/qGMTHSBbQh7Xr0lALMBc6ZZETmfvDkv+FE31ZGnns+NvQs+eh//4FZbatu8NyQ3/rH/6nJiQ7xo+GEHw/eOEbT0T/r0J49suq3X2UrHLN5cEho2Uq6DxkmiXDcJ5Cz2+pNWKyPQOPdxx5V0DDmksslFMCGYIbgIRsgYs2C+bJp5XIAsv2qxW0B3ybWH5vQpFrRlgRC6UeOyMofv4cWcJkCuXgcXroPGqLat4N798oXLz8ve7ZtU3nu3rpFXnrwAT1oh+MQNO7yKyUKbgsbli2RBd9PhaP7JG3b9I/ek50bN6D/7QGWzlZQNvuLKbJj43o5/fyLpEmr1hqFzHeRMt25fr3M/eYLaQV3gkFnjjegk4oDrAtBeO92wXl+5S9zZe+O7QqAOvTqI93QxiCsF3kAt/mgePkCAQpcByZee4OkJO+XhdO/1/sicMDqPnS4dMQ9HC+6pHAtI/D66tWXZT+05mMvvRJmzPhiw6MgE2vUYQT1zP36C9m3c4c0jG2k/nZtunZTwFseoK7dl6Nu1F652HScm8h2Tv4smsdcEU4efbE1RMEwJxEcaI4/AhZsvNQcBSMvI7ERwUZ+Fv1PQPTpCzU0o9x40sJ/3NCVnoLPsTZrDhifTWJUjYqyUv2Yx5NpnsCHGwDrsT4jCOEpwzLL8VO7bu2D+yZAzRg0TbrZKN+VKcXqxd8EY2wbP7fpD5SLywNUKIDU/jY1/dWUPUarZWgUqN3yJIUl2KMGzE+DDyg39jMvK82VO9LdhEoZ+hyDZoXtRj/VJEtHKwI6aAUJwox51Tqx8BuCANVemJQ1BqAWaTbYRj84wQfAHFpUnyVlfEdw7OOLej3kZ5J1w7/NTS5sexGTe8VDNurG62FaYZsKdcx5grVkSJ+pfE2w7l7ocEIZ4HRLc7WVCFrT5OBz+ljxFKvkqDgx+oRwzLz74RF46T3QGJj5Y66jhkznqFV3IDYxl2nCrSn6HEuDRmDFuUqgFagKJ8tk6G5aYLvRPwWKdgJr63t9JueKUlvkwHS4R1nxAwCq1JGez8I7qYcpXstnqBaUCd1pgihqb10a25OxLdT0pIPY99s3XlWt06BxEyQMG2muFdFK35z5076VJbNmwE8rUTr3H6ABIgQsBEsfP/OkzP58ijrN2+UrOEqfecXVMJXdrhqsJGhfp3/0vrRAFNtp5yKLBQD14pk/SdIm+PCRjw1g5Dc4c7Nwo6c/EfPo+YMOZQXAwAdPPKZRdX7YzDnHqcn59s3X5KI/3COnnXeh5JQR8Ue/opR9AJWvIH8tfh80foI0gJ+kPwDE9vXrAPYeBphbpXOR2jSCOBYCu+v+/qh06tNPtUeVLQQ7+5J2yhv/91dZv3iRgk+CFgKv6R++Jw+/97GCn/nffasBAFxRqQWc983XOv+j4horQGV0HyM/f/r4A4mAz+fPn34k8wBSWFhfpz6IWofplsBl4/KlCn4YoUnQwrUnEH1i/3h/jyFJAGlnSSH3CR7s0UbW9yWA3xFqIK3y4wfvSleArmv+giwsyG24b+dBmfbOmzANQxuOdlGWe3cAKFrlp48/hHn4Lhl72RXQ4OEdRrsIpn/6GBYVyKD3iNMANhGlb40TZc22L/p5unz/3luyD2DPLtNxzxUPPCjDADCpVTvVSyVBF6YONlHyW9mqQ+8C5AnYEKDqde7mRwACqllNMd9pWphidRo2dBjBrecUbdbq16TO5iVD2Ekg6tkuk9S5yG+KTy1et3sPSGTqrY6SnynZqYIbu3gHFLymWH8tlasBTsXbVawllN8xW23Mui2ZeBG44SyzN3+7HQasFY1V8faZe9zrd6+YtA6UszV+xZ7pOTbFG2TMbO5ApH4CLW/z2oy5iU4ssyigKen/5DJB6tQ370h59RW7x3qopxagLK1AsTlFH7z8IjNmiT6w3aVEMfIZ9CUjNcWGaV9qyiP+HdelmzFN2eZrHpo8+u5OGlue6Jzva0ACDPTgoQqbO01+7usva1fzlJqSqPUylEEEPtRwfvXq06Ac+EhioBE679Y7pBk0WYegvfnxw3dV88IIxmhs0nZgRDAANUEHNWn3PveKasCevut2BVq3/+cpgAqkJINmhfxQnCJb166Rl6H5oUP3efB16jdmrG7oq39bIJ+98LS8959/SSPw2nUbhMCest41TDk6bwdAm2u3hQBsB0BXCvJ+jr/yWuk98nSJjI1VsPD9e2+rZunzl55TKgxeWxkHfwIsmtC/Afgk4DoNPlJjL4OLDQmJkcGBmqscgKI4BBs8/OFnsgFaxBf/fL+07txVbvrHY8b+gjoawi+KWjo+n+Vn0DukpaQooG0PcLUfgCYUGmMyAlBLyeJJh6HjZfmOkjfLfvdCII9FM36S9x7/h/Zt0o23Iln0CMkBaCIAnvX5p9Au/iKtOnfWvhCoUiv10l//KM2hYbzjiaclFrlSf/n2KwV0n73wDNrUG9cjZy59PdEWw41WMlMGARdB3lv/eEja9+wtl97zRx37mZ99LPNQ36fP/k/adushcc2alWqWrIGZXy+qqDToMr2q6EZa2nXePq/oZ2U9v7rPK63uytTrbdyren9F5VwVmVRkHMt6flW/qxfvhdNILxIgAAzAosuoTibBZsLt6Nbt1DzplPolAXcfE1oW1GQFU9YMaElojrrx//4l/UafoX5AHXr3k079BsjyubMB4sLUj8h1Pw8P3I4BBOKagmIFmy8DfAgqElq2hCktTsEIN22CKGqECDIuvute9RmjHxQPeB0Q8cpthfQUc776XDpB+6bUE2UU9z6wCZloa/chQ6Vj3/4wx7XSNpIJPBymx6i4OICl39UkeGjfboDJ9qq19QSkpT2ObaED+cZlS1V7ds71t0grmMzSoNFq2ratDDxzAsCN8VuLR4L6I8nJKhOCz6bIgaraPCgbNHGzujaZ9TMNOU7Pu/VOuRAaPvq2EcDSpKdR3m7KCs92Fes7vmT7MqFF+vGDt7UNk2++XYFPvpXrtCtcGXrAZEhzXw6sS7r6o376WvHzm//xOIB2guI3OuHvQV7YNQt/k3WQWRuAJR+b16uUNql/Ka4ZPP5s1SaGI/qafncE7dsBSpNgOqXsm7Vtp/PBs/316+2pfGvdLWpVBF2Vf6hzhyMBRwL1WwLUdgXDPMoUQcZ8yGhHW5Ncv/t2KreeWg86bG+GD1Q2zG7dBgO4wMRFfy5u2qo1A9geNnGSgqQCZhHxUmiazLEc4bnJ0BzGTZ2fU7NGDdRabOQEIr1HjtJoyExoobjT52NuMcqOYG3LqhXqN0VG9coUmrgZScm2qq8iNGzUKtE5nz5SNO8dOYgUb3nGT7F0O0PJp9KPMxBJ3WMBLKnNownvHPhoUZtDIJUHzZS9sbLftpM576MMCLpcmjX1TzDP6NJ/kEy87kYFt/TZMhpHktRWvOcESnSCp2l3y6pV6mA/+MyztN+Z6Wmq1WKdNPFqMIFlbiU4433UOJJmgmCYz6UM24Eqh6CLWk6CZTutWWmtYt/oV3cuwF4ozM8Eo3wmf+/Yu4+CLmrVbNeWivfu5Liyio70J0fnnV44EnAkUHUJGD8tTz/Eqtfn3HniJWA0QuBUA+klS3M4czM6j/xO9mbBDZo/qgqpBCCwe0cwdRhRhjQr8lmvP/xXdeg/ZvmaEiTZmqIMPJdaJV+LFLiiEmKzWOdREPIumz1L1sNviqBBtUsoe7ZttaIaK98BggqaMydcfb3shOZmKghbV/46TwbD6Z1ghv5i1OBUlGTY9qAl9xnrPXqYgKeq2Trg68y0YwDJBL1ki4+Iaqh5Mm3TK8EfATOLn2VaNrRD5NxCfmTrnSZAoz8nIxtZSBvi7u9b6ljQ1xRg2hdaTgZl2CCNz2AkKwufrwCuyv2s6Eyo29dB04VTi4+j8Krbw+S0zpGAIwFHArUnAWIpRt6yUFPij82z5ooJ3KE5L58BUKg4A8S8jPylttQU41dGh3FG8JFmgXkdK1rURIpN/yBSUb31z4dl1YJftb7G4PAKtEiLGRhQLK9sRSu3rstGtHz3QYPB7P4S0uy8i0CEmfLxU0/ID/AXm3D1tTIGEX2G+qUoKKm0R9iwj/JQDVgZpsSKNFOVZ5YsQ8MbKGFsRfg3CYoIgj2L7U9nwFPFQKqy73sZM3dne9ZVvnQq0uP6co2RXa5bdDq8KDlFTi0x1LnhYhg2ogU1F6OXF6DOtddp0ImTACN46TeDEz3Dvnkq5eZFCocC/l3bed7cnOZPnBCcJ5cpAY1rMATKnqSVJgLcz4u/lPmc5egRJEm3/LbcfVFMyqkyAjHsRqndDo1wAxLM+UkTI+sgrQCd7hk5SROYe1HtCylLNNCn4inJSJXADZ8pgwi4ug4cLJfc84Cy6JPAkya+x8DQvm3t6qpPHvSL9dAM2hp5THdv2SK/TP0KflTvab7K8MgoGQ5eLLeAYKMprAKgYh227D1Ne6zTdsR337rtdGGpIHMm95odLGE6zLlQMu9r1YXh3FlVCSDbdAAc+BzQVVUBVvs+htoCcOVlH9aTCvnHarcw8gUpPMDvZVj/DZ+ZU+qHBAiwSLJKtncyzjO/YzboAQ4hXVAUuHyCIkhJUfHNqjK9JtBT3xT4+SilRBU2k8o8z7m2ihLQaEQ/5Wxi5B41PAQyBEykF+H7fpT+O1ZRihgAeXJYsWxZs1LBBR3qjdMzqETgz8T7bDNUqS0j2FPaHvJGmX3FUIqYCEb+0ORH/yFyctmmP15HQEYndWp+CgjGKrgsaWSgRs/tV8dvFvopdYEzfsp+8HQBTJJfS0GMl72OUZ7sa1Y6/KpwcPHm5G2b4hhRqDximP+J7dvLdQ89CgqNSI3OWwFz45CzJqqJ0wZM1B7a9dnpksodVVpwlY7CgGDSLNiAmP8y6EHNkTywMs8AAOcxSURBVCpc83+UWWQsiI2hpdwPbR9NxdFx8XLUIr6lXMlvVm1y2HIb71xQXALmHQiyTLr8vfwszPVdhgQ1AXzhSOxZ93xRAkLCkSroI4ThPwICzluk9YjbocGoPIdMRYfJxxcvXsYhZApYpTkXQ8C+X1ubdEXb5FxXcQnoqRcL7aafp0k6WKHbg4x044/fSnryXokFD5I3vq6K1+79SrNp+MieZYtAFZEMguTBmhuyolQV1X2+c38lJICxolN6Azh4N2rSRAk3l8+bAxLNbprDMAM+VZ+Bw4kAwd61iUM4lqQHIIP6ltUrZcG0qXLGpVcoUzr55qghmjnlM9XkdATPVWmFAI0Aj/5FKYjga9GxE35PUTBDENAFUXSzv/hMKShagDSXgEXNfnR8RxtIrsptKqaSTvTU5DBaztYAqVM4MoiQp4zEpDPBFbULaa8IiOyiybkBYpbM/Fn9vfqeNloagdJAfdc8SgC5wQDgkpBpoXO/gRIBugUCL0ZrEgSxUKNm3hWToo0A6eCeXRowQHJTBgfQwb48y1IB/J5IINu4ucmzy/YNQVQgI0HpCD8bqX2+fZPk2jz3gMoCj8yFfJu0bK1auNUgnSWHGn27SFFBRnrSOfwAugtewzGsKKCtxMxzLi1DAqdQ9KLhQsrYv8kkhyZrfB3S6vkHhSKt0kZZ+SkIB2PbSEKPiR7cXzU8j6mWRiqXLTPeRqLmvyJV05XS8/I39KUsjy+qhlviVFdFCVDLFJHQFCmmzpL1yLOYiSihw9u3SPeLsEEistAw0Nds0VQw0FQkLZqP5PS7kFmiHfJ3xhmnYUfbVbPCroHa6EAdgfRSg7BRE3R99vzT0HzsASVAU1kKQlQy0ScgQwHJMPneK3UANEt0oCdjOpnK6Re1ZfUqMM63ARHpXtA4fKGRjYxgJFCxMzDQQdsuBCsRiHwjS/0asNl//NSTSgJKZvKhZ01CVORg5aNat+R3cGZ9B7b4g9J31CiJjI6VdAATstOTKX/MxZfLxX+4V5+hJL5W6qHS2MwJc6jpaRAVo/QHuzZvkvfBln8I0ZIROBwQYJJ7isCOxLG2z1UAABjzEX7+4rMqJz6H9A3ekkIzn2JaykF56c/3gRC2iww440zQL8RqxOD377+jYK4/OMdMhodc5RqLiW8i+3ftVBqMNt16gq1+l/KHKRCyOMi8+UBxj2Jf+40aK7OmfArS2Z/l2fvuAontQNmGFGLzvv5S801qUIJF5aAZIaDNG3/VdWDiXwZC1i+VjoJmVmrmSIS7FeN5+QN/Ua2eu1y97Yn2uLqPr30Px9t9LMobI9sk7V5XDUzzelvFifOgd0XBWPGzrvhdN51yMeO44vpSBK2OaaZY6lY9+fiHYFPaKvOfBUme5n6cosmmNUtzibq81eHxOG2z1Qa7bd42neJGfa9tttn2137xR9jeGyDp8PvgPmqpzPMl2lYRObi3zTjqWfIoLk/6SoRGt0Bi7R5Iqtxdn+WZVFxvLiHPejvHa6zhRsvkMQcVsBb3c3Fd5+W70hrjivbxVhcXObfPmXaIHFlZR1JkP0xB7c6YgKTaMNV4+Mfo62C3uZS2FD2X5kKTN1IXffdckJozzVfaIY0Rk2pHxDc14M5NFnrC13t5O3OlOi4LNTbxqlARI8jOuPgy3Xi5cf/w/rtaSyx8nG7995OShgi/9x77hyvKjBsiaQ8YnceRm/3l59Bsfex6MjVW46+8RnmWmEeRRKosvhh3O3cvHeVpqpt802363PXIV8ofAp/h55wL01aO8jbd8fjTmipnzcL5MAcudD2DTPedkBar94jT1eGe6dgI8EhAynXK1uJ62wXYfs7Z8Vdco9GLBHVME8TCPIiTbrxFU/MsmjHdrK/W9GSKGxsMsO2laaGoqaO2ajRkOhegx66b9RNknnXNDUq1YXjHCqUhDiUX3HmXOtoTNPGHfF0Tr71R3xubg6w0x35GcjK35NUPPgzC2heV7Z8/1Kqdc/3N0BgOkiduu8Fqu5EIaSe6Dx4iNz36mEyFJozM//xhaQgtGZ/NfIwEmgSHfLZqytRZ3hTLIKym6aLx5RfYT0kQ6/rcaNzVJUbrwfiwTre6eL/ODvse3u/4hNK8eLyLGqzhixKhfiEMP/cPRg47jHEB+FM0BQ7SGTDBtC/Yku11nViJDOqeGhlVZyN/oa+/mXgFeRbTuhI5+ot/eohkH9mjgCYwnAmug/BMPIe5CC3gxdRCzGFozQ2o2k0y6aJk2PSDCtDEwCSC1KTRsO2zbfzbsMsbh0km3tZ2c//B3kPnZsOK71G0Y77S+rTrJSy+E/I0tkY+Potp3+1SOtgzObHtA2n6B38HV9Zyq21oj7aNefUseXDfY04995RGBVnpSEJ9MRIuX679ZLJq9+KDxZQJsotkgegWlUXFI4mO94w6Ls+zTGwlwITtKIs54YvTLp3cC3HqtEOj/RB6ryd1Lwz1xeSuUT0VBCrqs8O5M1ZaDBqu84N3chG1T87qE4ITrXl2vi6izMVIU44rxY9bA3SOqW8IiC+5eDKcn75bBFwWgIrp0EnrYfofFyij9tQ+OeupG+8AtQkuDq/jMjrOQzwkQK0TtTMX33Uf0gCNlwPw86FfTyLy/DWBlmsXfAAbgjGeaXyoweJmSFJOamyo7eHmTEdxakkiYUprjvuYsoaggn5ibeBI/of/PQftEpK6416dd/iX35Pj695nX9aUPJxPjZu3UMCiyZ0xlwjg7vjP/9SkR/8jmszUnAbtTePEFph/8B3DAcIX+wDzFN7+xFM678KRykgTvGN+GcBgKBY0YAD/5WD9I8fUtX99RPMVHkR+R1IYNEXCd/pfka1+4FhoqACI2C9yd6VCe3UYZsNIaJ+Ym5FaQm9F8zpCfhdBAzdy8gWaU5HaQeZTpG9adOPGCkZdXF3wiRt4xnhleqccuX43g4Y4Alo9At6ew0dCUxanJkTW41lsnrORk88Dz1Vf2QmzJteUeMinJVjus3D4uQ3j1wB5MfWdtg5KlPGAM8bpPWTKT09NBSVFiD47rlmiAmsCOnJqXff3RxQIRyOHosvXC/VwPvQbNUbZ9Tl2NIkSnFJDdvn9f0by81RJAIDMZRJrXB8FPz2OEdcNajptGWofIGfOpZYwJSeSGBX3nOrluIMuAqpjx3Jl96KP4U/UAol4B8jB9T9LZsp2JHruLg2adldknHFwK5yFVyNx8wHNtxjWqINEIlk2NzU7XyEdwn2R2/DIjt8lbc9KBXORzfpAg9MVG1+u7F87Uw5vZVJnf02yvW3O62omCYvrqM8lgCPgy8tKlUOb5kgGtGJ+AHsNmvVCO3rge+aNREJrOC/nHD0ge5fNgmllGJyVG8ueJVM0uXV066EgjERuRRS/wBBJ37dBjiQthibgCPIhJkhUayQZbdBYE0KbYjmy4zlH963XlEQpm+dJ1qG9mswbW5jxPeNmhtyJuRkpcnDDDMk8vF190yKb9UbbumkuyULc6wsfrey0ZNmzdLbEtB0JcNkc9f0CH591yJPZUKJa0v+miQUysTHDzJp5cJsc2fk7NBZdJbxxB5OGCcU/CEnEkWKJz0s/sFHl3iChO7SEfYxP3CnqdE8H8vT9+2Td1M/h4GvGRoEJ5kUwNoIO487RZNSZhw9hzq3CXFovuZl0fvXHmHRAUusBmAP0gSrpK8L5TO3Ruq8/w7xrIa1GMlk0TD46Ij6y4ftvJA91dTz7PE2MrZ9inu9bsUT2rVqGsU/VSMa4zt0kvhvIJXESVodd1LF7yULZu3wJ7gfnEXxS4mHiaNJ7IK43TtXcwDZ8g+c2bS6NOnaVHb/OwrzYrgeKhJ59kLC+t0vzxTo3//Q93rOd0uns87W/3Gj57JRtm2XXogWaIoiyiYLfSGL/IRKK0zW1ck45ARKgb5eVu7M1kiIzNYvZBHPUCZtpfpq2bqsbLEGPHeXIDZxrJDdofk8ARNDO+wi2dAVDPdRKEcwR3Nn8T3Yv+XcUQEhj5ObjPM4Du7oCCwu8ExgQNDUHiG/dDes9/qO2ie1V5vpcY4kgyPAPDFAeLD4z8+hR9dnixs50Obw2iJG8NHdqdB6AIw651La07d5TgQcPIzT3kYSVGimmtMlAPZy7bAPzJNLn6jKAiWboL7nJSiuksDgGkBKXCNnA7GrM7gUaKai5HN20u2wv+0wfKia0ZqEM7aTPJCOlfAlKlDzVi8WEMsmCLBmB2YTPs2TJhN5s+4Ax41QjmAMNl2oALBDKcWKEKE2tmkLI0mLaWji2hVpEfs/nUq7smzsnG9MBEaixfQRXtvajC0ycBLImQMME7JCegmS33Nv4ubsZkWsMcz226tJF0xGxvlONjd5zPh1/0IWNvCA7VVZ8eDMW+jOw0XSFf9FD2q5GHcfIgJu/gq/Ko7J97ktIho0NBdF8migbG1jiwKuky6THVZNjTBjHcO/fZOvMp7GpGCdGgpHO5z4Bh/RbZNvsV7A5fYlr8+EAvEVWfXK3ap2aD7kO5phhmr/qyLbfZc2X9wOo/KpJqJnXkS9w6xF3SLvxD+LFClAwdTR5vSx9B/mxxv1Fsg7vkqSFRl3fdvS90vXCJ5WlecuM/8nm6f/R9voHhUtO+gGApB7SBe2J7TBKgRfr4/ux8Yd/oN3PAlQdNGOCDxMHXi2dJ/4LSYmRVByg7PDW+bL683vhs7NQgsLjXHJoc/rd0nbMH7UuX7Ztz2pZ9s410uGsh6EtOyDb573i8g1r2KKfdL/kJWmY2Eu1WtS8HFj/k6z8+DZpP+EhbKAPy7FMnB7R3qN718iaL+6TA+t+kgDIguCPoLP5kOux6f8DC2BoMa3ZCdhKTsgjdUHHAhsUFiH5mIeGX6gAEYMbAZat5M5YZNdP/UJSk3B4aNYcYLWZZOAUvW3uDEmFX0f3C69waZ7cO6HJ2LHZsC4+w2U6wedcLFOTtkFTe1gBmy+dmtGWrbPhnzHrRwU+9O8iaNv4wzeYX5mYjxOUSoJ/71r8GwBzS4CqRPX92vgDEvHu3i2dAeBU64XNNm13Ej5LkqTfwWuEHSoUaUKOoL0EgTQhthg8Qjdh6hLS8HnKViQ05iZN/xgcjvasWCzrvpmC5OwN8awWqrkm0EvZugl+ZlfhsATgVYr24IQM5in2UM4hbtJF3gZmc6Y2wo5s89wEbS2Lu1ai2DWWZusoHMPN0lXS4EcgYmtPjMdH8WsIVgi+sjOLtLsl6rFABLU1/I4muU0rVwBwJcmyuTN1A1dncc4xO00NHqVEoNj8i/WZoAfgwQY4jPLbvm4tHM4/0MCAURdcDE1Zdrm6Zu47NtO+PZVKBREW8KIGzF1OvJ6AkWZQDVHxIj/XNLW0RbY2zFxqNHz06fImW15BAOseGVpijHFNRpoBmJ60Ito+e354jB1Nk66+WO1mWwhcvc4FAmFrLng+5xR7FV3dPe6gyzzZaHGSV38nyWumAkDcj82jq2oG8gBYju5Zg1P5WdK429nQ0iBBZnoywMzjsvPX1yUSmrBWp92hG0TSwvdk0/THpGnfSxDF9RfdpHb99r5kHtisZr3Okx+T+J6TZNlbV2Lj6SrdLn5BTSZBDZBeApsGNT5L3roMm1aydL/0JWnUYajk4dSw6acnUO+/tY3tx/7ZtFg1G4EKrAJCo6TrBf/D36ESGgUtF2b+jnmvyhoApMZdxwOYPSiBDaIA6JbJ6in3AKxdJYPv/AlaJUaX+Wn967/9O0yKHaTTpEexeSZI8qrvoGl4TaJbDpC2Z9wEoLVRFr95qWqoel35NkBiP7TzCNr1hGz47mFtQ5vT7tRFwn6hNv3wLwVP7c98EBtgD9Um7l7yKTbQP0v/G79UrZjeYJ3IqL7n36SPyEnfr+1M3bVcup7/P/RjjJort816QbbPeQGAK0w6T0LiVmjFSvqAndyvDx3GQ+CY3A3AiQILBPjZ/utsBUqJA4di/JCgFqdaapJajRgDgNtCTX4ESqumfCD7Vi5VYBPbvqMX8kDjJ8gDALVRLO7ujdQkGQZpRuEGyCFEYG2bMx1gvjmA3JUSjCg1jtOB9WsMaANYS4YGjICr3ZgJ+uND7TA2uU3Tp0Jb9Z3EwuSR2Heg5AkS70KrlQbnePqItR97loTAGZmaq2XvvQ7t1XwEd/RRmgGaF9g+atvsDTANztkbpn0t0a3aSo9Lr4HWL0rbz7YsfvNFHJxmSBdNGUTnjwqaTk/uqXRiesf55eXJ5Wkcavt7r5t0Ke00dBKB8gscxGch+pGF2qKJN9wMP7JQAEsDbFzFW5+tz9gvaoDoT0aaDPJ5MTWRrcmryCCVJ5viTfHui1zdOsq7vza+L63O6j6rIjI/Wa45QaCLe4if+mh1PPtR6XTOX9W3nQEd1Ab1vPx1+E9FYuOCRgFrNamrAoIj5denT5eULfPhy3IH3aFgClmi49B88HUS16krTC0CDcPjMKcwqiMboKaVPodrvn9IQ2w2g42fFTZROoDu+OU1aMA2S78bp0ibUecBcNFEKBLZ4n2Z9chKaIxeRt3XwGTHHGAmEtIXm2n3S16RZv3PRj34FO3L2L8bQOpxPLur9L/lS2w+1CJAc0cfGGj2Fr1+oYKfLpMfgtkvCZqKZxXQ9b7mfWzEfbWe+O4ICW4zRMKiW6octs99QbJSdsiA26dJy6FnSj7WFCi/AB7fRdu6om0vIXT/cjwLPhXWkhoY3kgd8ht3Hal9jml7GkDUSjWdpkPTFwmzpBbbQUxV0hAlNtNdCz+AVmUpNs+XpOPEm6FlpClSYCp6HW1eC1D5srQYdhM25eZSSJ+yU6wo0CwoxDwKURPc5p+mwRzcSn2qlDoBsmzae4D6QhVAm8qfwNBwjEF7BV05ehL0vvhWWJTQLB2EbwedV5sPHg4zeWMcSGBqwIZEU6BJ0ZMlyTBxEhxFYEMhgFK/SZzsCahYDuOzZjB5cqFk20Pgl9NxwmTl/KJ2i9oxaq2OILqtgKd0KyVI0YbGuYEQ+s0bFWw2bNEa2t9DqtFTB2t0MwRg8PCOrWraZFuoLXOKI4GqSkAd/aF9OR0aKZoJmaaIJlOa+Wi2qkyhZobaP0YgDkKOQjraVwZwVeZZzrWOBDwlcMJAF01XjKBrfdpd8KmCHV83crMpBQAg0e+EzvPHsPsDIqlfFM2KuZkpACk5WMiDsDH00us3ff+ocrREtRqkC7wf/LSOwflbnc6hOWMhYMqHPd6ESPvimdnwXZqpTPCMGNw+73vcA38dIA3lWIH/VM7+LfDT2QnwBtDFqCzc27TvhfCLOVtyUulMnI/NDMk9dy8HQNopEV3OhH/aHDVREt35gRIiO3WPPv8ofc4AFI/uXSvZME8m9JiEzaovNmNTD/3YmoPCgc/JPgyyy42z0ZcIyYMv2o550yAfkPbphma0hDSXZqftBiCMdjlgJw64UgFXzlE4xuKZgWENpWHzvgBN8DGCNs/Hl9GKxQtxF81bBzfNcslp5/wfLHJCOGMHkFQvBJFxaaoZDAO3F1zdTslCTRK1Shu+/1qBDDVDfiCNzKdPBsaGKv0UhHSnbNsEWR1QE0A20p3URFGnYQCXbESF8fdgaNdottOwej2w0EfFXz+jOZLtXDXlQzeHd74EnD4mUkkVT5Z5gI7v1LSpGZDzFoTJAQBp1g1emk/zhqgPG8v2X2apP5hLmUUwB01zSEwjExpfTaxZE/Jz6qj/EqBJjn5g7Xv20rlG81lVHbNtvzS+0+5muPovJacHdV0CJwx0cbMIDI3WzcqQc3JlJs0DI65y4ST8NfyxvoZD/TbdIRjVaEft0fE7P9dXmvQ6T9Lgh7R1xn/l16dGSUy7EdAK3QAn4MnqE+WKCy6BNPwAwAjekIATz1r+3rVexyk0urk61pvNxJhHtM26aVG7YZRGOXBkZ9m/5nv9KVGwCQWENdI9LgegkYUO7KZWhuMb2ob87HQFOAW5aUqQmp9zVJa+DSDmpYQ1agsHUrtt5gICSGrYVJ2nPkFGI6HP4c7sslsVVcj2UzuSr1QVAl+v270+LzAsVtt2qpkW3YVBM9+OebPVX6nN6eMAaFsDsBNwMby6ENrOaZL02y9KHBreKF7NgXa4tFeh2h/aJl8P3w71gXAP58ZEJOWHiZAqjmT0WhwWCjH+NGsGgLOHDu+qLYZp0C6sLxQRVLzGjkC0I598/A3lQ7lF24kLLVqJFkNGQBYtccBxi/zCNYHQkKmWy83fpty6nQscCZQiAc5xUmHwpyaKux9YTdTn1OFIoDQJuJtfGcakTrInolDDY2t5+Hz6HPHEvubze3ByflVCIpvB1NcXp+5wOJwfge/JKt1s9NTPSDBopTqf829J6HqW7Fk+RXYueBs+WrOxId4tnSb+s9iGZfrn3k9sYNSY0cx31dvYKBPV36v4JguTDMx9CmSse9WpWDcma+PRG8ym1qTPRfChuVfNl65jv/XI4IbgNkI9PlZSUq9Ecdw4LU1EATSBQRFx0uuKNyUApK6FHizJ/iERIMOM17bZHhslCU4ZTm1vuGWPMYEs/c36XPuOhAEQapSem7zosE8tF+kjTsVC8JC2K0m2wIGd5jQCDc4F9W+CSZG+VkkL5sHM3Q3m8gtUU0RH950L5sqqz94v06dJc+FB25SHSCX17WIIPMAyfcnoFG9AuclJR4d1lpz0NH0ufRf14EKHW5hMSBNAM2Ju+g4FQjQxsl6dJdAGayoQ+C2S1qLKrz3bB/AWTLoAlGCQsjbp2V/bxHnvTjnBNjnFkYAjAUcCp7IEmG3BLtB0ceMoSo1wIgXjB7b0A3Qo/+VV+DqNBAB4H8CiKTYwARXDPpnxcHulcdBiaQF4Wo9uN1xiOw5HGp1bZfFr58uWmU9JQu/zJa7jYKs7JtknfwzARPLV4AbQBjRUqopw8GRFt+6EjaoIZ9CSR2yVy2iNMk7/xDRBDUzOMpbY9v0UCCnhMDVh+IFbF8xzTGaN5+KZLEcJIHWDoqYPBlRcRAoMzYMGstTAsBhEnKFtTbrAaRqkqUW0YlofcV5ORunhzRUdRwJIstQHhsNMiWeHxLSG3GD2ZJCKhdPo28V+5CI3meHrOjEgvaJ9qunrqK2iOXETnNBZOoybqKCK/kwMqSdQ4u8sQQilD9UUIYgu2rcbwSLLTXM8SAPtNhJ8B6KuMHD2pO7aoX5Sse07KYDZOnM66tiL75BJAYXAKhph5jt/mwcwNw8UK83g4B+jpKjb5v6kYL/L5IsRBdxFQeCWmT/CBHq2ar04bllIjZKCzxnxGAG2bIR/VU1U1LhhEYlp3U62AsRtnzcL/oLNob2NNyH6AHmHti5XX7Po1u0df66qSbl+3WVrX2txaVA+Lg9tcP0SktNadwnYnGYn95iaF4IJ5O0CFk8AroqYFI7TfMlJ3atPimo9ED5fTXFKNwDm0Ka5SnlAkGJrmbJSkqBNaGSivtC36FYdAaA6QyO2Bid5s6HQXEkn+py0PcpBFYxNMTcTGi5oikjjcHj777Ll56ck/NIXVLugljncl3FwFza+g9jw2pbRczoi52HD6QHfqhaIGvtWdi/7Cf5aY1ywpBAEpId2rlSwFQon9Aj4sYVCe3Zo4yxwOn0PE+l49C9YzVRbEIkZGgvn7CGXoG2nKxXGlhlPI0rtf6ql4LrGNSc9eSfkklJO2yo2YMYEGSiN2o/SCErKomGznvBVClG583lZKcnwE9qF8P92Fut4HZowFetmta7yB70CI/IIZMiDtX3eTDk2ByAagIlanTajxkk0+LgIgpIW/go/vlSN+GN6HvpWKWCiVsxLK5RoF875dMJfC86sFR+/A6DSDoEP+9R8FwrSRnIncWISVPE5zfoPkl2/L0CAxnMKyDMPHdAk2OQLIz8XIxH57N1LflMKCzrFU4NMx3iCw56XXm38A1HUL8zLAkAtHp/nNfWK5QcYDuDWZvSZsunHqbLojRc0aIBRmxngNCOAbIvIyRgASHSgWvJ3bq7DEiAQwqEjGEEYNg1EdVprImMNJQu5o/TdwTMCYdqn8zzpGmztb3WeU5F7SVGh9Aluybsrcp9zTfkSoFxDwkC3g7XHnT+Md3L8ue94y4FZfs117QqzVwZbCeP5+wny6cIyT+oBesq7ikk90gAbPk1+22a/oCa/8MZt5cDan2FufF03Hp7YjZ+Mj6z+7C5oZPYhiu9SdbQ/tOVXJOWdgk1rCAhSe0ADgHxUMNGRcPUgQM6qT25TolBqkdqd8YC0HHYzgM+PStWQnbpb4nucAwACMxJA257FH2k0YZ+r3lMHeNtM52nCI49VCGgj2p/5d1n+/nWy6JXJILi8AxtwV2xwqXCsnyEH8OzeV78HkNQSmomm2KjulVWf3iGL37gYAOsGpbAgYDsEktQel76iqK8VtHZs27ZZzwD0bIeD/ARlzU9LWo7N9GNp3Hm89LjsFSsa35gQveVPtJNZl+WLdQwbb9P+l4Ff6QuQrH6mRLJN+1yADTQCpKAbQD3xIbQjXaB5/Mj4itGf7RQqpEsgv1lUqzYq46zUw8ZcqGZAONBjIwhqGiFdQY/A/IQEN7nQVDXp2Q8mvlZwNJ8BsB/pyrdWTHTqr5grCb36qk+WEp6mpigNQ8shI5WW4giiAOmbpxGAWI3ajTkbwR0JcmDDGo0apIapzejxiM7tqKCKZkf6c0W1aIM5tR6BHjthdgxWDVgcfiISEuF/BZJCAMYoEmDaZm2YvrlEUPtGTRjNm74Wu3zx4cYEpbYLm2LzgcMADBtpOiISyBIohiHwpBkSG8e2BUWGw9F1Ur8pBFzkYdqyagWAVyiY59uYk1oVKUJoaidhK+khGByl7x4O1Qf27AarPtZosNZHggHda87CmpI0Tfl4r+nzxZ8gHLSoqTi5NTIVEJ49ptXUNlKOlCtzcNL6xJyfmk2DB1CscyawAVYhHOBOFr87kJS4BGwZ0WpRJ+xlLDV1T3C4MqwXFQwENFGMSOx+8cvg5XpMVn/6B2WcDwFYIZfXvhXfYHCYrgTvNU7qcV3GAZQ8K2u/+pNqEvxhMmzS41zpcPYj0Cwxugs8RGBZbwuuLUY97vr9fU3nQ8BF5+KQ6ESlbSC/FQlBk9f8YEgwwThPoNZiMPKQaWgYCDGVFJMpfoI91pNCaDMyJXHAVUpWum3OswCMz1rPDoe5rqVSWjQEq3s+oyMBHEm9QMBJAljyftGXihquzueAcwwAkhGNoXCUJ8jZ9MM/EWU5S5JXfmu1LV4jEhMHXaV5JH2FixMdttE+tM2UovH0Q//pAK8BAWpcLTnWJJSlo3wvAEzynu1b9Y2s/IQO9XSGboRNurO0GH6zytxmr6/AK3rSXEK/qQYwyfW64oaSWmGKE4tFbsZRBR8dzjwH2k8TsUe2edJMdL/kGr2mNJJQ1SYBwDTp0VfiuzIyiwElhkOtSa9++OmvYM9O38NDBxnfyXRP+ghuTprLE+1Up3hoxrhRJQ7ENX3NNVwnCRBZVLuF+c+5TqoINlbrtxZV1kNSVPUl07yLTPXDVFTYBF1pgcx3BGaN2neGlqujAf3UxqI9JpLSpMxyyskpAc6XUGi4dmxYL/++8Woh8/19z7+iKX2qoqUgaGNC7q/feBXgrZVccvf9EorDShC07tM/fA9Epu/LRXfeA26uW0DxYGf4qHnZMjL+KEzx7/3nX0gRlCzn33an5jrMgi/kqQq82O9QWIlMZgD64VTd2hEA+R4EiP7fnbdoKqaH3v1YUxGx7NuxQ97/zz91/lz+wJ81jVKO+hfX7+JuTTCkOsexMFqQYItknQQCLPZmwgEldUSz/peC4+p05dCihiYUDtyh0cgD1fVsa+GHMzs0Za2gqUroeZ76PtGcGBAWDQ0ACEjJem85aBEQsa4Bt34H0lSk+QEFQlhcW42EZN0kKO115Vt41laAHZzUIQ86qJMvi0AmP/eoAjpycA2+CxoLADIyf7sXAigq7ZoPugKErhPQHppx4OgMgrGwmFYSCBOoYXe3HfV9pPXpd2EzPV/bzk2NuSHpbE8HeqYwKjiWrrxava/5QMlemYaIbQuOTFCAxt/Zx0KfPNUODr5rlmrRCtBfvhCUJZ3e2465D+26BqZB9pngisDRkruV6Z7PZ10hUYkACC8qy342ZYE6qCnk8xgZSab9U7WoP4m307sqvEw0Iak31NdQT/oAN5ZpUdPylHPy5/c0m+i9HA87GIP1eQhd6U+QP1SDLmjqU/NHcR4Pzblo5cPTwBMGG2p0ocdiqe0quYBqf/XlhPofmr0sUFWk7UlSsynNoe6Rj/R3c/Ubt9Dfi2DMKSe/BOjTyHlOYE8WcxukV7bnnKPMqbhlzWrVmu3dvg2JnW/RfI+cnza7PU19zFJaHW1aeW3zx+GEbPFMjq2E28iz2HP4aQq6TsVCLRRTGM1BEnTm5uw+dKhlAq7agco22ZJ3jcFBmqcWguX4H9q7R1Yt+FXFzNyZrbt0O0lAly6m2q/jb160HJMaIo+iyf/mAWC4+YAgNRAAKihyqDaSOQbzQKcQkQD/EIIJi5wzH//SVBhMhnnVaPPkjeSc7h7xuJ8ar2CAB4IScz+AjTrkG7BBcBXWqI0yxpvnYdPAMwutXIPUdhFARbcerMDJzo3oegF1U0MOrizkBsN1DRN7uxYFpbcgWLEdslg/ns1NkybR4Khm1jPt64xmgUXTH0F7FgYgSWd/V9uYd9Hy1OdzaY6NaTtUU/S4km/zOTADhkS1UF8sTW+EfuUjjx+5wlhIOGsqtUGDSTYeCqAYFgf/LW0rcy4iJ1r+qQu47HGukNaGmiYPgFWh+6yH6L3u97O+Uk6VJhWWaxZ6/8VLe9wvLBUMus3XtUgJdBg0GXxUh3Fn452LUC1WsVLOc8pp5Sn9tfsYeNOklOdw7NXBXOcNlxKzlpRVR3nP9xwc+3rVqhL/WEEi3Jzttcv1zhC8u5mjitrBK4qOE/ycvj2Dx5+l4I2JlhvCjMiNmfkWtW4UBmeU1p6yZKdPq6BZjACP+Q6v/NPf5HDyPuk+eKhq1sq7v9g42PI3D/Z4VYpe2qqMN4XuPrb2+HqVs5fnlya/0mREEEqN32sP/QUJtmOlfa9PpAFoZ/IKrEOil7fXNc6lPN/47tGCZBKXszAtVEvkxrzg9rv0wNi6a7cSeT3d57JrBlVwXE/kImN6aP7/+IMuq+flaU1o8gLqKCYnJR11L5h8TMJsJ8Au+sqLCY1JpPnjKvY1xrRSou5iDzKgypW0uoxBJljjT9nF+DwQ/BVvU9HAmPvZNvgVIK9j6cW0vyihtnvf6ejPxNjwR4D2b/NP/4bP1hSArtUAqgmI+DzNpWV0PU8dthGJ5ygqTuQ7WieebcySYNqHGTOqZRv4eSUg4TuiER0tVo2NDzedQPgMadJmrAkEGaoxsoC3cTgOU2CTxehhO7oFLbAdzANhfsuFLx+1EUbLCg01THXc1JRpnXXgbwIWAgr6YKlmkvkzAWgCoL2gxorjTX8atqG0wjppEmK7SQbsDQTxXraNfllMr0MwRXMR/2ZfVdOBJNjMnegO+PLQtoSWreTmfz6u2o0jB/aX7buFZ9CET7Mk+0xNFM3f6qPItEFMW6V9M3lMy+ub3Wc68LNf51x/o97PdmjOxlIikE1fg9DXYO2r+oFRIwz/JI5lUd5Ek8qL8qZLgGq3IReOhwGwFi0M0hpp/khvmjVrbDlufBbHinKlDNhGG6RyTvhiTFm/nWTbc0wN3U3p7bGvD4mIUNZ+aqICEVTEZNrhkZE6fmyDnZFDdyzUSfMh22f7bnFeVsQHLz8vX/tx2f1/0r2PQI/td4FJakMx3pS1yg9X0SLA+itzsK2xl7eKFZ0w0FXF9jq3VUECRo9F9X2YOmTHgw2/5dAb1TmexKhOcSTgXQJGkxHftadGqOnhxNogHIlVUwLW5skNd8f6tZKGLBSB2EwaNWkqDWJjdbPmZsPNd/Oqlfp3s7btdDOzgQoB0KG9e2U/zL5xTRKlYVycbj4EB7s2b0ZC5MPSpmt3NQVtXrFcN/94aJDCwavGDZQlBZqcQ6Dj4QZK36m4ZqgHGiYmh7bN03ZPgwEkCOKSNm0UJj6OAAlw+17IzQlgVaxgzhAMEawkg9uuKZzrY9GvIweSZcvqldgo8yUawR+NWyBBOvqlpnTVfARIOpJob1i2RDd5artKKzbQIfBbu2ihAp0WyG3KDZ8/XPHYt5TkvQpGCP6ovYpG6iz+7dk39+cQcLF+1ssUQ01at1Fneq/ciriR43AYfduPvjZDYEpDPCNp43o5giTz0QgqiYG/EseNMj9y4IAchAmN8iOAUDlA5jSbFsAXNAu8dptXLpPg8Ahpiue6a755nKZc927bJil4XkILpOsCncxRBNNsWrFM4tC/eHyWBn+0bWvXKBiJwlgmIF0ZTXgEZMbVACCRcnJrDzV57EdM4wTMgWbaHv5QTusXL9K+cTFgnWsROU3gdQx/s78ESryOQI/gnQEPh5CXleA1MjoGbWoF+QdCllCalKGwoNwJspbNna3jx/6zTXQ/Ijhk/Ufh5rBz4wb4laWpLKIbNZbGCK5g/1yHjmq+mrV9uwO6alvCdaF+ml2hEWw18jZpOeIGnBL4cvAURh+F8uxTdaEDThtOpATUZ8sYNE5kM06qZ3Oj4uYx5cXnZPm82S5NAJM4T7rxVhl57gUKcg8DuLz84APYxPbK/73/qTRDpFcOHboZ8AMgMPurKfLd22/I5Jtuk3Nvud2VFufTZ/8HsLZC7n/hVfnl26/hhI4obJSB48bLbY8/paDg+3ffUv+ZI0hZZZdmyGs4+uLLZeTk8/UjG2hQ27Z+6RL58pUXZO3C33STI0gafdEl0q5Hr2IaL+6rwWjbj99Plc9ffF5u+/eT2tdPnvkvnO7Xab1RACajL7pUzrzyGt1QCZook1W/zZfn7vuDdO4/QO595iWvpnVbw8dN+oMn/ys/ffyBtO3eU+5+5kVpgHZuBeD48YN30bdfFOTYhZGVZ1x6uZwG2br3zXNicaPPRcq4l//6J0nesV3+9Mpb0rF3X8lCVKW3QuoDypKyuf0/TwEQHJX3Hv+Hat4ozz+9/o745fjqOC2e+bMk79zhAs4NAbAHj5+I4ICbpCEA1B7kRX36njtUm/jnV99WwEezGwsJlKn9euXvf5bt69ZAPi9Ky05dZDYSgL8Pp//L7/+LJAJAf/TUEwBuy/WeCORAHYGxPOf6m1XzR1BD8JcKQMjghCUIXCjenkYyeMLZMhHXU5uVgvqef+BuSU7aqfVRA/m/P9xm2gM53ffcK9JtyFAF+2mHU+TrV1+W336cBuBnUoQR3PWGP9xkzM1mbdopqCytUAu6f/cueQb9p5bwT6++BQDYXClzMtPS5BsEWCz66UfZvW2LS7NFn78BY8bJ5Jtvk3AcAlSLW8eLgq7SfEbqeNud5lVSAqqC9Q1S6oFC+L45xZFAxSXgAK6Ky6rsK2keOXzwoLz28IOqkSAQ6tinn26Eq+b/AtCwWk47/0JszEbTRfOQ8lNBE+IeVkEtJLU2BCzu0YJ8z6m50s3/sX/IJmzAPYeNUFNZGCLQ6Ij+9Wsvy8Lp30s3+CsR/ITChMQoxF+++Ure/fej0gCb9cCx41WjEKQRihvk+fvvVo0OQVanfgNU+0HAM+/rL1UjqhG3ruKDDTpHN8yp77yh2jyCnrOuvUEOIXJtwQ/T5LPnnpJI+Aidjr6yrcT0NAFSe6XcTd4OhHgQ+0Hz5qe4n89vDB66K/74oAIMlq9ffUmd4LsNGiKjLrhU+7xz4zqZx75BHtT0DUaia2qbvBfIHQfVbGj1qB0qgHtGWecNao+YmohjQHC7YelS5IjsoO0i8AoAD+ICANCpb72uIOmsq6/XaD1qGH+Z+pVMe/dN7c/l9/0J5tXW0PC0Vc3VGmiUWnTsiDE2uzQ1U9Q6MdCAWrtEcOCxfTo38Oy5X38BDedG1J0g46+6Blqhw5DzdzL1zdckAn0+65rrjekTWr+FP/6gILBV566mPdC4HYJWcB4A+rR33lRz9yX3PKBcWvSx2rV5k45jCObCuCuuVq0ogX98y5Z6HqOG8qW/PCCrAeLbdOsh4wGmCe5W/jJPFv70g+wFjc5dT78gsWhbaed81exibyIwCwTFDTV/BPBs7/xpU+XLl59XEDsez49Bpo0jeIfmT/tWfv4UOWbx31V//pvLlFxT72pt1ONoumpDqnW0TnW8dsvDV0eb6TTLkcBJLQF/5MPcsHSxAq6+p4+We6jRoTYa7+aZl1+tGzW5qrjx2A7H6qfkxTTj3cEcVC/QGhDwEHCdB8qDc2++Xc16BBp5AEN87hBoNLoPGQ4NE8yD9JeBJoTmN2psFv74vfQdNcaYIbHx/fD+Owq4eg4fCc3Vf2GCjMNGn6Oamzf+7+9ar2ecLc1nLFthUhwx6Ty59N4/6uZOLVmjJx6D5uIVmTnlUxkw9kzVbHAztn3EqEXxVthfasQ+f+k5bMIvqGnpziefwUbfTdKhDSnA9/3GjJWhZ0+SHkOHKWkr208/qpjGTXDfs+jbNOmPa5QbyiJg9XwWjxg2Oaqdmq2sSUmtH8va3xdq3dc//E8Fe0dhNqZ/XZNWreWGR/4lfU4bLQ0BNKmt4+cdevVWzRbbdOblVwHEtNL7CbqWzpopp50HvkTSrwCM+CJamaCGheNH4EbNji2rrWtWSf/RY+Wqv/wNoCxRfboS23eQD//7uMz56nMZetY5RhsEkNYCoPDGR/6N9owC8I1R2bM97Xr2lmfvvVN+h0ZpHNoT3jBaNWWMKvwB2kP2aeylV8CsCUd6zKNsaOEIvmZ8/om2jXPmln/+B6AdWTkA/sdeeqW8/sjfZA60cdTIXXTXfR5+xMWlqlGskKUte4J59pEUItf9/VFtL7WkHFMCv64DB8uTt98gi37+USZcdR363bTKSdCP16LjgK7jJWnnOY4EHAk4ElAJGGd3lkxoU9JTj7gck2lWImAqy5m9QkK06h92zrkwPd6umhD6TlFrQDBGLZYmZNemkJia9DAhqhEj6KI/Ev2tCFr279opa377VUHKmdAyRMbGQCt3QAHSEJjGqGl57v67XAzyrvZZbeg+ZJhc99Cjej/vC42IBNAar0Du0N5dcvTQIfX5qkghMJgF6oL3n/i3+p/d+d9n1W8tHRQP7Az7OQiaQwVxbn0LDA8GYByuoIv+c2xzacCuIu0o7ZrmHTrKVX/6u44nwTMBIqlg2vfuI92CBoPih3pGK0IZQLvboKEAg/GSAdCaAa0iNT3UPtKnbcPypZIEDRNpE3xyfdV8t/LXeQq+ew4bqRpLd21gu+69FEhRa0mtaSj8wvoBBFHDtg8mTX7WAACLWkRqVo3vm1E82Y783aEdjAKgzgCAzYD2MQJ5XKl5MlpBBK4BSPF3at3UaR8HiKNo1+/QnHF8L7jtDxIHIMzPWGgyHXvJFfILtKErfpkrZ197o2oaK+rVwvmZA9BFjVyH3v2KFI4kckZbOvXtp9rBXVs2qenVV4nT654rhHvAiEWOWp1p5tzrSMCRgCMBRwIVlQDBTIc+faUVTE1rf/9NHrvpGjkDG1Pn/gOxScWqE3t1i+2L1WfkaZpCJ9WmPFByW1M7HY/3bNksu7duVt8nRoTRp4bFaJzAo42NlGYwgrBYmHRo3snSBOrk8y1QfyM1GenuXdw/1P4rEX5odMJPhTnIRC7mqCkwJCJcwQ83dT67zGLVTc3ajvXrVMtx06OPwZerh2qTbAdt21E8F0TUu8GvtXvzFnXop+nzwC63vtUwzYC9qXYbPASmrwTJAJBm//NtMmFGq0OTuX93EvzpNqgzPc1n6q9Ep3pNZeejvmR0fGeAwrK5s+A/t1AIpnyD/WT9kkXgDNustAqtAMQIegjQ7ZIAbVBoZAM11arJE3IOhnmQc4o+VgRSttaO7aWWjyZiAruDGHe2rwD0QJk07wH8V4Qiwx+cjwf3blafL/ZhITRk9Muzow4JflPhM0jtJkEfzZANkJu2Mu6h1Dpy+OnjuB+maQZyHEB79SCBPnD8acItr73Vfaeqc39x0AUuJx8foxp1iiMBRwKOBBwJ1K4EuBlSm3Djo/9Wp2dqLzYuW6omqJEwJ51+3kWqSfAEMVVpFX14uLm6b0jUdtEx/3P4yNCspVofKxene2SkDb4YDWd8gUI1XN+9XQQW5WnldHMkqakb0KFmzS6VCeVhPcakhnRBAHzumxnrCQJYSElOhunxOfUbc2m0lJLBPLE2NFyuvpAklrlSSVxMdw4U+qCRDoF+dDM++1gBkPJTWboqjg8DKFgITgKRp6/3yNMVdK2cP0/GXnYltFfhGhjAa3uPOB2gtaGCKHfQxedSm2kDT9ZHbZCLV83otEx7ANjYnplTPlEwRB8ugj4bjIU1iajQdCM4pymcGjrOg69efVHxlPuY2iZymqQ1+tZt7Mt7iNJoMIIR/fj2jddk+sfva1Sq4fcyDyLwUu1ZXSzWnM91o2FBRk90yOOEUhfb7rTJkYAjAUcCJ4sEaOJJBAXEH2Ae27h8iToKz/9uqnz45ONgY9+hKVCYaN199/J2ki+NO8oFAjzWdm5gjEB7+1//h6jJOerYPfrCi9VUR63INvgFvf2vR0ySZ93TsOkFGC8UTfvkxSe0NK6usseqaFuuWIiGuWrAGePUB4zO/m898hC0bNC+tWun2h1u6AS076D9BCwtOnZG3y4B9URzNfPRh+6tf/6fq2+1MZc891LlC4Om8evXX1GzLcH2hUhl1AraKkaEMqXOqwiocAFXiIUcZl2g9SQdxJaVhp0/HvQajDRkH3sMHW64sSqdYsviL4NJ8GuAo69ee0n9oy668160p7PSVGSkpcqrf/+LakErVpiGDCnILOBz3UOPSFRsHIAxs3OYGWR+KZSwhlFq+mSgREWL8n5Bm8fo0I+feVLB1Xm33AEfvu4SgvYS8DE4goeIOlms9y/IMuWyjZoGqGKTvk52yWmUIwFHAo4E6p0EDEAAuSg2LPrn9EJY/aBxE+TFPz+gTsfDJk6Srsj3Z/vaGL8bK7E9FnJuRko0Wsmek+to3aLfFHDFALDc8cTT0rJjJ+XwCkeew2Bos2yAxX8JsuiXQ+0YNSJH6X9GZ+xCQzStGrlSSEMr2bSyL7c6ys180k23qtP20tkz5V1QM9yNqDjKgo7765cskWXzZml0251Pom8AlTSBhrFvAJVUdx1PIk2a10jyueB7kzv32r89Aif/iTCpZhrfPZgTwwAeKFst6CcjT+MSE9VJ/NepX8tWJJNnH/aBvqIzokabtm1r0iJVwUTK9tCk+MvUb3QOXff3R5Qigv5QSmQL03ZoeLiaAUsUC0C4g39q3sIbNFQARKDWGv515Esz0ahm0JRfjMBMTalIXVdhJQ+1cjBPHkpBe7/Wui5/4C9K+0H+NH7HyNIvX3nRZRav0TlXg5W5y8xxpK9BwTpVORJwJOBIoDwJcAGmyY6nfkaD0Y8nCBGEjEhr2rq1koPm4ASveWexARIM0YdlJziuuvQbqLsYN2xGQC76ebq1WVcMftF3SlnqURpER8GBvYlultRUcLNfu3ihboo2/QPNeaQn4A9pA1bB3NUG6Vm4nzIJegoAxTRQCbDYkZTl9b8639MfjECPFBFMjrxm4QKZ8sIzcuUf/6pmqMyjqapcoc8YnfPJ1M++0SS5YclifTRNk8erkCyUZlBqNtk+Uiwc0zyVyIML7cfGFUtVhvzdLgSFNPf2HnGagi6O8daE1fp1b0Q/hiINFzVSVSkEfmwPQRzJRUlcSuBk+4dtxNyjDxxNycUKwSoGnSZNzlcNFADwYb7ZWPiwUXNHIPzrd98o5QXNpNSWUguq7Pl4HqMmKwsU6YPGsbPnLDMWsHCust4tq1ZpoIcdKVsVmRzvexzQdbwl7jzPkYAjgVNXAti4qFGY8uKziLjaLONBEUHNhc8RXw17J6FpLMLeDSlmFkwyDdXBfhvIMGmiYig+v1v92wL57PmnizbfCmoP8qEpigPTO3mbaG77/r23ZfjEyQoKyHlEnxwFJlauQ/r+kFJg8PizhYSr/J5aDVId7Nu5U7mTSG9g0r7U5rBa5kg8JBuO3vR/u/JPf5Wn7rpNoyBbduoMDcgVCiJImLmdfcPnw0EdYfeNPkwsvpb/WrmtraBMy6qHgI/mNraXDPdT33pNJt94m8rL5iojGzwBeFGBQz0jHiFjsvKvhmM6gTod0LsNGmwS3Fex8F5qLhPAmbZx2WJweL0KzeFtCkQXfP8duM/+p1GX7j5SBGXUEtLvbA+CE+Z8OUUKz5kMB/zNaiJnoMTp518MDepC+eqVlzRylH5nPEhwDtPx/XdwdbUBge1YaKkqGrnILpIqg/5rzdq2Vw0ducUI+BhVuwRBFZ9gTjIIhNrX+lIc0FVfRspppyMBRwL1XwLcyLGBNsGJ/UeAglVwoudmysgxRryR/+iSu+9XGgGCBfoDnXHJ5Zo+h9FrT94BZnFomOi71AuakObtOgCMvazmJmPCMP4zdr4/Twf2HGgImiDE/mwwjpOc9GM48pNSgJFh1GLQ1EltVvoRo0mhTxfrJoEqo9wWAJi98tc/Kn8XAZkmhoaWif5BRw8fcTnZsyn8noVaieL+aMZhm9qLoryAhoeMEX0shoXd9MWQj5q67LyR6ampSm9BFv6P/vcfef3hv6q5tBd4xCbdcDP8f/4rH+Pz70AMykhOaobISUbTKrWM5ReAO/TbdiwvE1F69tXN6MsgglAAlrOvu1Ej/OaA7oIcaDTz0qG+HYAIfeZSkvcXM3tSdgQ53QYOUfJPlvbg0OLYUZ520WhQKxeqmhxdUjNXcPxsLRHBE0EMCU8n3XgzElg/KLMBoMggT80p5dK2R09NR8VIU5PHEuMIoNYA6XxOP/dC+eB/jyu/2rcAayz3v/CaNG3TBtQUo5WH7YuXnldeMGofSVnBecp5Rc1ZF5hLfX3AjQYNLp3padI8hvEu3dzI+ZCvjv8TrrkOkagGvC2fO1v94VIhv9agkqBmjRG41K7VMvIvf9pU4AoHdFVASM4ljgQcCTgSqCkJMAfdMGhgmiItClMAMUUOzTDkY2LUGjUH1BDYICO6cWP4Xj0l86GJoEmRXESkJhgGDdWebVuVg4ks4AQk3HhYV1+YoZj3jhxG9mZsdmGT1Hrs5VdKcxBnLgZzO+kLuKn2G3UGqCz6yOcvPKu59ZTnChsvtTXUzl0Pcspew0coyzg5pUh5QRJSUkmQzZztMn42iJYEEGjXs5f0h+N7Z5hE3dOzcONnfadhE2c/aQokcDh2LF9JMAeccSY0V520rSanXi5SzQxTsEGKCF7LdtGJegzAIOvYvm6t5uWjOXEMQCrzVP7+80/o225oB2NA2jka3FR9oYl5EX5ryEHLSL1SHNEZiUdT4MjJ5+H+vSB0TXABSG9zgICwXa9e6uTfqU9/SxNlNHOEjUwf1BXg6V6kzGEWAJqJCaYJQgaeMR6fTQOoXqVgSB3kdZhMMmymY8rKOKq/j7rwUq3QndCVsmndtas+m88gULJBDK+jKXbwhIlyEFQLJFNlPQR0ZOu/7/lXAWLYng3aHvqQDRg7TkEh5RkKYKNaNc4ZyH4UghJ4KFg6ZyZknq3azlZduqhmjIVEqB2QLolmRhK1MmCDmQ3o50VesPjmLVUW/tCqRcC0ffr5FylXHPvN53DeegaL8G+Oc/seveXe55li6AdoMVfr+DArwhD0bdmcWbJ64XwJhaneAP1aVblWexlwQFe1RehU4EjAkYAjgYpLgJtiATZHcjExp59NcEn/FQIS8nS5n/4JKsIR+TXhqms1vYoGP9HhGp8nYCMjQWg+ABc3OdUWoW6a2pjXkIBLWcPdbH+aBgxt4MbbHUScTFysIAT/cXO9HP5S3Ght4Gf4o7I1d9/QCefoj96jCYpzFVBdcvcDWic1VNzsc/FDks9eMDPRgZpaO7sN3GDpw3TFn/Ac9CUX92hEW26hmuHYH7bRfn5OdqaCCjLoE+DYIJJ+SNx8z7v1DjVZqVYFDtz0LSOAIPEo20m/KgWw6MOlSLVTrG9ehs3mOGP6G44JtYa2hs3bKNP/rtvgYQDMozTy0F0TZQNdyiURUZYEk/Tp4nAYf6VszbM5CuY59XuytFa8j+Ob2L693PrYf7UaAibPpNGUEXm8CGyZccD92ewHgfCFd6AfGCu2gb5klDnvI+hm1KJpj5lT7CfbQxny+bYWTUERZE2ne/7YRZOHE5jhZtbfAkEZ1D4pbatR6mo/XeOpYDJf/RTJMK9zxuJ9Y7opgj8TPMKgkaIIV9bNA8T5yK5g3o2i9g4af5YMg7mTc4zyrOvaLgd0VXytdK50JOBIwJFAjUhANTUkLHU73RMgeOXmUvNajv4Q6Ggko026yc1One7NxmkXXstTvzEReZ78jZaHpKRms6W5ryg6kqZOz6JmLOZ4tNuMC0x7eS3zLJYkdFXtFe7xbBvrNgDN3OPSOKl5EWDL6o/dBsbXsy/koNJnWoVtIsCjmcrmptJ/tW/mM/3b7RnUwlW0sH36DMq6hAzdarFMfHZfS6vfrq9YmxQUAnzpGHgwlnHc0W/KnSPorR1q/qNc0K/SzHTUSvE6AyaL5gLlbM8/9zmlNCSemkBL1jRV6j2u8beQlT2m1HrhWptGxHOu2rJhWwgytaAyEu4yonPxjBka+dgUJLz003KnKCE4K629nBs6j8oap4oOfC1f54CuWhawU70jAUcCjgS8SsDaaCseQm9vnC7Uob/Ymhn3Z9hUE+VJ3tt15VEqKOFmEfTR37zeQ/NgGc7opZr3vJj9yupPad9VpW9VkaERQNl9test0SYbbJUjp/IIZL3NgaJn0uToZSZ4m3/VbY8Fekq0xwsY4vjb1CefwQdszhdT9CDAwsCNBshRmWOZLg04M8C02PtShXeovHeitr+30gDVbRtobQvBqd+RgCMBRwKOBBwJOBI4vhLQQAWAL0ZBtoSpMygoRMlfaS6kObgyB5Lj2/LKPc29H46mq3Kyc652JOBIwJGAIwFHAo4EakgCNIUPPQu+gvihNouUE/RNs/M31tBjTmg1HuSojpbrhI6G83BHAo4EHAk4EnAkcApLQAGWldlAUyJ5+CieTKJB4kWGWCKVg1McCdRRCZTnz1BHm+00qw5IwJk7dWAQnCY4EihHAuqrVYkgh/ojUKPUKp7wWvwqQxBbf/rqtLTeS8DeMP1xAmJIu1McCVRWAn6gCygZvVfZWpzrHQk4EnAkUBUJmF3MV2lLzB7mL2CI9fUhTwuiYKpSp3OPI4FakADno0WvI5GhoeKPnHHeQs9r4dFOlSeJBMgVFB6ERMjgKiojOOwk6a3TDUcCjgTqqgTop2YXdaQPC/KVsEAfSckoFOxtTnEkcEIlAK4+zEkfCbHmabPYaAnEpCXpo7+VE+6ENtB5eL2QQD74phpHRUoAGLDLoi6oF51xGulIwJFAvZKAcpR5abFSRkSF+UpUqI/sP3pMgqACc/wg6tXYnlSNpQI2v6BQIkN8pCHmJEu7hMbSNCZKtiUfcEDXSTXatdcZ9RFB9b3btNSH+JEos46nB6k9aTg1OxJwJHBcJYD1h2tOgBUc4P5sBV3hQUimmeAnq3eD1dbxqT+uY+M8rLgEuFHmgjS6XbwfDgMEXQUSHREup3XrJBt37xUJciaoM2fKl0AmIqCaQ0M6pFN7vTgESYVprjYJRJziSMCRgCOB2pUAWfmDkDrJs/jzPEjd1rD2AfLjKqQcwIYHbbxTHAmcEAlw/gXDrDgc85FbJKjzMD/9ZNKAvvLzijWq7WoQEuxoY0/I6NSPhzKXHFPZnD+4vyRENdRGR2HO+DGFzkkcil4/RsdppSOBk18CBVhnQpCrtCHWHU9veYuRvkB6tfCXQW0D5Kc1eS6zzskvGqeHdU0C6TmFMrxDgPRrzROCnSctX+IaNpC7J46TB9/7TNKzcyQsGOpZpzgS8JAA/f5SM7Jk0sA+CrqMbqtQGkeESQPMmcOZWZrM1ymOBBwJOBKoLQkU4OAXGxYKN5kg+JPmFXsMdjYk9ETSUn/fQrlmWJBs3l8gOw4dwwLlKOFra0Ccer1L4Gh2oSRG+8r1w4Mk0M9ouViMNrZABnVsJw9eeI48+dU0ST5yRMKDgyUAG6jjg3hqzyg7+W5Wbp7kgetn0sDect/kCRIIk2KhgHQR/wXj1NkW5sbftu9STb6zup3ac8bpvSOB2pIAg3ZIcdQhLkb/ZUCPe3EzOBZIixh/+dP4EPnn1CxJAvAKB/Byohlra2icem0JMFqRgCsh0lf+iPnXJo4htPnFBGTMjCKjenSRxg0j5a0Zc+X3jVskFZoLP0xSPx9kvnd20lNqUqkOCwtcvkWqmBgbI+cN6icXDhtogXFzwrRdKDo1jpVtKUfkYHqGfu8URwKOBBwJ1LQEcrEetYmJlpYxDbE+cR8r7knqAl2F0HYJToVdmwXIv84LlRdmZsuS7QUI0y+E1oF+Xj4g+HJOiDU9QKdifZyCsAJJPuZWLuYkCSz7tvSTW04LkQ4JBnCZ2LPixQCvQunaopk8dtVFsnjTNvl13UbZum8/wFemZCOVhDNDT5UZRXobXxwMgxSE92zdQoZ17ihNohtaMKu4Sh/QTEIDA6Rdo2hJOpwKgO4L7b6D0k+V2eL005HA8ZBAFvagSPhxDWrZTGnn848RdBVfZ9w0XdzOCiU7O11aNQqWfwJ4zdmQJ7PW5smWA8dUE5GViyuwFzpL1fEYvpPzGYRS3OsC/X1AU+IrraHVOq1joIzo6GfxcnkHXLY0DBjLg6YCPogd2+pPDiY6TUv053HKqSMBmg0DYSsMV2dVu5Q+f+BeLy3A2zUUAG3jgYNyJDNb73eyHZw6c8bpqSOB2pAAlVN0bYgLD5MBAFyRiAbLykqXgCAGhHmALuWu0f+Z/44dK5BcbGJBAX5yRpcAGdUpQPamFsrew8ckDU7O3NfKBV28oCYcbWqiHrux1W1PTbSFo10T9dRIHYyfr65Q2J/K1WODrgiYrhMa+uIHWeV9CZZ4IjDMvBXjU7Kd7BGWC38d/hQW5CLBAs8R1WH4Baw7xuSr1aGmAPUKXkAfv+rUAW0g+uNbE/0pQH+q2RYGNRRibaieXDDlVLY07VV3jPJRj83yrLpT16JT+vwp1Giifs0TVPW/eOduaL3SJDs/X7Wtvo6Jujb2I6dORwInpQS4fRbAQkgfLlJDdImLw9rSBETzAbDgZEHLVSCBPiUDvvxzoSFwtznm0USj2ixupsd0MWoWiR9sjhWAW1qX2XBoi3RbWNV8WVYdFgCwHXOA7grx40OeiyphA3YC2jssqJp7zd2HQ8FGadDR4pF1bzv7BC4DH9ahIKMyc8i0Q0u1+2Q1m7wKFK1uXlYps0+8xm4H/uX/3MeoUv2xnqfADyAc9Wg0mN3Hstph3WNEj//DBszL045maqUhwaHqo1O5YsaLt2VmZkhgEJzwAwKrUA+74CN5+XmSk5MjoUg9ZEYNc6hcmgEzn2yTaG4OqVcKJCwsXN+hKhW0JT39qPYlMNAdvJU1d7kIFOCdhQM53x3UcQx/Z2VlSWhImIIKb2bb0ttnPQuCoEzyAd7CQyOqJFuVJNqTkYnTH/oUAJBs1OaWfMs4ytlttsFUARaz7Oxs9CkULg+GBqJiaxNbkavPjMVJdGyHNpJ0JE22phyGnxfN0/mSB7kdo+yqNGjOTY4EHAmc7BJQxQHWnUBgHLosxIWHS5vYKEloEI79MA/JrTMkG+tlAfYA90TXtlz8qdlyL/kEF1iU/I9h4caG4eF4X6Y8dZHHgpWJRT4kOAQ4hznPEHmmn/OUbIEuLxurWVjNaZP35OXnaoPDsXFVfiM2zfSBYDIy0rUdgYHg2reAAfulv3vb34kFoCr0Y742+wJu6FmZEgz/Ef28ssDAem4eAG5Obo6EQwVZOeBWJHa2OxP+S74Y8OCgEMtJmG1Gn2z2R89RUmUUIyrYdoBZfJ+RkYH+IPoP6XWMP1/lCn1i8gBos7OzAC4IUIwjOyNhS5OtAQGMROS+56vXcvJS3ryXm2mltW9uWj/WcwwT9pgf+ljZMTIzRuWoP5z41AATFGj7St+GXaDAAhDsF+c7AQ/+r3KCta+2xox1US62TI1TeBltUSZ2c/qi2YyaaQ4v+yTIsVrp1uAeKTQyOIZMAWaMqtglbQ+15UbG9tpgAGLpmi9P0GWPj/ZJzxCVbBDER/JUztkW0ZH6Q22Xgi6Me6lzxxa7jfH0X+vDKs03S472IcR0puqF89U6JLgqcXs/Sq3Y85oa6ZNVaUX74zmlXTi6kvV462RN9EeXBy9tKU++7v1ynWGsA1pFZVNKn8yjrUrKq8vrklFN2brqrGY9LtmyQzyIuXW4rH6V+j5W8T1ye66+R54vo1tbuLYyGCcEoIvgiyUvP1vycWjnnmYXXaM8ij833qKBY3hjgZ5Cg4qdriu6DvDUaqnbkGjWF873FpZybVylbV5sg7tGwS/PD3McYAn1lL7FlN+ufCym/jDRBJLJ3Jr0fJZvKeYNbnIKUCg4+3olWyyQIIAcgq7Kroy2fNV8AWAUpH2qaq9AnoCBJJAMApBUwGRt9qy/tFIMDOHRlAvbEeCFMbd8qZorqOHi8wn+zHtj6EfKbofZtH0hR/ta+z1je6oqW9bJMaJWSLUoVSqY//mcd6AYwHthOmUAKz8rbczsTVoBGucWxiHfL1+CMT7VKRwj9oV9cl8EymoHZVp0YMB4EDzisyD0x4xLeatzUYvdwQ5nqx/8n8zcrXrhGLFP/NFUPbpeG5mVNXfNUCiq0D6xbWyLWeAq3id7UHN9snEAysWjodlHncHoW7A/NYpl9c5dW28Wh2MF+SYxO7SL1SkFOGT66btYDbMr1y4CWDVJF0OG5TTNhXD0ukL0Sddpd016JTtXsj/Fn1GyOn7Pn+LWEdWkuyULrmQzzOV6AMK65FfVdcGqhhuqMoe7j1F5/bJbbF+HQxTN2dqnqrxJph6Okb4OFZ537u+IkfMx9ketFFWdc2bMClCPn+vdqag8io9kIR3OibcqNXfd30fzu7ZF+1T5fbpow+d+zzGy3+my14RjaLvBDcckACCMaxnBljLSw/LiWfx5cbH3U986hUCV1haoT5i++LyXjbAYoC0NgpoCSlsgXYDd/KIbmfVjdDOVLzzJ6sJu/biqQXXHfLxrd/Ratp9aAdXKGPOH+WFLzN+VKe6bpE5TS76VqcO+1q6LTdAkvtoU0z7A3dKr1EtdQnbJtyrjzIcYzYv1XHftFttVSjuMzyDfLCpdLJmyVS5HQQPYK1Xc9hbXOFVh7vKZPL3YY+sCUm7jXd7cLVpeMRY6xhRR5bWItnw95y7npDXaXkWkc8AyK9ovtX0I0n+tu6skX1fnOM8qOUbWvTZwdB8nI6TS54x7W1WibvO+qJ7KyZhaNZ02FkimNlJlW85+odp66seonbWAYlZOpkZREtRWdl1w9Q3PzcjKkJCQEPHHQl+VetgX+uLm5+VKCEzjlJVxEeH7VvbmXnTYNQLIgvbaH+CCpvoqtQW1sD+0DPi7ABPla0CzZ+FH+r6o5tuyjnADxcZHM01YKCwDVcEn2hsf1JGl9Ycin2up73AFXopMjHVQIfvkxg1YhnzNeaJoP6PlhYArS/tE60DlO2Uf6jKzM4yJC2OktZRmudHvLEuIdWgxVg9ftCNT/Hmoq4o7hk4taqwRYAcrUCjO3fb+Xtl+selZudm679Ktw37PzBwuAxDqnmcOxPYczsJYB6JP7Fel5y73e44RgL5xXzDKBAVRpa555p3RQ7nHGHj7jPUhhsy8CDoZsfBoumtrLlRWeBx4H+vFcmkGWL3dIH2U94lmbyj2wmzOsvYGXfnJaWCzNePs/liLD59Vat/01GqBCuulVRHp2PPLSktFF3TKxWwa5iWsfC3WqmBtFKyN3VFznaoLyq5T22BNThtMmhqr2hJbFkUaIHsTK0u29lwwE9SarC6zaBXaYs9de9Gs6ty1ZGH2qaJ3wP1dK2vuut4jC0zaGt0q9KjYqBjpmne03Lrc3jXTBbfFwHV3xd8lXfQ4TtYtRjNVNN8qsE8Vv8QaK/u9VhRofVaa5pkV6MHQ/V20QQSBUhXao93RV9F6Ly25uYCKt47pNTSh6y98rP7OjYYLdbljU0qdBkcWN19XpS4z1m5vtAUgbRxZVp1FhzFchXfRvMcVmG+lTICie4vWJV31ypjDpu2WfC3ZUq6qyazI3Pdsiz3N7QdXay9xO7Da64S9P5lWl/4quH2lAAJziIc7+52u9Dtkj6sKzLWx2QPvtTp77O357Xr/PNbMyrTFuF3w+RYwsptTzsHF+zPc5OE6+1hASg1O3vdMoy8qArVat3V/ZfriutZ6gVxrrrXuUpVNHY13wO4x9m7D4lL2eDTG3zYJFQ2MBZLsB1aq9daCZE0G0wfTBdvOWZZvjL3B6fWul75oMalUU6yLzZ5hDarbi1/qImTGsNhGZxCzXUvRJlSR9rgWcrd2lGWqKr9O0w5Xi9wnSjkn2mJ9di3Q7FrFN+IS7bM2LPfPyxpjdzNSyadWfqxd2kjdBYuPXfmy9LyiqEWu98HSLpVpXrTfdHvu6KJqY/6qytaabxboMWNetj8Xe6MmbOtaWyD2pm78pqxGVkA4Lm2fBertza/Md7iceg04sOawu2zLmIPu89b8boGwKm9e1jplAyjr7S7zMGbJtmiBLjl3qvIaFVvIbXBRpSnjvgEXvUf2Yau09c6eUzpn7MOo652u/PuoUrEOLfYzbQ1AefK1113XAdFts63snCu2UbvvAVWSbZHGSt8B6/Cq/fOy/tkzw31szbwvAthahzX/K/AqFl1ivb5Kc+LWF5fW1ktl9jiY6Fxzk2l70Z5W2ba4+u6mZNH2VAl0FcnUXmOK2khQa7RdRYcDq5PEsHi+0UQZc56qaiprLbGqs+9Tn1zVbaEzXGrcgF9pY8V73X3Y6eJB9xBvbdGE16VWVIkF2gjJCMZuMGu21X7FULaXB3rbUGxtdFltLGvC6vTS7hX1kZOlTDOcW4W2xkP7pA5x2qNSEK/3lmi/LI2O+73V6lMpnS6zzjJehqq0xX0R9xy70uorbeF3N4lVpS22ONwneFXqKVrDir8TLgBW2vvgDtStBc1+76vSDnvBMdZj81+5bSh1TqAOmnRt379KvtNarf0iUTPkAnRlvXnevysa/+Lvo93HCtfosWRVVsbF56FbZRRTKRthaaC36DRbuXVB+2q/kx7zp7L9sYfI2/tV1XnjeqcqOV/KxDSlyLe0dUGtA7Z5rpLtKCZf9zW9KvWUMzHLXXfd7i82vSp+/vHaghJyK6U+zzltA6ZilVa2LfZAuw+4XUcV63J36XC1zX3fsur1BmTcQXlVQVcJeVSwH/YaoAosy3HeBfq9nMQq4P1Z2ivhbR4QdTJ1UJEK1aXtsk+lZUxgd8Hxd6Z2qbqS2yxFqv53Q/jFNFbeu2B9avqidbj1qSrtcZ0u0A7KpjISLdlE9qmobcVk5n70qeWFpni7zImpXNkW63nRPWaM7PsrvPWWuLD69Zg2aT0KLooOk+WNWdHJscjsVJW5UtQp0w6XKaJSs6boBOsygVlzo7x+eArVvp7vEP1tzFtVRXUB7rXfR/Mc+2hc9TGvzp01sTibxbWCq3MZja2JtrD6mqjH1FG9PtVEO2qqP3p0qaL2w33IaqKO6szXEm2piqbMfV+ogXGuC2PkDnprYu7WXJ+8j7YX0GW/cNx4qhLV4AcHtMgSTwOEKnO+eS7jAUhWW+UgNLcnhYREVL4trsZYmwz+Dg2tGtGle79Mn4xzXnVKcFBRn8qTq721qVG6hjYIe8M0fEuUS9E8YcRpRQfakGQiciwIfFZVLbZVBfeHhZacd5Wtlk6y/v4mcrGi0MLzMBMYiGjZqk2XYs0NC2tQ2ea7ApHscfDDeIRVde66CUD7VOnWlLwhJLho7posPNSemblZFQ1PeU0qAojuo8nDj5/SpRRRVfAgU9ao2wcda/brhuermREMGOV6WUmgYs9d30JtizG9V6Eea7aSRqaoT6YtxY8O3qXlo32xjxmsw71P5Um45Pd8H9gOc/i2+mT7C3t9q8yzTTt4D+s0IL/4GFWyLdZ4+oNE95gSMFdVtsYDw/TJjHVRBqnamLXF+1lkEjRvC/+jKcscytxMhqUuWNYBjrKn8sNasPy1Dvan+NyumJQtsx72FQZ/6OHO4gGsvJmdihpAEU1Eb7fP0u+7vZN2vYZ0yBR3kzW/Z1vYJw2KqvAK7lEX30fs1S6XKJWPNyxkHbkqCV5LgK5QhP/7+gdJGiKplxzMkKUHc2R3Vr6k5Rbn86rYwFTvqhN7DvaY+Bzg6nXHWgRrpp6KNCUQlB1xwX7SOTJI+sWFSKtwe5PxbmuuSJ1mEzPT5nBqjuw7lCmpaTmSmZ2veTor/8JV5KnONSebBIKQ0DUiLFAaRYVI45hQLJacWfSjqJl1BkyDupmUVvyxxvGneKn8ITMwEJF1NVC8HQ4rW62fL3gEvYSoV7ae4n2qWmLwkBAepCp6bPFsoRkHbnrBILGtbgkIrP5Bl20IDnY/HLodNK0Ggl2yYk2tkNaNG33JzA32+hocxHlXcfl6SzNq+mPXUflx5sGOd4WGFFGtVHX9NwoJd9uCAbreivvnnpeEhhTRPFS2LS5J4CAVGsK1oaj2UtvCeaqiKzt9nXs/GJ9smdHMAOcCcX60KVVeW3cYoAtcNnmWhqRyUdkVm3zOVbUrAc4ZnmwwtInhgTK5ZQO5s2u0tAb4ahCKcHD7bF4RNMlDkr5ivrLvYKYsW3dAtu9OQ2h4ngn3tqI7Kr4M1G7XndrrtgTsKNagAF+JA+jq1j5WOraKwgkeod7cvKzgFfbCFW2LyVXM/8vDJ0oP8tYczYUT64bd+2TF9p2y59BhSUNYu/G3qJsztC4dMGti5pxs/fEmEyZbj2vYULo1byadEptgTSW44ww1nFPFppr6s5n1WOe01yO8ucnXx/C1ZeMguy85Xfbuy5D0jFxkhUAqrpoYnBqvoy6Ndk21pfx6eHAMx77aJD5MGjcOBSE8NKFQdKiOzlpmvDrSc5D3ZxXI9N2Zyj4/dddRmbL5iJk0/kDzWBTr6DpV41PnpKyQLzv+23k0V55ZdkCmJR2VWztGS2KYn4xs4i/RfhXzd+BCQErZxav3y4LlewC28pEs2BfEs5xdho3eKY4EKiMB4qp8aEd37j0qSfuOypakVBnZv6k0gAaMwMszMMJMMUVWZuOy6DnsgBewFunn89dvkk9/WSgrtu2QDHAiaUBChbQLlWm9c+2pLgGueTw8BMLs2C6hsUwa2FfO6tcLpjJzcHA5WOvhlgFVuhjrHHYdJCwhmrqo1TMZOlavOygrVx2QAwezwBvFNVpn/Kku8jrVf5eZFvtgbEywdO/aSLp2jlGf6wD/Y5KHDBdKwWJHf1utV8qITWkFcsWMXeZ0ST0kae296SPrVJedxlRIArpB4f9gvqHFZdORHLl73m6JCvKXmZNbS0wwwmx9yjbpqH8QiG7nLd0jC5btAZpHzqngCsRgVKiBzkWnqgS40fgxSAUnRm40azYdlLT0HDnn9DYwPVIJb9ji3Tm8jA+HxYykmgOzkfliw8pGmq23ZsyRD+cuAPEjSELhWBdG8khqe93A2qkqb6ffNSsBBVWosgDaijVJu2T1ziRZuHGz3DVxnMRFNtD5ax9GXfNP56xZk13+hvg7C1qtzVtSYTXwkaRdabJh02Gd1wFQevhT+WGDs5rtglNbNSRgQ2CuXcn7M2X6jB2yfWeqJDZtIFFRARLf2HvKQOycQOqkzQ/EwAJRYxWsRjOcW+u8BPgCA1BnYZhToK4WgZnRSjztre0aPYf5sWrTIVm4Yq+yMRvtllMcCdScBHg6pHo+aW+6zFyYJBNGtMI8I9cNNAbWCd/me2L+R6Yr03RAIGj0RwoSblbPTp0uH8+bL6EAWsbUU1S0DkdRUHMD5tSkEuBK6I9DaLhfsKZnm7ZkhRw6mi7/uuJCiYkIRz6+LAVXhjrJsJ3zh+mNlFtU7/eXzIxCmTFnF0yKeWBURzYAgC1v3GTOFK57E49rVyAOjhzjTbASLl95QAb2ayItmyciSwSzIRT3zVLQtQEO0Qq4HO1W3RvR2mgRxjkbgREvrE2RYbBF+wCp5yL3mycVAF/wIDihpqXnygIALrU4O4CrNkbEqZMbGDahYAR+bNh2WNokRkrXdtGaVF3TglgqA85Rblq5SHfDSCVuWNQETJm/UKb8ulDCkI6Hh0hnc3Km1PGWAKM1o8JC5feNW+Sl72fIn88/W4E+11ZuyAwMKMgvkDxoZE1+QLSQnwcxGhFBA0GYt1iLqd1ySv2TgJqaLfCVBfebY0DVNB7mIserO4D2zy3wkdfWQ5XpaLnq3yhXp8XYqL7ekSZz4KQ5ukmY+CF6xHOnMhPFX1Zv2otIxWwsCo5JsToid+4tXwKGG09k+YYD0r5lFLRfYTgp2lFh5lhA0EWWkpBgRFr7BkrSwUPywexfTS46B3CVL2TnilqTANfMiJBg+X7JchnZtaMM7dwBeQBhKgeY4vzMQ35M+vmEhoS6fBPhASQph1OxOReoI7ZT6rcEAqCp3L4jVbZuPyJtWzc0uTrdfEr9N6XlytID2Y5ZsX6Pc+Vbjxe/ILtAftiVrqBLVeAlyPawSOQf0yhFqlCd4kjgeEggAIvUgZQsRMlmSPOECDM39UTgFhKGX7l5sfy4dKUkIUKxIUyKjobreIyQ84yyJECzeCZ8Cr9auFQGdminZvJCH0Q0ein0TyQgo+N8HpgCgqDtckr9lgD3ymy47qxac1Bat4xUs3JhYZHftP86mBbTc2FzpKO1U04tCWByLE3JkRxoOYP0hOW5ZfnI4bRsOXI0x0UUd2oJyOntiZAAlV3cgPYeMKDLmGE8W0KHej/Jgqlm0eZtCLR21q8TMVbOM71LIBjM3ut37VYtbKvGjcoQk6+kILiJtBDkqnPKySEBujwkJ2dCg5mNyMYgMBC6ga5k2B5NglJnwE+O4a5ELzDkhxE1kwltlgFdnsVHebhy8b2zp1VCrs6l1ZIAlyJirKMZ5ZFN+sqB1COyJ+WIsqg7xZFAXZEAfbRSMzJl54HyQJePHErJhgN9gWNNqCuDVwPtIAFEdk6+pECpERtTPKjHPzsPyxsT4jrllJRAPgBVfhnDT0I+XuP4GpyS0+OEdZrnwLy88tnp07OzkA0hW6knnOJIoK5IgL5duXCaP5qZVW6TSIJKLi477Uy5NzgX1AMJ+CDC+hgIbUualR2FZj0YvhPZRGWbZ7hzlfJwnsiWO88+uSVgQBY3tlw41tsO+Cd3n53e1RcJaMAHKCSyQXlSXqEpnVxPTjm5JEBfPabG8yyOTv7kGmenN44ETikJuLgmT6leO52tLxLwxrVVou2Okra+DGeNtNMBXTUiRqcSRwKOBBwJOBJwJOBIwJFA2RJwQJczQxwJOBJwJOBIwJGAIwFHAsdBAg7oOg5Cdh7hSMCRgCMBRwKOBBwJOBJwQJczB1wS8EwD5IjGkUBdkYCdMFjTBDMfqBOtWFeGxmlHBSTgSmNF7h3Lh8tZbysguJPkkmJpgE6SPjndqIYEGF9xrCBXckA0WTQ5CpEHD0z1jpNnNSTr3FotCVhzLycHuWFRODcZScs0QNmgiggLbeDawKr1HOdmRwK1LAGdw5jP+Xn5movPz8cwzwcHh9sYrJZb4FR/IiXAMbeLo+k6kSNRp55tncAckFWnRuWUbowVbU3+IkNbYuaoL9Jq+OAzpzgSqC8SMNpZk7qK81kPEE7SqvoyfNVup6PpqrYIT74KfP0CJJg0usWKs7FVdqSZZ4t86u4JTkurw7yI1N4gDRcLF2b3v/kRwYXFlVbZtpws1wf4B1jyUdFKgV8B+G9InGpR158sHa2lfpgNnrJzuKBqScTlVhuItEDm/eb7LBIYGOhoacuVWj2/gMuT9coFBmC8reJouur5uNZM883MMBPEXpjNyaz+H8bQD88cRrUEYgiQgoJCYKoFYWcOmKjLtM2Sgdofi28wWIuzYDLLl5DgUCSHOIZ7sxW0+SJRbhA/y4dJotz6amYm1MVaXBoBe2rqRD15AIR9Cq4NYMS6/QKR+w3zi/PoeBdbI1kIotBTuWimPUsAfLd1TjvZ907JKeGArlNy2It32jh0WiDLw8Ogfm9thUgiGwDQZfwn7EL1Pn9y4WdRkA9bew04rvnhORlHU+TLD56U+CatZdiYiyQv1/gieSuBwSGycO43krR1jZx90V3SIDJG5v38iezeuUHGTrpJwsIbyoF9O+THr16Rdl0GSL/BZyEtTvYpOVttXy523pgYTw5KVF/MGQLrQmrt+KLhcEBNaUFeLj6rPkhh/VmHD8n2uTMkuk07ady9txxz8y2p7clEwGX6AdMw+mVrfxWIUfuGw8kpU3Taos8+Bn3ZpnL2v36vsafMCFa+o26gmodpHWsAbgd0VV6Uzh31RAJBCARYs2yOzPrhfclFfr6CAgQKYMFv1Li5dO4xRHoOOEP8oQUgOKpuNBzBXfrRIzL7+/ekc89hMvLMK+A0i82zFJOOT6GPxMW3kI9e/z8JDY+UXgPGysdvPirDx1wioWENAAr9UN9h+XXmFAWHA4dPQg5MblzV34zryfCV3syTYJfyg7kh52iq7Fu5TFK2bpJ8zMHQ6FiJadtRYtq1F35fXeBFQJebkS57li/WjT2hV3855oO0NMfBzOiLBOQ56Udlw9QvVPPbedJFEhgWZrRtOn7WPFYV0KnjSMr33olarPcrULU64ICuaonPubkuSyAAgGrT2sUAXnOlcZNWEts4Uc10Kxb9LL/N+VIGn3aeXHD1X6ANC1JAVqy47AHlbQi2adac5oNDwtTEWGxjc99YrHppUmwPDdYl1z8kn735T5n308fSrlNfaL3uVFMjQSCBF+sMCAr2AG/GNFFysyrt87o8Sqde26gVzUw5KKunvC9pe3ZLREJTCQwNk8Pbt8reFUuk24VXSHzXnpIPM3N1i32Y8INPkc9xAFuu9qomK1+O7ttj/BSh8eJ8LvQrlG2zf0K/d0nncy6UwPDwE2L2rK5cnfsdCVRVAg7oqqrknPvqvARsvyg2dBxMdsPPuFQyMlLlUHKSvP/KX2X+rM+lTYc+MnT0hZKVaUAXNWH+/oFqfmQpQMLa/FKS1vr5+Yu/5SDpi989iz4fGw3BX25utm4+/P0YNqA8/J2VkSYDh52DDakQpsTtctqZV6qPVyY+D3BzvCyq1wC8wECAOrQvD8DNaL7YZn/xQzCE+paj/nyYTfkcp9Q9CfggYGXX7/MVcLU5fay0GDKSE09yoRk6tHm9BDeIxNgVwBfLaLtK+GLRTwsgSr/Lg/YWY895xrmqkXGYi2qy9FKogTKmPqteb0CMgB91GH8seB8V4FoAKLv4QINGLRrb5amNc/8uMCxC+l53u54NAkLgm4g2+QcHy1EArkObN+hc9Q8JkfysrKI+6rNx2LDeP9N/9uUkUG/WvanotOgESMABXSdA6M4jj6MELNMFF3EN2cajW7XrAb+pG+XFx2+WVctmyeDTz1PNEgERy+GDeyUz8yhcbPwkMqqRRDSMkZysTLPxWPUFQaOVm50pe5M262YS36yNarnczZTcAHNwzYHkHdCyNde6d+/YIPTnog8XQRK3km69R6oGjj8Z6anqh+Ztj1GtFzbiQ/t36XWxjZvB0T5MgRpNkakpOyQfGruQ0HCJiW2iyjbjB1aetu44jscp/ijOQ/pspe7eKfS5SujZTwJCQyUvM1OCIhpIs36DFIAQiGSnHVENWAB+XODGmn8ZB5LVVzG4QRTuzZB8mM9DY2LVZyvr4H7xh7Y1JDq6iIiThwkAnqzkvQB36Qp2QiKj1PTnDtAI5jjHs1OPaBsI7oPCI1QjVYC6eZDIOZomBTB5B0c2ND5pFnBj3/LxeW5aKq6P0Oe53gfUSc1dZsohfSb7nn5gv9ajASi43ofaOIJPmF1zMzLg/4QDRli4BIc3gMzyHNP6Kf7unCzdd0DXyTKSTj/KlACBEc121Abk5GRKg4axen02wBQ3tKCQcEnes1Wmf/WarFw8Q47CKZ7h3c1bdZahYy6WQSMn6wbGDSMIp/btm1bItCkvyprlcxV0tevcX/oMHo89ihuHCftk5OG6lfPlw9f+Ludd8SdZvWy2/D7vW4lu1FTu+vvbEhYWKV988IQsmf+9Ai5GWfYeME4uuvZvAE4Rbv2h6VIkBL5ebNs7zz8gjeKby61/elX7M+3bN2Tpgh9k7y4DAHldb/iIjT//dgV3eXmlO/TXh2mjm7qaU63Waih2PdV8UPsJwBHcMEpSk3ZI8url0mr4KPXhKsA45WdDWwVgnZeVIcvfe0PC4uKl5yVXQ3sFcIO5Rx/EI0nbZdk7r0l8z97S7YLLZdeiX2X30t+l7ZjxkrTwF0nZskkimjST/jfcoRorTh4Cue3zZsrWOT8BUKVKELRpif0HS/NBwxX08B2gZi37yGHZhusOrF8reelpKvTw+ARp2meANO09QMHa7iULZcvP06TdmLMkcdAwtBngDNfx/q2zpkvSb79IrytvlKjWbWTZe6+hL1ky4Oa7JW33Llnx4Zv6DrEsx3d8blznHtLjkqskff8+2fnrbDm0daPkpOHZkBWBZNO+g7StRGHUCtfL4jZ/6VTN6EXHt6tejmS1G+2ArmqLsP5XYELyT24HT5oMaZbLD8mDRiocvl6LdOBatu0mwdAMJe/dLm88fY/s3Lpa+g6ZIK3b95RMaJPoyP4BTJE05Z0+4SrdMFIO7JG3nrtf9uOeEWMvlbiEVrJqyUz59K1/6EZBsyMLwRf5pI6mpsBh/iFozRrLxIv+ABCUK/7Qcn310VPy64zPZNzkGyWxVVeAvm2SduQgTJHFQRJHJiwiSpYt/FFeeRJAqmEjufCav0lUTAL8036SmdPekY5dB8F5/3JowoJl+W/TNRKSvkMEcD75hsm9vhYXkaS1cZlUQPWzNzoOaHszAIlDmzbIpulTofFJlsR+g6VB02ZmzkCrQ1AWntBEzXDp+/dKZGJLyQdA4fcH1q+B4322RLdsayLi8HnmoQOy5ouPJKxRY2k7+kyXZojP43ykw/7BDWslHhGM1FrtWvybbP75e9WuNaGDPQ4keXC6X406juzYJo07d5OGLVph3mfL3mWLZf13X0oetGntAOyimrdSELdvzQpp0neAgjb+0DyavHalBEZESETjeL2G91Czlo/3pwF817qed6ls/2WWpEPj1n7cRIC4UG0DDxzJK5fKfrSxSY8+ChoJQpN++1U2/vCNatUad+lRI35uJ2LmKEmE5dtZdHaop5P4RAiwnj/TlQYK76sDuur5YNZE8+0TlydD8sm0JBDMHEjeCX+pVFm/aoFM+/wFCY9oKH0HUTvlJ3N//FAB1zmX3C1nX/gH5cuima9b31Hy7D+ulenfvC69Bo6VhKZtZNoXLyngIoCadNl9uumNHHeZfP3h//S6Y24AhyZGap8I9G65/wVp3rqrOu2nHTkk61bMkybN28OZ/0EJCYlQkyE1XtRM0SfLLjQXbgZIfBtAjxq6m1FPi9ZdJD0tRdtz19/fRT3tNG1TQECw9Op/huy+bwOA4CxtYwBMTdSI1ddi5qFh8Da4i6bi+kvcSz+sqJatFYBsnvE9QM0igKKlABXdpcXgEdIAgAMqKonv1hPAbL0c2LhOGgLo0JTHiECCLkY6Rrdqa3y6lHbimITFNpael14DgBIFUyDMdpZ2jHM5EKbvrudfhujIDuoPFhHfRJa9/4YcAMhJAMihpm3ngrkKuKh5a3fGWUbqqKMxNFFL3n5Zdv42VxK69wIAbCExbdpLyvYtcJQHIARY5Dt0cOc6yYL5sPWI0RIAIJUPLTLb7OtvtHRBAE5NeveXfdDuZcC02BjBAqGxsQB7mWoeJSBMwPfhjeLUdOqHAJJw9GnRGy/IoS0boRHrbsz79fQAYWJfeGCAz5o1n0+mNba+ri+12W5vU9UBXbUp8XpS98ms6bIB5TefPAWw9KIu/llZ6RLftDVMfg9I8zZd5UhKMoDYfDXLDVBqhlyYHTPUKblN+17So8/pMn/257Jv91aJa9JStm5cqv5fPQFuSDdBx3fSPtAMOefHD4o5HdsbxNBRF0Gb1UVSAf784EgdDD8dRi/Smf/D1x6SoaMuRJvaqhM/NWH2yYjP2QpT5opFMyUcpkICrhiYJwnQeHKmBqwx+sI+Hdi3U02oLKEAlAcRMJCVnaF+X/WbEYnOeEZTxz33mPV7PXm9SjRT80cCLDXq2AUAprnsX7NK9sA8SG3U4W2bpcukiyW2U1eJatVGfZ32r1kJZ/sREoT5ye/pz9Vy6OkSYEf+WSt78wFDoSGLVo0TBeVv8dNxzvNZjTp0BmhLV9+scIAuao8IdtgeaqUIwGgibAI/M5rxqJ2igz9BILVMNF2m7toJjVyixAEwHYQW7jDoLqKgEaNf2IEN69SJP7Z9ZwOMiilXDS9XHn2zLPMi66cvG33c1JQYGwdfNASdQOPGzwn4VANPPzi2E8+or3zNRUnaKRQ3rq76OomddpcvgVIQtQO6yhfdqXEFFrRcD9qEwABSFpwcZ7EOML8ltuyk5sGExLbSvutAiYqOV7NhLny8Ug7uUR8rOsOTM4lFmaOhJYgA2GHJSD+iGwSd46mZCoGDbz60UpSQRjnid57svRWaeGzfKiZspmbg7Ivv0s1m7vSPYGacAn6voTLm7OtUG2YXanSOph6SlEN7pEVkVwlFkmeNGrMiI2lCXLZwutZBn64sBACwzqPQgsXGJdZvF3pr6uUjeu1YITdcEwmh0Z/YvIs7etWz1xRjRF8of2hzEgcOlfgevZXEdBt+qP1q0Ky5hMU0kpgOnWTPkt8lbVeSNIbmi+Y3gpHYjhawcX8/YaIr1Eg/nbzFBML3mFoxlZnlV0btlgaXYI7RjEiw5o/5T58yV7Si5X8U1ADJxVEIhvgORbduq87yyTAxthw6Up35D21aB61XoppF9VkVXTrQHoI1EhXvhn9aMkBo5pEU1EGSWLyDpJuAtqzC9dXBqZCPd5Y5Q/NxKGI0dB6ArwbGBCBKtA6014BCE61a0ahnrmEs5vqadl8oxME2BG4Y/khujzlHawEOj2xjDg6SGrVd1/cmN5GYw7AZaQd01YEJf6KbYPL9wf+CpgrXRC6UQJiq6nuxTaYDR0yW00HJkJ5+WBdxaqiyoR1Sxnq8yIwk5Iutxc6fqL5D2JAsU5/90nOxUUoGjWaEE7IybkOzQJqHUtYeV92WQKnNioSp8PJb/iXDx16mjvAzpr0tWzcsV21Wezjm6yYH353ufU6TmLhm6jP24esPyzW3/0c1YoxkXAkTIn3RAqERGzBiksQ2aqYL0szv31Vy1pOhFBxDChvQFijmInjg+Fnm0rq+7paQPwEGMyLAxEdgQgDNH6bqaTNqnGqOjkCblJ16WKMPG8OkRtBFAlVqvg5BmxTZJBH+UfB5ggxsyhI+pyy/vfJ8+kwSZszlAu9EwQawCUx+oDzBc0OiotVUuRfEq9S8ZcEBn1GNNE2yTaq9Kq/Yg8cNH0By26yfZducnxW4Ne2FqE5ELtKhfvvcn+u1TyLFUAAwXOgLDScAKw8R+fjXx+cYQJcuOOVJqla/5zvFCGhtCUyfdH8oL+o5EC4LthewAZI8qNZMPzgPfaDN/uG7VxSojhl3nR42F/8+TdatnS9nTrhJIiKiNVK7rhd7ihN0q4sE3n8HdNX1UTsu7eNJM1DCQt2nA9FDUeqO49KMWnwIT0fpiEikWc69cAMPRqRg0+YdZM2KuZK0ba306DdGtVokOaXpcMv6JeqTFZfQQiPPIqPi1BGfdBHNWnSUDLxZ/J7mR41CrKC/EZURAVh123Xup8AqEZGSbzxzt2xa97t06j5Em0kARYA3dtINGjH5+9yv9ZkTzrsVDvdZiIb8Wk9+jIbs3vd0l3aO2q+9u7fUokSPQ9UWgA0iX5X1OC703LgMP1n9CxCgr1IBqRMOHZRwOJvzb0OhAE0oovxodgwApQjNfPnZAObQeIUjgvEQQBevJ41E4oDBoGNAJgVoncTKBV6d0aDZjvQOYXGNZf/aVUpcSv+qPPhk+WN+kgaCZk3jC5YAAAGtDdodBx80gq5kmD+VhgLtjgYQ0/Epo0FqYCP45GEHYJN9py/Y7kULYGJsJH3A7RUMLRoBHs2Z2+fNqDY7f3XkUxP3BoeAPgPrqS8AK0EO86zaG7KnL21NPK+idRiA4yM///iWbFi/SCOux4y9Rpq37GLyvXopgYGhsmLZz7Lg1y8VeA0bcZF07jpU16OaKHy3A4NCJTIyTt57+0FYJBKkRatu8tYbf5Tevc+ALy6oTupDZg4398NgvBtmPXdAV03MkZOgDnNCORkd6YtO+N63AaVYwELTb+gEWbV0FrRJ/9QXujEiEgm8fv72TdmxZZWMmnC1pg+idoEpexb/+p1888kzEt4gWmkZaN6bNuV5vdcmVnWfGO7toFZqNwAbnfd7DhgD3rCeknp4PwDfGr2Fpzg73Q+BGdMAcXO+8Jq/yJ6kTfLFe4/Dgb619Bs2EWDPUEsQLBK0MWBg7k8fycZ1i5Sr62Qo9iZt98WYfetnz2jSywCP1vL3X4ePVRek5ukH+gaYqWFq3DF/nhxFVF8z0CPQN6sAmx61PXGIJNwKFvctM6crOIqFb1aNJK9WvysTVcfNlw71+9etRrTg16q0iIhrIhkw7excOE8Ow8G+KZ3c4xJU03XMp0CiEFFJILhr8QIlUG0EUygd/GkWVBoKs8sUmTrpykRuMTjZs44D69aofxeBJiMeCdrIDXZ07y7xQaRj+rZkZa+nZtr4d9XfYmRcJG97ta0Z3VDV5UK3h6ysNPll3ueyd89mrYiHuJtuf94Q4HrkxwwICAKdziH5/JP/yP79O/T6uPiW0r3naaod865RdePLKNFU798xgnvEaRfJoUO75IN3H1K3j+bNO8klVzykgL++0eDYcnFAV9XnqnNnPZGA7Zui5qlS1N/00eo1cJycCU3VT4g+fO6f1yuQyspM1wVoyOkXyJnQLJH+IQ8myR7QKJE9fhZMeP/9+6VITh0p2fALI7M9Uw5lZsCvynoW72FxJ1blPsSIxK0bl8nvv3wjDeFbRvU8qSgGwkTYDfXTrGhIK2GSgHmN5Ky87rKb/iEvPHYDNGL3ghy1hYw+6xrVxH38xiMyY+rb6i9Cs2McACIJXm2KgnoyXCd9MwnaQ6Ji4JPVRXaB72rvyiVKm0DtFzVK8YgObD3yDMv1iv5MhQqydsyfo8mrE6CBCo2JU2BjF9fGSN8az13cQqclQBqd+dEWO6qVzvWx7Tsp3QSBzooP3gQQAikpHNjp40jNV9vR440mFc/hAY2M83EdAQjB/aWbL0yh3KgLcslBZSzt1Irxh8UADx+NWiS1xIbvvwKYDFX/sB6XXisth58uG6Z9LUvfeUUjMOknRj4xOtcTpDmldiRwDHOMZsU4rCek1Vmzaq7s2L5K2rbroy4Y7oVmyFUrZsmBA0nSunVP2bZthfgxvZPbKYh18NDILBwMBCI9DrX1RZk9zPOYdUNTQ+FagijjgmG01yZlla9MOvce+No2lLTUgzLqjKvUv5Y+rvZc4izjgYGp3Pwsol5TV5EPVe1Ireq1OubFqsvOubOOS4DqcbK902+rZdseparLuWn5YTM4+8I7pVufkUrPcCRlPyIDG0rbjthsOvXTnhIIsfjCn+rcy+/XpNk0M9KHpWvvEXhGT2nSrJ36W3GR4cYT36SNjD/vNunUY6jLQZ+LQkOYKG/786sgTwWxJVjqeYJs07GPdICDvx/MLdkAezRjng3Kh+agh+DmSId/sulfe8d/ZTVIWTPgn0Z+rlseeEl5wg7sSwLxagJ4xs5SotekbetA5IrIRbcULnV8yE765hFI05zWcfxk8GP1kyPIt5gNBvZAgHBycTVs3lK1RDbIOAbAQ+6tDrheaRYQRYgdxbXJEUxFtWgNoDZGczhSa2QXzpmgBg1B4YDv4Cel4McCTeTFIjFqADRnLDwU8LmMioxu3V7NiUzITWZ70lVEtWylmxud3V0HCvwe37OP/kkzYUO0wxWEYqWgYkQl66YPG3MxHssvVP6v7hddDRLXDQreYtt10ojKhJ59ETwQp1GR1PwxapJAcP/61WpylYITaYg72acmokfhN9W771j54rMnZeniH6R9+/4Kkm1ARa0YndoXLvhaI6h79TtDtm5d7qZ1NlD70KHd6gAfFd1EtWIkmo6ASdCAMZBGw3TIf1MO71NQRzeOqKh4BWg5GHdaChiUtGvXevXp6td/gmv93blttTRogGweWNMJ1uhsz2tSjyQrHZAf1lHWFRwcrmtoXSwO6KqLo+K0qUYkkAvtQZsOvdU/ipQKmv/Qm+c11goCE/p3tWzbHUCrL15ks9jQSZSRXfYpjA3jiY0nNPpQ9RxArUSh0jwQlA0+7XxdeKglY4kDc/zky+9DyiBESbo9n3WQc4vaMY0CwsGODqxUq6sDPOoMR4qXiRfdpQsQtXF0AuEi1Qlgr3vf09CnDI1SjIlrKmPOuV4XH5o32e+omHjp0nO4ars8TQQ1IlynkipLQDWYGCv6axGo2BsbTW1qunPT6tgbHhnhlToB4KQY8MFcadAsUdnfmVJHNWDWHGd9JEJte8YEddondxe/s/3hCLo4z+zE2tRg0QG+QZOmysWl7wq+5/zRdqnjcpEqTR3qQTtBJnwqJgowx206CLvdzfoP0nsIouzPFCgCxMW0ba8y5DOZvogphyKbt9CAAW2n9VwSyVJm7LtTakcCHBseBrt1HyHzZn8K0PWjnDH2Wmj8G+m6xULQtH7db7Jxw2IZN/4GaRRrUpvZSyoPi1ynXn/5HmkMk+PQYefLh+/9n2rFunYfLtdc9zisAg1l964N8t23L2ldXPMI5ttBq3bm2beqCZEaqzVbfpFXXgRfIg8DeADXSAItzr4rrv4HzJn0Xz0GsHVAvp/2qixf8hOCa0zUebOmHWT82bdIx86D6iTwckBX7cxhp9Y6IAG+rFww7EWjPPoLVYkTHEn5DqEEYTawcu+qrY63n0Uwl3H0iLU4Fbf9EFyVGmFoRenRr6zYyoY/uLApCNMFz0cjMfnjXk6WyMU6MI1qpQmcawZEVAxImFQ7dnGbR5wnVgSk5zzh3xqpCzOdt++K12nVTbNjhduFZxMY0aG/lEIeMG9FwaM7iLIAnn7uIZNjBeW/j7UySKdYpTw0Rsc0k159x8j079+Qtat/laEjLyo6LGLaLVzwFWeV9BtwluxP3l5MQubwcEwyMo7I6pVzZDXMlNFwgu/T/0wlbfaDBYD3vPT87XIIFD0jTr9UQdaupPUyZ9bHkrRzvdx218v6WcOGjWXQkMl64OR9rHvBL1/gEJmmfzPzxqEDu+S1l++WzRuXyNARF0q79v3k4IGdMmf2xwrYbrn9OWnfsb9q5+pScUBXXRoNpy2OBBwJOBJwJOBI4HhLQJWa9KM6Jr37nCE//fCm/L5wqvQbeLaa+/xhtkveu02WQAPWpl1vadW6u4KlYkU5XxHJDdPe/uQd0gURjTfc8oxEQGOfA+27PzRY3379HBz2t8itd76EqMcLXbQnLVp1l1dfvFPmzvxQLr78b0p9c9Elf9Hqw8KjZOH8r2XWz+9Jn35nSoeOA/QwMXvWh7Jp42K59IqHZcLE21QbSlcPRlI+8dhlMh0Rma3b9tb2V5R77HiI3QFdx0PKzjMcCTgScCTgSMCRQF2WAC0DAEctW/WQNgArG9YvlJ0710hbC7gsW/qTki8PHnqeAiuaBr0Vaswi4Hd1yWV/10hs0u6Q1+vQwd1wwp8jCU3aKmjbB/CVi4hHZsxoCl9Y+mpt2rRE3Sbo45oDH1b6f+3ZvUk+/uARCUVGhomT79TPjhzZD9oKZOmAk33HzoOh4UqCRuso7gtB1HZTfcb2bSslNfUAfLwaW3QWJzpW1EjLAV11+SVw2uZIwJGAIwFHAo4EjpMEGCnNzBzUKG0GAFq66Efp1GmwgpwFv36lWTy6dhteJicX66B5MBqUNQRONDnSPEgAxL8z4PD+tz+d4fLxo2WZ+WoZ+EStFqMpTTHk1N99+wLoKXaqRqtZs44K1GhmTEN9Gfj3X/83uSh60gqb5XPYD3cm+OMkwnIfU3Ogi6pJb07KbEJZ35XbxPIusNGrNVB8FniXmDBWGL1QE4Q+rIM8MUD38KqGGwb8FErra3nNranvLR+ImqjOjgkyoioiQDrRXayJvjl11H8JFPFyGcoB48tdT4m66v9wOD2oigRI0WXlXNT5TKqDQnsuV6XCWrrHcqjv3mOkfPfNCxrFOHHyH2QLANie3Rtl9BlXa3SgydLhXXNEEyMpGxgsxEhuA5/s9F256uc1eNh5JoDEoh8xzvL+0gQaKqZG4r3UbK1cPktmw+TYucsQGTr8fHWMJy0J76OvLiMuh592sWZPoZ+typU0tEyVFdtMiVQNp9cJ0HK5LVHucbfVB13cqaEKFKgIJQcgx4qQUUnzO6gVkeIe38GZrUbBCuomsIKqUQud5RgVhFBVQbZ7Ib9IYkfo8piahRxN1Sisk/XBYU8wYQThsoDQ1aiwGrdyIJGvDcZrchjUoExN3vsTMjmrIY66dqsdaUMfApvgtK61sb61R1mz4WtC3h6unUV54upbT5z2nsoSMAcGam/oQFV3l1oyyzdC3lZGCM7/5XNln18Fx3hSRvQbMMForggYK1EMyzzoHUBVwqjtc8+/V+uzU6yxNl/8zQCgzMxUNRMqCeunj0sQnOYnnX+POs9nQbPl6xusHF/kDGNU41nw54ps2AhatKKAC+X/whqcjkCkQuRtPdH7GnIRGEiE/6oPurj5Q/UnSQA6BDmNEsmIZ4aDGqd9YK0FgZrEt8b3HYq+q8SAeb2UQIhA6+cPGHMsMvwCeNxFGtD12X9FNi0TefhzPLcFw72q8TQLOG5eKvL4lSJnXi9y5UMidlRZNWqu9K18WZnfD3Zx2bBIpPdokTbdDfiqZuFLYZwNi16mek4CXY5ECjXfIjm8DJleNYG5eaNUfFRplxcp6b1x7m1CGL2dC7KaY1ve7Vy82HSbh6y864/393oaVjWsId3kWDHVjFOKJEDGdmUQBzVEeXkWKyM38mux2LkXK3Ovc22RBDRtDf5H5n7OXf7NY65f5bDLcRGpIR71kz59x6kD+9dfPg1qhoPSsctgad4C6YGgWAnm3l6JQs1VLMyNCU3aIUpxHSIb50jPXmOUz5CFBKoESHkAfNSOEZBNn/Ya6CU2goX+73DKHw6zJPKRIgMHCafpM9a8VVdZBU3YsiXTZcSoy9Qpn23nup4F/y5qxbi+n0jAZVuL7LRFXLuqD7qoyUJEg3z8uAjQq1xwNwBJKii3YYpDahN59laRHWtFbn9GBASVYvEXVWK8vFxqadcI6N5/1HzfdZgIHOYUgPGHg+kBIqr8TDU6443hQn8iiSaZ04+ga+ZHIpho2pbOA9FX9LeaZtRCyCuT6WZsjh/UFxHuX0XwUGVJH7cbuahkw2GTLzoTT/NFra5mKhjM4ls2Ltc0PUNOP18G44fPqGihRofhzaSJIPMyF6LqtqnMZ6t1w0cOp+zT6cMoI08Tc0XbXivXWXMxB/OSC61quKjzwoaVRfLMCMvcWCsPrz+VUi5kjs9GCp3AiHBNtVPd9UB7T8dq5HrkRhYA8lanVF4CNqbKwfgozxqSXXM+a9JzyDcsNEjn9IkuXGfcwXouDqJt2/fRnIdbt0CBgTJw0Dnq4J6Xl6Z/u6e2cW+/cQcobv435sIoGQmaiPff+bu899bfFMgltuikhygCsd8XfCM9eo1SDrCVK2YjgvItRDEmSnx8G2XBVzMh6mUuRjrKDx9+kaxdNU8++fCfWA8ylOuLct23d6uCxSbN2svZ59yhfmQnumRj/NXEiP9VH3SxN7aWwAYkYJZV0PPuwwZwgahMBp1tNFM1UjBJacZsGCdy+V+NpgcOfmq+BEGbmh2p8apJpyS7LgzqCSvUfLCvp18MBrh2IpigyA9TAwssbOBIoxAKmRX3kDt5El67jxlfTEbAfP7uY7J4wTS54Kq/gNT0PI3MqU5hXr00kPVt2bBUWeypLndndC6rbraJGqevPvofklp/I+dd8YAMGX2RZCHyp7YKn3do/y559h/XwwMgRG594GVlyq8zec2shTsI5nRQdBocADV9kem2/iW8rumx5LwhWN/001Q5sH6tdD7nQs3VaBOeVvV5ZM3PTT8qKz5+VxNf97ryRglF+iISmTql4hKwoQcTHnOc8v1xUMYiG0qGffuAewL9Ey2Lp5r1aFa020sCXvpD9eo9RkFXAjJr0K/K5jx0B12ujBf00cIXdHT3ljuA9Q8eeq6kHz0sP37/urz+yj3QXOGQALlwzYmOaQJS1VZKHLwLlrN8KE8Ylfj8Mze50lVR+3/aqMvlsqseke69TpdLLv+7TP3mRfkAQC4YLk7GRJmjGrE+/cZVfKBq6cqi8TeZH2ou9yI1MCwEJAQ89OGi5mvhdyKDzxG58D6GJxjNDP2/sNgrQHJjT1YIyPvUbGg5wHPR5bX8jCiX99rghwCO38HWy0GSw8kG6BF0eRbbtwyaA9WCMRs676EfGgFjMSSMZ/I6tgWTR5/rrahzPZ5FnzKt082Eafu5USvFz22Gaao6WS8/o+2OzzE7iamDZlC9Bv3S0TImFRxhqZc2FxJkIVWDmlORXkEIFKoNBPEMOjJaXl06lFbDTvwZzNtwFj9F2Vd4mvTcT1vFvrNOYiFw1KRGiS9+SY1SUVJlM+VKl4T7iU/Z5VHIF+OubSjKFVZ0QixWr7YJizEcQ8lEH8Q2lTB5VqRNFbnGSIx5/ajh0+fBXECVfl1MtEI/kMJCJlA25kXjN3cCDz/eV4Sa+dTWEFTkwGjNYy5l/hi/gNBQzVNYqpZLA5q8zOXSAp2Y0w5gnBuZ+sh4Awel1VnamlnOu2QmplmPTqbCtEvUbPkeM3OXYNkOBjmRPSVgInHpxEl3ACzRbGjShnG9IgFzfyhLOO7N4BoUgrXJJl0m+GqDtGfnXnCf0ksw2TUPQ1xDzj7nTtf7aXIgmsKMBj5Yb8affbP06D0KzvnL5DBSAQXAnNgMhKikkeD6dzTtoLTv0F/Ou/B+dai310Gu+gRdbcETxkhH/j585CXSsdMgjbQ8eBCJ0jFnmzZth7p6WH5eNaXoqeJstLYql5Yeh8ea0XQV7XrYNRqIAMXKl8+KQD0pV/2fAWJ0sidAWfOrCNIMCIjRBCRmBgBh2iFyQaa/K5K8TWQiTJIRMebzeV+IIG2AgJ9Dlv4s8huAXAyc2SfcJIJEw/LeIwZsnXWzcdr33I/5AmNzVef679Cu0AgDAglePvo3nhONum40baQmiW3cvBxteUdk2Lmmjd72eAIj+rIBZQsGWMDcC2pos2AQzMH5UBZOExlzFb7vZiSE9AmCbO5yFtrO+2d8KMLM7glIezEYmsC2vQCkDsFPbQrkNN/U0wd+Wz1ON32kXwA/Qxiv/A45jIGPGdS/xQBfFeaGUW+rrakEtPAOb6rwkJq4BbLlBhAMU4fLGdXahMkZYxji2WKS+QWoKtxEujDFRbaLtV0XFJj9zrnkLpl02b16eue9NjDjv8zpxftZ6HdA/pqSwMwHzqF06gwyDpIEWh5FTTMYa16jTqBoP3ONcdElizzrVfdKXJeLRW7C+bfKWRfdqTn0qHkrahM1YUgea7WJJ0NNiu2mxueCw/bYEUPernFvHr9nfskH/on3EYUn0brIZG9ivYpmojGF1MSEOvF1ECSxL0zRQ+0StaUs9E/x9KPyp8aPTPaYG/6YC3ZaIF7XbuxZ0v7MiVIIdnrVcmEOa92sC+Ys+mYxjQrnGlnf7dRQrs/RCI69ncaHLPf+yMvYGxouHlDZPvf28Nlsq48fwAPbjzZ4JqVme/klE3n74tl+ln+Ypv2xkmAXjQC17fBLY6oXABQe0lUGJa478WNWnRbY76vBngZuncipTKDEdWPQEOx1aE92FtKGWaZ8rg/hSNtDR3U6vOe45TLkd43imuO72yUnN1PXMRPg4qPRhNR5aQqyYgdHmME13VqBmgcTEzsrOOO7zXQ/mkoN9VJGjeED3qKltW96CJyaNAJCPot+WzEgUo1PaG3SqXG+oy5ds90VIdUZtKre64Gm7TWsZkEXHdmRT0nehMmPDvU3PiECTYJgs9Ht3A8LCs2NC74VoUDVPAYkSmHxuLZsFoDJQgMm6J8FvxsBQZss+sFEDyINgAQDNBUAgNBcyboJwgjoxl1j/MiKTWGqDgC44Iwnz//BAK8L4HeGiSSH9hjQQ3XmeDjH+3BBAuiCmU32AfiBk0Qd/3uijZ7Rj3xLuPnBF0bmfCZCE9Dpl+A6LkAEblhstq40gBGht9Khrxm2vVsAOD8x4I6RkED5qvli//hDB/0ZCAygjxyjJFP2GpBG4ApHQZUVF+Vtq0Tm4nPkyZL2qPtET66qTspK3sfcXulIwrsGyZ65IGskkK5dvgAPUZoYmtcEYAxT4U+4O2kTUvCkSDDmRZPEdvpyqgodL7UfFvjkvTsk5cBuSWzZSa/hi09QQ6C2Z+dG2bd7i26IcQktcE1H5ZLRhL48IwA8EUjt27VF9u7apH937jEM9QAUuxVqkvj94YP79Hvyy6xb8asCpvhmbSShWVsFX9xMuekcSN4tB/bvkKaJ7TVPmatNWJzYn/17tukMT2jaRhontNTckDxNMjKIZefWNbJ/33bNwxiPaxLQbwJSlZcHpLZNn5vX4zCAQjlU1BxayaFzLveQgA2mDyPhtQ/mbBQSXWempMjRPbt0DQtv3ERCoqNNAmtLm5SydZNqnsIbJ0gKElLnZaRrUujgyCjJOHhAso8clgj8bWu7tG7MZSaszti/T44m7wFYC9ZrgiKwjqLejP3Jko7vCLAimiTqvwRX9jw4snO7Xsdk2ia+Ge9OYKACt8Pbtkg2fL4IvsITmqj5Ud8PXE9Qxu8JypjgOvPgQTm6b49ushHI7chE3JoLkoUAjknejxyR9AP7kKcxWxNxUwZBDRo4ORdr/e1BrliALc+ivoJYX9LTD5f7nbslgYfLsooeMKH0KC3dGusiaEpPL92UXfQ8HKixltbVICBvcqhZ0LUTgOrXL42J7Jb/ibRANCPst0WLPbYL26RmnbqKNYpghZocAjDuLD4WaCLCRm4mBUwjYFaD+lFBHU901Ex5VVnjXth1BQRq8jy0ZARclz0I/zJoxOwNiPfqZuUOSXGfhZiVbqLUcwivs0wc1Fq5Fy6SBG8sNEHadfA6nm7mQpPVZ4zIva+aNn70mAF5T1xtwObdr4h0GmjA1xtIhfDtyyZSMTLWLMC2RoWyPFmO/OUuLIUKLPatXyLvvvQXtdsTWPBkTL+nxgmt5J6HP5DIqFj54atXZNa0d1Vdzmz3PHExpPicS++RfkPOUpBDn6550z+UWd+/L3c/9J506DpAtWE87X/9/lOyYOYUK5M9tGIAu8PHXIL7EeYM2VNLQJD187dv6rPIuEztUpPEtkiwDWdO68THsQ6C78aSBd+jPe/JJNz/y4xP5ADAHsObadY7+6I/yLDRF2ubqNpf/vuP8tWH/5Xr7npK+g2dAOs2EmBjvn776TMyd/pHCs5sVfXos6+VsZNuUsB4NO2wfPnBE7Lk12k4DwRpGwm0xky8Xsade7Oq/T0j/vgZ2/HR6w/j2ny579GPoN4P1xOnU2pZApaWY8vMHxXkx3XtIdtm/6x5EqkJCkYi6Tajz5SE7r1NbkVEvW3++XtNYB3WKE52zJ+rrhHNB4+QLpMvxnfTZPuvs6XP1TdLTLuOmmB66+zpapqJ69hNtv0yQ8EM62oIgNdxwrlyeMc22TbrR8x5o6WKbtNOOp11vgQ3jNI1i87567/9XOdcv+tuF1+ALc779P17ZdMP38qRndsAwIK0vQGY56a9ffQZ7NPmmT/octeoU1fZ8ctsbRNBJEFjxwmTAMbamGhLzNXNaOvuJb+rhouarjxcGxodqxq82PadHOBVy9PRqf74SaBmQRepDKj96QENDKPqasRxHiCDwOKMqwC64L/FCEI6zWMRUt8vb0U1UQA4pHV492FolXCSp8M9HfqpFaMp80QU9oM/BFB3wixJZ0qCM2raqP2jpvDOF0wkJrVXiPRQMEZTI1IoqFn1lC0+wNhZ0rR5B7nxnmcUHIXCvLxt03KZ8s5j0Ea1lAhsFoxG3LR2kXTuNVz6Dh4vUZDZru3r5LO3/ymf47rW7XtJbFxTY3ZR3wU6aMNsCaDNn68//o8CNoKVAcPgz4ALF8z+QmZOe0c1W5Mvv1/8AP4WzvtGPkeUYhNopC657mGYPMNk/qzP9ToWW9XN5/hjjJkI+9O3/iFd+4yUcy9/QA4f2idfvv8EnPkfl5aI6m0BLZ2eM7BJ8SRI0EQNHk1CUz97TmZMfUu69T1dRpyBOYHvlyAAYMvGpQoIaVL89K1HZfGv38nEi+6SHv3HKIBkP76b8jx8McLRn+s0vYY3kM6N2fbjOGWn1wnqOE1uKVs3Sxo0XAk9+khsxy6qldoCwLJh6hcSFhMHkNQCYCxLAc+hTeslNWmndBh7NgBYA9VMEfS4/ArdaEZ4QDiI69P27pbm/YcoGNu99HfZu3yxLHvvNYCjAmnaf6DEtsXnSxbK3hVLZOf8OdLxrMnqgssJqf40FkDkAYeardWffyS5R9Nw3bkSmdhCctJSAfB+knXfTJGg8AiJbYeINMxfPj9l60ZJ250kzfoNlkYdO0vKls2ydc5PsuH7b6TPVTfBDy0MGr6D6NMOie/aU4MACCyP7NguG3/4Wjb9OFUim7XAMgkN3ImMHD9B88N57MkngZpFH4MniSDLt/oyUTtzzm10iClpnquMHPmiUSs2dLJRGNFxnIsAtTyleSDSz4A+UG9Cs0U+q4v/CJ+wOwyVBR3WgywH9sq0oyauZftZeo6ELxlOk7Z5kRos+pZBWyMd+hm/Lq569D+jeZSlJnikaqIPJ7AOLrrU6nTqNkS1Ofl5+QAVLwJ8NZCzL/6DCzhddfvj0Hg1Um0WgUtXADAma/3us+clefdWNctxk7KBEecTARWjDuf++KFqta5GHca3wVfadx0oSdvWyO8AWqPPvgZ1xykQow/XZTc+Il16j4BGKlu69R4pn73zb9WAufsy2KrwEWMvlYuu/ZuCMAKlNIRMf41oRQLHVu16GLOMHZSibQqGaXKNariaQWt87R1PqsaOmq/OPYZKysE96nOxftUCBVxnXXCHXHbTIwpO2bY2AJhJW9dCu/aZDB11AV4ZaCXsoA63caQc/KCZKO11OoFDfvI/mhFfeLc7nDlJmvUdiNe+QBpDM8S5TsBxYP1qiYJ5zgwOjHu4tv24iZLYb6BqJ6mhombJZW5xd0C3fu+IuhMHDNG5FRrbCABnu2QeOihdJl0ozQYMVVMgP6f5kiZJapn8QX+iPp7U5rtAl78kr14u6TAT9rz0GtQ5VP3HaM4MgVZq/rP/kT3LlwDcdTL3WAeI9uPPkeYDcJBEiWrVTlL37JRDmzdK5uFD0gDO/wF4VreLroLnSAP1PaPDeUyb9nJ07y7Ztfg3yTqcAjMqLBsO6Dr534eTtYd8f639v2ZBF01j468zDuOfwJ+LPlEIOZV0RNlVZ0nnRkTQwVNcRaNa6A+mpj0U5I3C0d8azhO4tdiPZlsI/uwN1jYZKiWE5eegKg+rz2x5Rft9sk5aSwYEQnSipIbg20+elrXw77rw2r8qaMk4Cv8SAO6IyHgoWTNk17b18AFLUbNkJgE3iuYC85ARh4X+VHuSNqrGZ8eW1fK/hy5TEkD6sdBpeS/AWnpaCji0YEoEGKLPV7MWHaQZ/KCOpqYAAGaDabmR+m0RdLk73dskp9RUkawvLfUgOLGi9X4W+jd4K7yWYJHmS1JaMNIyLRWAXDVz8JWJiVewSEDIsm7lr/L4gxeqqZKbMIHXAQR7ML0G74tt3Nwr6DqZp0xd7xtBFLVVMe064JyYrea3Qvwd1aK1jiG1XgRgBEwE8oEAJtQY5YLGwXYypwndW6HZLhCap+i27dXXipot+izyMwaX0OxXANBErRSBD/2sslMPA0jBXOjJy0VwiHUqdRcO1fg9adF8AKzFRiNLZ2i8lwSA9C2jrxbNjiQCZUQlNV/sFz/3h3a/QXxTSQHoOoZDEwtBf2AYzNoAe1nQiuVBI0vwxXsog2PwH6vO9lHX54DTvpNUAthoXNu2tenoulyj3aUDHcjO5FL4Ib14l8jbfzd8UtFNYApkZBn3C+vpeoKy/lYfKGif1M+rlFKZVD40PXIhuvJhkQ9AngqSNdUikU0eyTaL2mH5Zdnhu2wHfyfPWEWKvXu7ToOW+ZDPtqLMvFfjue27yeWExrJUpNMn+ppCIdXDhtW/qT8VNT7D4RNFkMUSiMCEtcvnyY9fvaYaJMO9VXTMcGm3SnTDB6DqsH7KaBw67LsY4eFkSifzhtGNAXyiYfmFEyiAUigy3DOikD5QttMpAU9pJQ+bh81Wz7oNWzJbV/IgYH+SCSDJQq2XRpxZXeEGfOxYrgJKA8To4pgJcJlmJXk1rWgHvjCaXhnu7eLTOdFD6Dy/hARoIiT4YiEgsjVMLkd6tzsIwugzVdGiUYeWM74eBqw1WP2p3NY6o5zycijVzQPgB9fnZZoQ/PwsRM4CxBUdLqCdatsBflqtzWFSzZJmuhqW/KKMDwwccPd7pNkyec1K2blgrppZ1cHemuca8choRqc4EjhJJFCzoItCYdg+kllq9N4Pb4q8A0qHO583zt98q+30AdQ+0Z+JnzPiixsHiNAMNKzmS8bbSUXB6EaQqMnDaM8H/4LmDYCw6xBDF8HFho700DooXxjNe3Sgp78XNB5aymoGFxU64XPjPIQoQ9VWsT9ckbDIMWKy3EpOkll0HLtBLRMd5+kPRef18674o2qisjKOKtfUHkQTvvkMaCCwMZ157i3SFNqkUJhp6YM1+4f3lc3ceylUKgqWkWMvk7GTb4Hm7LBrCpDlmyY4gqWUg3s19xejdOisrxxGBeS88se0KguwFwfbZaVrsa8MDDLRkPmI2PXV8HwD7OnrRS0XN0kmhmUZN/lmOOVfhJxlbu1mehgcCnKgGfFmWjyOQ+c8yqsEiGjoLWGtj1x2ADKoxVIiRQYX2Rpx+/7jHTxjmQmV0gLO9JxznSddIA2aNlfnfLu400cUlsWjZrXfplk5uH09/MQ+UP+utnDGD4uNg99koCQt/FX2rVp+CgULnVyviNLlYF4HB4crtQPpIDy5FN17bFL4+CuxKX1SGeTDtUtT/2A9J2UF10W9Bms667OpI+qT5GoedNHuTtMZnd53wOyx6Hvj33XeXeblIScVwQ0dxwdNNBGOu8FV9S7A0ZYVJpl0NTGXwTqohFqO9r2NE/3LiHx8488if34fz2gu0gB+VI2h/VoPigtSUYy92oClKYi6/Oo5awxLaQg/5rWxcGyPRXvpqM9IQyQDVed93j8H3EdcLB2zYI29D8qfhZf4hy9eVv+rK2/5t/pbZcB0SGdxP4CwLTBtp4IVnizzF17zIJzH09W3az00YzotvCkZ8Tmjw0grwWesWf6LnD7haq2ToctMx0POl3SYEQNhHgkHt1Wj+JaStH2Nmhk7dR+iJj06969aMkufU7pGreLiYOqbxqCrIKjcuHohNHEmPRCBH02djIrs1uc0adGmq1a6dsU8GTIK0Wc4xJAmgu3mwkUNnq1Vq/jTnSuPhwSUpRwRqvSnatK7vxQCTNO0Rgd4rpcNmjU3LNuFReDmeLSrxDMsGogGTRPhZ7ZGnf+jEH1YGEBtF/nz/JS5XukmvBFUe2m0aruwFxxGXaSg6HzOBdJy2Cj1E2N9yTbgqon94IQI7dR+KDNe7AEP5eqVc5XNvinS8ti5Fr1JhofIQ4d2yc/T30ay7dOkeXOY0bHuzp39sR6omauRc+YIFDazZ30ozZq2l/Yd++tad7zPIdUZ2ZoBXeTNYqHzOlXBjLwLjwLYgXnxsStEPoV/F/xJZMhkEID2NCz1BDr/AKEoBCvboBWjPxgSWApYZY3vltUt+jjxR6NyPN4+SprP8kyFo59BDc57CLxIM0HKiGkgRyUFw61PQwvWCHxgl4MIdSkA3/+B72uquZaEp2DDVRJX5b+ydOR2gl1N0InP+G9knMho1PH+P5BjEkEDHd+Btg7t57M7D8YuiKhDd9Z9glFbTu5gjP3gPdTOeRabg8vVf+vZvI4AtwZAnSFtM3nt6nIheNq6cZn8+PWrEodE5lHwaVr62w/K0UJQ0bZjX4lr3EK7sHzhdGndoZdqgxYrZcPbpmteusiPeLJq2ba79AWlxKJfvpV3nn8AflQAMDhRpWBM6ThPE91lN/0DcRgB0g+RjeS3+viNR2TCBbdr1b/8/ImCIyX8c9OolZajzPasdNd4uX7HnKBzPrm8+qNNjIx854UHZOjoCxUgUmu3GxrZjt0Gg+5isHTuPlSvobaOtBg0OyaD0+u32V9C29deJl58t5pEvWnXjKmS75cXRFoHJoTOS2vcdJbqZl2352pFxab+UFhb1n3zmaQn74OJrr0cgaP7trkzQN3QUOIsp3o7krBklgLrSbb2yG330Rx4XgJwaL70Ng9Ku97uC83bjDDcs3SROvmz3VGtcVDBBYxQ3LN8kTTtN0ia9Oyn3xXV5zGv2C71V+XncBeIhkUCZe/KZarl4n2MsEz6fb4xs9bNaVnRITbLjmXB0X/VmFPXV9tKdc/rxQRK27aukC+nPKmH5VZtepQJulgJGekXg/h7CXgrH3zoC/w+Td59669y+dWPaB2U3yFE8k/5+DEZMux86dxtuOU2UQcniWqIrW3HbZ+uPujiYk3tFSj8BfmZXClv6DtFgHXVwyJTwTu1bbVJX0Nz3BUkT20msmI2NEPwoxkyyUQ6knF+2QxD90CQ42tpxjoBBDGKzz16xfa/wkAqWGG9CtbwkrYAeKNfFXmxCNjYYUYvQgMiuzeZHxKkUjNFrdscEJYSLMWiTeTyigIlxdtoI7VYx+gPAcHxeiTUFDDlqiaPH9L3gFQWUJ/K/K+MqZJyIKM+6Szy8T2yoWsEJ0tDAEuyzrNeO4qMiw/bDsSu13IhskeK/UHKAwVk5POyQRY5ytgWXl8DET1KeggQmYXTpq3+5cJHzqay1MHVfy0rUYOa1PwRzQdSSICswzDpvvTErepkzLYSZNz+l9elCyIVx4PV/edv3oQz/OXqcM98gr0HjpPf5nylzsg2yaP70w1Fg4+cf+Uf1YzISMXf530Li3GwcmWRIHXc5Jt03GmqGzhiEohMd8ocgJ+XHgf3G+Zdq3bd5eLrHwaFxb8U4KjsLHMgn8V0NkXogY7JpgV2iiDdgnQjYnUwZWrqJ7wal9yjWrRFiFBc/vtP6lQdG9cM1BP3q0M+NSGX3PCwfAGT62zwjhH80WGaXGaktBjR6TLd5LxttAbQWFGTdJauxJDU+qXWQpXFZLF8T7hRoYE0NTDhdVhIg7ozP6soDM5HmtWa9Ooru+Ccvv3XWQpYwuObSPszztKoQM13yGFi/0txvyi0Qam7KZLaKZ1M1pd6trLqUDBWHLjqZZijpZ3jqMVie7qeB16w6d/Jxh+/tcyfnMsFoLZorU7yhtWe6xjHjFyGxZ9DIKivhZ4fc6VRh84aXblr0QLVerEBoTGx0rhLD/h6LVdC1jp+Hix19G1olQlfOLoHMJghmwmv0XmOJU1nJy384rAxoE3XPvxbjjoqH/tlODLR3HDz0/LcUzfIf/55kexN3ipnnHmdjDjtEqy76Vjnw3RKMcLVZN6oUytW8Xmg/efcJ/lskUKl+qCLXFzknep1Gp4Awbpzc9GxfiCADb/nS26bHrFYKtEpiUpZSIjKF5S+YPxhsaP4yE5/Bn5Y3DVBTLlD6V8NLZVR1BQBGZo27bFQokf8Qeb3m54sAmHUatEZle3rM8pEN6pPFn7gSC0PQGtFgdn9Abu3/Pk98yCy4/NfAjLGIowCd9LQSaZ/gfATY73Uvv0J12sdFp9YpwEif/nAfGYnVyb4Imi79RnTB3cQxTomgluMaYN4j50jsv+ZIkzm6V53qa99xb4gc3WAlaaj6A4zYepEQV+zEdXUHgD8BvB02UmPFUBZvgDRMPdSHT3h/Nule5/TEfm3XV/M1u16wn0PYen4jHxYBER2rkH2zQYjTGURDhBzxc3/ktPHXwVm9x3qBxUJLWzTlh3AEB+pqXq4dvDUNfmSe6UPwBzBFxfPNh37aNLqEERixTRqou3lxbyG2qbEFlCXAyzoUKIessXfeO9z+LetFQhQKN37jpJGAHgt2nRT6gfmK9M23fIvGQFfM57yAqHxYz/IQUY/h2Pocwy4x679w3/BSbZWDiKJ9TGAtxjIg88NwvzK1blTfPMjWSrNODTFslArSBqCulPM3PNHZClzL3Kh1Vcd2o8AfU8MQ3q9LpxM6BfNak17DwCn1i6N/CPTfFBEpOVUbrTQ9HfivKdvlTslyTGscfEgJSWfVXhcY5CaYt1Ava1GjFazHSMTeajQeY5ntRk9Ts2A9M9SjRQFiHrbjp6g893PItcl8CfAZ2SiLWU6uUcmtpQel12nDPM5MHnzOoKksLh4bSdBIseozWljNQURIxhd6YVwf+NuPZUVn/eQgNUHh8724B2L79YLnF2HtF2kyeDYxnXpptovz5RI9WXM7flptDQQM1OUQeb+AQgmcL2PtT+HCXrsYB/KTvNp8n3CnDCkyd7bwHvse5U/UAFzaX6xBlxR02/mp31IsMGHGTVTJ+ewOTDTR4vX8m+uZ8zGcdU1/5Kvv3xGBgw4G3kh79RgpaI5z3qZ6L34emY/m24Z7hpeXmv6wGlua/WP1wwy4MTfzeRefdClbUfF5M3yVGXzJSfooVCptbJNZDTNUVtkhzqreZCaLYAVAil34EHtgH5mTv0livpNcdFw+95AYbd6rN9ZPx1WeS3bxvYSQPFzW1Om6RBwPdum/bEnIz/DdfzMhdg5iqiLmyudnIm8aWrNM6dyU4dHu719pvLjSYCP89JP3lOs/3ZbSpFJJeeTOUn6YWJ4gqwibUwlq6yVy8lPFYkIwv5NW5kxchsb9iEbQRwETnzBCFrIDs/P1ayGces7ZILmXGQKIGqzMuh/pwsQN3WzGNA3i4tGYqvO0hI0FLqJaF4w5EnkZqYLCZWXDGf3VWJTmjXpoE9ARv+CXv3PMNdrXkVY1pu2lsTWnRWE2emL+C+1VP3YJrTPjnqkRq0ZAB6vNc9gm0yf2nTsLe39BuiiR3BJwlV7EbP7bbeHn2u7Nb+jabdnsRfPLj2H61eM9CxrQa2VQS2rUuvVK6JEMAuYjw9oFuxI59rfr2q/2ySnxToZHp+gbO26uWHsXWlyaI5DK6Jbt9X+a25FN60Btb3hjeMlEv5WyjqvUa4+0rAlaSfgM0ZNodvaHNWqrc4r/dzNLBkNUyGnCYGSP4AP2fFJNcHf3RM0E8jR7yya9VgO82yDMudb6x2fF4Xnc+1me+3ns23hAGfk3XJ9zmhzXMd0RVGt4CeGAwOBJEt8117F7q/9waidJ/DgoKAH/3ED5py2TeTHYwobvyc6toMyBAqIbJCEZ2Nc+DczYTA9mpLPugEZHiAJjrLBPEBfLM17C00T18dsVUbYLTech3T/4FrG7/h+hgDse/NtZTu4ptFywWdnoX7OG6ZvKyzM1zWyc7dh0gqWMmYdYe5aroWlaTs14ETXA5M7knPJ/pt5bnVvwFrJZ7DvPCCTOsiOJK+dETdLrv2auis0agZ0sebSzFylfVfic4WhaKkHivb2mbuUPEENv/P2WaU+99KfsvrIyecJCr1dX1YdpYFKb/3nSYMLVY0VA2A8N1y+f6WZGmrs0ZWoyJzU8kDncMTrXbb5hf3giSm70GgY7RMR6RS4YMyf9YVsXLNQCUXpPE+neKq27cLTkEbKWGuKwhUvgjDPScdzzJ32c+jYX2QKohIVwAeLjPHnMODHPnWyL6Vd636S44JBUOk6Anhpj+EwY7+t9pTSbk/hkQfMvf2VGJLjcqlCDoO3rHnKuWo9uiSWPC5tqqmHEKio+ZAaByaitvkEvYwvHe7dBOHWBEPnYPisiuYYwZN1mijW3NI+z6dJHJsn+bK2/zITvmU7QUx6SJoPHKa5EGkKtAs1V/lcs1wvScmB0PZa2jXXjXyHlbPLaqv1Bd+lYmDS6v8xUsHUpUWoqgNvzVcXyGU9Sg1SKpao6pNK3Eet/vTv35DVq+bJNTc8Lls2zZA5Mz+Ug/CfjoVLTX/kMR4Ef2tf5B+mZp0tIhjajxywvyC38AbkP047ehCAK1xawX1m2IiLpGWrbljTjNafwIwgZ/4vX8nCBV9L8v7tEtUwTsaMu65IG2X1n23ZjMCzzz5+XCbQDQcVfPvN86r5n4DE2iOQLHsD8jfP+Old2b59tb7yfOaoMVdLE+Sp9SwE6AR7BI2fffKYrILL0rnn3SsD6bKEQp+y2ejrVvzLw2ccknQPGDhRBsCv3F3zV2PCdq/IDU27u3bUDOiqlRY7lR4/CXB2lFTX6hZ3PI5hlexoxfzMSvqm8GRJVXbStrXwjfpZHe3J4h6BHIglCUpL920p3lwvz/GySZTWZm+fl9o/1Fs+xqhou4t6UTF5VnKQavpyq+MuR3pbEHVwflao6xYYCY6KVq2O8m55AhSvFZUxA7yBk9IAi9fPGaDAIBC4uK5fK1lHUtQpvsWQEUZ75m0xKA8QVer53O89+lde/RUSdh24iN3i++s6dKnOVhtWm1PYNuUdRnq+zZsWy4fvPCRr1/4qTZu2kybwwV6z+hfZuOF31azTdyo7C1k/ALh2Ja2X11++R6MPG8e3ksRmneXAAYCwuZ/JCvhdX3vDE9Kl+3DVIFEjxojDTz/6l66vHTsNQgT5fr0/PgHaTnbd0oj6AdQzF+4OAKofvnsV9W+SmBgkQIcGjYm1d+/aJK+C4zMj44g6yrO+BUiFx4Pw1dc9pofmomIoKfKghfscwXpzkZ+5a/cRcEEZoCBwxbJZ8upLf1CN1uBh50oo3JpWrZwt77z1F/Rlp0yc/IdyzaXVmjmlvKoO6KqWVE+Om11befk7er3uME0c+YW5iOS7CzxcSBSNxYUnr9IY4et1Z0+ixnPjKBYEUBdPApWUt/YHP3SW57ZLglAFNie4UPMWEBIiva6+CcE1+XBRhb8pjRB1ytfvBAupio9Xe4I1d00ASxUrquxteCZBDc12WxCtf9kVD0u/ASbCeeniH+TNVx8AAHpFevQ8XeKbtFYANuVTpHQC4BqPfMVjz7xBgRWtDDN/fk+++OxJ+eLz/0oLaLsikcJuV9IGmfr18xKG3ME3wje5EyL36e4wZ85H8uVn/zWgywKbBJiksqF5lW05DdH/555/v1pZuB5/8+XTqoG74Zanod26Etk4UmX4yItBJbFbLQbGed4AVf5O8yE1XLNnfiC9kP3m6usfgzN+tKSk7JVPPvqn8hne96cPpF2HvnoT+/PSc7fJ9+gvAVpbBKTRfForg6EuKyUHywFdlZ3AzvX1WgJq/8fpiCppmuMcwFWvh7PeN55O69yA61QyZ74jcOb3QeSuRhrWqCtDvR+yetkBOqkTWJx/0R8BZq6CVumIgrB+/SfIwvnfyLKlP8Gct0patu4mm5CveB00YDQhngWTH8ENzXf0hzpj3PXQFs3Ra3aCh5P3bwDXZSaC5kaPvUZ69BqlQIn+WryXfqIEZO6BHwRM1E516DRQzr/wj+pXRkBFYGfnnt2fvAParlQFSnFw/4iBGZRtsEErNV70FyN4+nHaa9K77zi58pp/KhEr1/WN6xfJXoDGM5CFph3yGaenHVK/20hQRfXrPx6m1rnahw4dEdx23NCvmToO6KqXr5DT6OpIgBqFuqBVqE4fnHtPDgm4ogfrWHfqarvqmJjqTXOoSSJQaQSfphyAF+PD6qNAKhGp+wi6DiEjDIFMcvJ21SSReJTpx0gwTfRDVvnQ0Ehp06anApbkfdsVr+wmuTlK8xZdQFOTp073BEfBIeEwTRrzYjEjqqXtawP6pHBQMR0BlRM1YVmov0+/8bII3Fxff/EUzJ4LZdjwC6Vj50G4LsoCR8a5k+1eA+A046dtys14xdWPanQ5QR65vvbt3apPXQbS8q1blrsONfQ/S01FNhyUDJgzj6EtJTTptTyqDuiqZQE71TsS4IITBNU5/Qwyka6InEbH+3TljEI9kwA2A1InMErQM/rwePaEmjhuxHSur00HT934dG8u8nBSugoNoqhNr6fjKc0T+yyNGoT/oNEWqZOZmvX8mY4PJZff4V+NFEQJA8AyxcjfgBPwypFHk9crDU0htFxH9G9Nh6aBcMavlFpSarBKK3yOewRhHsBgAvzMbrn9BYCptwG+vpd1a+ZLi5ZdZPL59wJ8gXDcag/va9y4pYKvpKR16kA/BHRTOme0n+a5BGCNwGuZz6TxGiwGmkzwZNLvrHO3Ecp/6I2/sNRG18AXDuiqASE6VTgSKE0CXKj84MOwbOFPcgC8YYNOPw8hy+HHMfm0tQA6G9fxn6S681QNMBBwHdy8QY7u2S0JPftIUHjE8dXOou2q9Vi1AtxZB6Vpn/5IyI3w+1rwO6OTtaFtwZZtOewrDxNpFiA+Nb1WUY7Hf9DLeeLx8uPy0gxOR0MDYWStga74nQ7sLKSwoak7wPKbSjm8zzobstGkSuKc8EVuV+RJRiFPIC8ID/v/9q4DvKrjSh/Ue+9IgIRAQogOphgwzQXjbowL2I5L4uwmmzhO1l822cTpyWbj7CbrdMdx7DjuBYxxNxhjik3vHUQVCAESklBn///MvU9P/Um8JyS447xIPN07d+bM3Jl/TvkPtVBkh0KuRAv0EIzxkEnToeell1JOpKRmyjzkTL5m1pcREfmqvL3wj8pK/41Hn5F0pBIiBiSoSk3LlhuQXvBXP58nLzz3Y3X4p4+WoYYwwHAsUg3eevujiL5kPloCeNMazjlGlLtIrD1v5Hlf6YCu8xbhRVRB0/3hAi4QF4tUDTEfInAWvyyb1y6VoWOmSyQcPXlS83VRpn745pBMU7nKLP4mXz/X2/Ubp3Nd33WzOIeduFuTonJDY6Jx+A6ew2lendA7GIVHx/qiHdvkMFjqY/r0k9AYRDn6APC0NlZKY4I+HN2wWk7s3Kas8QR+ShPhxcK5WVVaInuXvAcH/gjpN3ka6CnAI1VySvYsfg+O/OH4bgZoIANaTGnkxab4tirOW53CJvqO/yIrfVe5ExFo0a9qC2gjcuFLRQ0Qv6tAlOC2LcsUhKSn56izPDVIXLe2I43dGfhCxSJDSxV4vYJDkBINTu5b4e9FDRMBEOdkGiIhWXbvXiNTps01eXCx5tEnazOiBRXkNE3a3oq0CdJMW5FyCpGPd817TE4WHwH4ek2OH9kjmf1MnlmWCnBy5eSMlZtBtP4sQNlzzzwmX3vkSTU32m1idOb0q76gvIwEWaybh2DyhNXaND6+GvlWzlwO6PKVwHtQvfYG1ngjMylEHNzljYFkCqMgTSlkzCid0350pCV8Dk97nyIf4+5tn4Ma42sSC4Z6pgbqiUU3KTviiylUuvHM9IOWqvTQATmw4hNoqUZLwsBcw0vVwaI0EmbH6uCd3rrcMnGyHT5qA/tYXV4uR9atFtJn9J0wWVN3MXn20Q1rJCQ6Ft9dAad+ANgW8kh6q6e+r0djFy1zqf6qh4euWmNt0LNo4R/U6Z1RgwH+QWrGO3hgu0Yc9sscCj+nEsmAOY8O8evh5/XPZ38AjdNDiEyMgS/UFln05h/A33VAps24W1JTsxX4EMRFIiUdHfL79h0iw0dOl1Mnj8lbC34nGzcs1l2kPVoato+g8KMP/g7frFh1cCeJ6V74mR0o2KqRjfGJvRUUupYBAFnST5A3rGD/FlBGPA/qiP+SB770uOTADywLvmdbNn+CaMtfAgzOUx8zkqLuR67njesXIyjgAdWOtWUCPa954UQvnpf4LombW9rIfA8P7H3FcGg1PREpaaKdp9IaBb3O4mvhQtya1ojXGT8Dpq9o7DxP1Te1JqybpyCyLbOwrtYWd24Qmk6C0WZolz63RbMH+oITPFXtNjZwJ0B1n0wmCof9Nv4S+vwmdbKtfB5Plcq0jGuZrsf2DdOUHk3kQfkEh4bLri2fyWfLFsiM6+7HCTRSKsogB8iCEUl1iGgyUXMNm7qaQ/k8lZf5mydt9OULYnNzaTO5kOlidqGASPs9JbiuLDmNvIEbNN1NyrCROqeYd8/doZhj5D6P2wQVNPdxjlq+Mk2vNSl7aIozOUSppWJh5GFrWQb0+fYcpWmvUbYNt362IutG7acmp9WsIcZU2RQnawoagFGmAxrzwFfVf40+ZDXIU8ck2GPu/4r5DsSsjbR8avrku0Vh0HfISnHU/tBcsCtsYmSdtZqOsiuTAJF3HFQg0CKNRP7jz1ctlBXLX1dtFAFY74wcmX3Ht/WQphotRHYzypFRiKvhV7VuzfsAVQlymuZGFBKLksi0jmszfP2SAFxuBiHpi//8iYI0RiuWlZ0E/US20j6Q6JTkp9pnjBfT9LDU1FiE0UYcurYdLNgmK0GwGhuXokCPTv2U2Q03P6z1VePQyHnKOqi50vUSps+bZz8Cjq+dyumVkJABk+K/y9x7fqgasHdBDPvpJ69pncxCQjqJvpn5ShfUyMHf27PDXdPltlw5mi5vC7pH1ocZgRNEFdmw7QUWL0dIiAEDviyamgImML5wZbC707HRBl4mLxdyQlr2eYIo8rKcBY/MWSwIXLZCoMommOAJxgYJvD9I+bcqpBymC/YpPDxKQZ0N0M6C3Z2bRjiiZwheykqNX0NEZKzqoeifYHYJskYjxQXqY0qd8jMluonx32Gok2pqOqeqnNhe+jGgvWwf/RNCocbXpNRW4ldblryeoIhtrsDpknVws47AQlOLseCzbNkzIocq8bCIKD2JUkbBSLHBftJBn6bDcsjuHDRAYcj7SK1aHSKIaBpgX7hBncWJtBRRQjwpsi1KaojFlfJ1D+dmnWyPyhDtYf0EYBVYrLSN6Bsjjpq20SdzxJp61diYjQ+K0RIyV1wlE17T0dfH87Mz/aKWxk7hQyBSfaZU2dY5LnpKJ7AFuCBjew20PPx3ALixmHPRlfrH7cE0wfnDVMl6GG0VhFyGBFXu+QjrsBmRnZvmOD6D2iPORybTxtPMtW6vMp/PDCBsKwEN67dzNDIFUauF44D5xLbyOt7P5/pDE0WzoDLju4EvmkmZ6J3t4TxyvdvMIakmWPwdP6OQwojtIzDl+8V3Liq9DxFV4/p44II8alXGIJXF7+yjAbVttLszA+nFe5jkmnKoxWGpir/jHWTuw+DgwC7R2Zq8iXXQ+NylJKjLAUIqKkrUDDdq9ExJSEzX6EQOAtdSOp8/9JXfqoN6AagkqFGKgjYrJ3ecDBo8QdeNKsxpzl1SOdCJPTEpQ68vKSlSf6sJE2/RseT6ktEnT7XsbEc8HNmZwDon5zKtg0VzimJe0WE+e+BoJU9lO/KHTJbBSAk0AN+p0zv6EAO2+ynT50r/7JFWirZKXQvunPc91XYR4J8pPYloyjz5ysN/ks1oE+kwKs6Wog8Jkpk5DP24DGtljK5pPitumq5qzSZhXkAHdPlM4j2pYm5l9qnXXpm7RsdFn6OziOj7cNHTyhLPVDdkjg/AqYyLBF/Q+7723xKDnIs82Sx59zn5fNlCOVF0SCdxUnKGjL3iJuQwvF6BiebwwgaydsUi+fhdpLooPKCbRAoSlt9696NIAJ2rJ7h//Om7kpTaTy6fNlveevkJ2bdrg9aXM2ScXHPTQ0ggna6nMwI18nqtW/muLPvgRSk8sk+BUnRskowaf61MnHGb+jewbbb2bMm7/5AVH72Kk+FxYRLu6bO+YHw4LL8Gk6zVT9avek9WLnkdibn3QQZlEoYEx/kjp8h0JNsOx+/czJj0+uknHpVMJO3uN2CovP6PXyEsulRmgUmfCbDXoY4P33oa/g77dAFMQLtvf+D7Grb91G++KSeLjuqC9tf/fUTlkDN4rEy5ep787f++JcORI/KmuY+YiCZcQ1+MrRuWy4tP/RByuU2uAYHsWvR7xZLX5Bjq13BshGUPGTFFpqFP4ZFRGiLu66I56iALBSyWadEA0q6Zo572j+CBuQo3vviMmhdZDqxYKofXrFJQMnT2XIlITVdwcHT9ajm8epVUgPWdmy/zEfabPF2i4b+laXqsYsxvZbLj7Tfk2GaEvmPTjkEy6KwrroSGKFFTCBFA7Xn3Pak8dUqypl4lB1culZN79+iGx/yIWUh8HRITq+l3CFKZS/HU/r1yYOUnUnas0CTFBpCLH5AjfcZOlCDOvRbIUNUniZpZAKXjWzfKodUrpby4SFOSBUVGSvLgoXC4Hw9AhvcQz/LDz+oysI9/ukSKd253Hag0YTeAWWRqmuTfepf+vvH5v0lQeKQMuu4W7U9lSYlseukZiUxOk4GzblKAqGAL78OBpcvkxPbNyA2J9xPrRyxyRmZOmoY2RLlyNno6Zl17nTGzuX+68vma3gwHtLz8SQAk+bbiWMGQAVx2IfAqV/MeWeEnTp6txn01jwI0kfjUldaM36JeAi9STAyCWc9yBFCzHQ+51DhVQ6vFZ7MkK8XDT/TvBFb24ZLaOJopr5h2p67FLDxm2e3m4ZjXxMWlos4f6cFSeRYhUx4ie/ceCK6un+mBkN+T6oI0EhOvmCMTp8xp6B4mMikzfAq4mg1sw4nHAV1dOeu76bPUfAPAEsyk3Y2KCb/1VaG5hC/l80/9WNYsf0vGTr4RyZ4HyaY1izU3YnbuKBl3xY2q7uaL/cY/H5eP3vo7ciX2kWGjp6vGY92qd+SZ3/+HFB8/DL8lmCj8Q2XT2sUAHN+StL4DAUzuAlgok13wazoNPwMmwmafSk4Wyf7dG2U1nhuK9BDDxsyQgr2b5NMPX5YiALWHvvWEarMIpBa/85y8+NcfqlZs+GVXqpZpy7qP5dVnfyGH4Q9x15d+pMCM6vu3X/uDzH/+15IAMDhqwkwFK8/+8TsKD0jcx0I1/uGCHfIC+h0MwDZiLDbQyBjU+Ym898afFYTecf/3NA87o4ZOFh/Fc3YCRD6H9ucDOA7UsO09O9YCTD0MQJoik2bcrkBrx+ZVcrywQLIGjJBJV94pn30yXw7s3QKAOFOBa2x8ivpGcGFaseRVmTpznkTFJCpTPxe/NSveksLDe6VPVj7qOSAv/PVHCmJHjLsaIIttXCrvzkcbAfxuv//7Jm2Mr3xtrKkXRId0C2BxrnLcbbfk7hTVRjkQTKfCnBiAOXJs0zqAqL5I4ozE0JhzAdBsUsYFy5fK7vffUgf5vuMmKng4vOYz2fD80zLsznslOiNTe2vLdtuCV1SjQ2d2RhIWblwnladPy/C77lOAotqGsjIp3rVdwR5BauKgwVJWWAhfqc8V+AyZc7dqx6iJLdq5VTa/8pyCLQKl4KhoOX1gnxQsg5biYIEMuW2eBAPANC2UPaMqD32+Qra9+SqiGUMkOW+YAsoTAFW73ntLzhQelUHXI30LwBAdlbcteFlO7NohvUdCs5CQKMe3bJQStDE+O0dShgzXPrId5UVFKgej5cKcAmg7c/SI9o+FGjMC2q1v4P3cvgUyHiGRKelSdhzvBtpTXnQMfZwHbTG0bV0QpNLRNTEkhCS4SP5dZ9bYEKtf/N13K6wbzqD519I6EegQpLRdqJWr1k/LpbEFhGuqmhBbKDRhstjgimt+0+/s2zx5Jg/WXH+sSl0/CeKa+mdRO8bPhS7BbuPtgK4LPRrd5vnNI8J8a1gk+MAJfec6BVwTr7xd7vvKL1XDRe3T49/DaQebyfipsy1N0zsKuHLyx8kXv/EbaJoSdYObdu3d8rtfPCTvLXhSgdOAvMsQJfixmtHu/Zefa7RgCTROTHZtXvYzxiyHTbHkVJFMm3kP0gJ9Q02A1OQ8+ZtvQOP2vtYxGYBtL4DNgucfV63Yv377T/B/QMgyBEMA96fH/01WfvyGDAUAnDD1Ftm3c4MCEoLCr3/vaU3QWo2NYtlHL8krT/9M28SFhwsLTYXzHvoJNFjD4GuQrJvF9Gu/IL/87hxol96WmdAyUdvGhzFdx9GDu+XKGx6Q2+75DygWwK0DIPLaP36pKTvuePAxlVkp+qPmR9RP7Rv7dezwPuSa3AZwdbdkDhwOM+RpNcuOnXQDAOIfZefWz2T8FJgB8F/xiaOydf0n0idzsLaL6THmAlBmDmQbU7QdbOMvvjNb1qCNV9/yZYmJTVYTqy+Lzkw38K8RjD48DHS2L2oCBWDoM36y0isQdCUMGCT9Z8yUGoAimkYIbvYiKi8NNBBD70BUFYALzSq9R4+TFb97HImmlwB4ZWo99H9hnRFJyTLohtskIhmBEDjBb3j+73Jix1YFLwm5g9UERx9Car1is7Jx7a0SHpeoJr11z/4FoGe7Api47IFSBbC2692FutOPvBdzrD/mM022ADnbF74O8LdSCjeslcwpVzY216EdGiBwuACAcZGExSXIsLn3QxOVqhbeSpg+N770LADhWklEmzLGjJfiPTsVjGVCg5dz7U0691OHjJTPn3xCAmC6Ths6SlnR1SxPMyP64Co0warp0bg4ULt2BFrDImi48m+5Q/pNmq5zlqakfUs+kM2vPy/HN2+E7CdJPfIHdrdizONoMTS2rvlLzW1XNNTNBE+tapc8syv61YOe4b5eOaCrBw3cxdZULpjU6rCQFZmpRwgKuMFHA4gcOrADiVOL1GS2Edovlqtu/KLEJqZKGcwyXO37ZQ+VidPnqBaMUXqDhk6QtAwTwvzBwqe0zpS0TPW/IqgyTsWGJDAhOV1mzfmqhCIU/syZkxIZHS/jptysoGvvzrUAdPdAQ7ZaNWWM/uubNRh+UfCTQh1sE82Gu7d+Ljs2rUAbbpOD+7eqeXTGrPsUcNGvgA7rV1x1l2z8/ENooVa4nPepNRoJ7RFfxopyAEL4lNE3LTG1rxwq2K6nRuUuwn88qSWDu+ZqmD0JuKrxtwBsUHY/l7z9rIJG/jsUJhq2gZqscjzfPvnRpHqm5KSecPmcIaOmynvzn5QNaNdlE69X3y3K+CSA1xXXzEWkD/xk0LaR46+x2ngG/WEbI+A421eOHNwlVfCr8U8AcabRy1xs07PT/amFI7htIqQWh35bNQDHgZApzXo0L9KEVwhQxmt7QcPMgwCBWlnhEanCAYGmQ9sBnqZEAi5qswLDwwHkchV01dAUr7OZ1jc4J+N96D/1agVEVbwWvk7xuPZUwV6prShXUFN69KBqhQjyEmBOpNM6/c4CMa4ZYycANK1RsETw4kcfNFsNw80aQPA02k+i1EyYLKPTMqSK7y/mSSjMlzRNntq7G33cI+kAXSR1ZYlMAZ8T7ud9NHMGwu+wHBo7mk390ed2C+6lubJ47y7VtFGjeGDVMpUxtW01lmms5PAB4/9l+Ve2W+8lcIFqoKDZmjDxZqTdGYt1aaCT+uwCj7sDui7wAFzKj1cwAUBEc9cymPWycxFeDyC0Zvki2Q6Akj98Mhwf4xQo0ORH810UEqxWY/FW7QejWOB7QgDEUlpyQh3QR18+S44e2i2LAUY2rvlI8oZOVCCRNZBRZHViMw3RB8x2CNdIKmyG9FlioWaMJ2wSmrKwjaybG6Hxazgr0XDodD0Xqm2yzeu16IPN/EztGs0i1Ey5/BRQL4MHDu3fLqtg/tu+aaUJDMD3xSeOWFE1bjODmxo2RUZD0heBbSCAHDZ6mlw7+6vy/oK/yPaNyyV32OUy+co71G9LSyMc1OBLwqghmnGpzaKci44d1H9vANhkuwYPm6RaQfc27tiM/GqWg31x0WEFaU7xVAL0RzNm2MrS03rTgeUfq6+Tq1igJiq1t8Xk5GZ2AtgxTvMmQpDgzEQ9ug2wFdFJt0H7WlyszvFqrrO0KpWnTcBIGKIDCVDUNIxnU0vGawm+KhEsor5imAvuhSbSihMn9Cv1EaPpydI41lYhuAMmSZo2q0oROIB3NAJgi98dhPkvAqbA4KhI9W8rBThKA9mqP3M7MjtDm3jdaA9rYXqk8zz7RtOmu+bAOPabQIDuZG72dHb4+jquaymp/dWZnb5bGkzkpv3y9fOd+htLwAFdzoy4YBLg6ZyOjvR/2r19jfz39+6AhiUMprvj0rtPjjqLUxtWV80UDsbUok7VjXYC0jwYGEVgQxBFM9jse78jY6DBWf3pQgCbBeqLdNdDP1YfsQYHSpgtelmvQBNzlYa46zZnFSvqzHxj5+syzzWEfgznN21rSG2h9iHtg9JHWIWmv4K9m+Wp3z4CUFcg/XNHQks1Sq+rWr8UGiqzMboXpXBg9JcJf9PfGQ13/Zx/k+Ewoa5d8bYsX/yabIa26g440tOfq7EJrkFudYgQo9xHjLtGdj/9U8h+tWr5Nq1dItmDxkhq+gAFgASuf/2N1cackWinaSMXbmrOnNIBCXB+qWnHjEPOrFskDg7gNBcq6rD+HgDfDwUjbo7sHfGZa35tU4+hhnlg2tKgpdSZzXkVCEBtUZC499Ca+fqV1uL+KmoXyFouSmSqZvHwMAmBv1jJwf3y2Z//VyMkq2CGjM6AL9uEKebZDJDwpOC9J0gMhlk+//a7EZ0car335n6NtoUW8KJir/dELh5cw3eZGm+X87sDuDyQmu8ucUCX72Tr1NyOBEiRwMg4Aq4HH8aiDP8NOoHHwdl70LCJagZjBAp/JvfOkm2blsuRA7tUI8bTG/09yDWzF35hLGkAC9x0WA+1WHTEz0M9E6bcKv/1n3NkObRp4+Csr1xbWHiq4LNUCY0RIwy56ZGO4uC+LVpXEjRwXM5T0kzC1oLdm+Dof5M6sFPLRqK9g/u26t9S4edFM2IkTIYsh6HBIgCkfxoBIDVk9Cszm4Ph8Fq19A11pr/nX3+u0YT066Ez/a9/ME8+W7rAg7ljeM34oYmVvmwTYGb99WNzZTkiJ8dMuhGs0xEuExWvIzikXxnbw4ilwcMnypvQWG2BHxfbSk3WGGgJ2WYC2VUfzzdt/JefyZRr0EbUQV+0x/GM1csWedDGS/gSC8RrtB9pE9Q/yQ/8UwkqFM7T2H6ZACE0zyFcnrxukG8tzJG1rTgke0OaYbHxWg39wQgC/RHUQdZ80lCcLtijpk06uSv9QzPeLVCvJFra3SOHJHXEGKkPMP5TgaC8oN8YgX54Uqr6bBUsWyzlJ47DR+1+pcKgli8UzyfYJADjdzY/Xut9Q/waZBWIoJaQ6BgpP16Itkao7BggwD5QvqoNI41EF0TTemMcLkQdvqb/uRB96onPdEBXTxy1i6jNTCtCAEWtynA4wscn9VZwQBI7zd0FEwdP0Iwa/OT9FxAZ+D+a86tPVp6a+JZ/9Ip+T+fv3CHj9TS3eNEzMFtmSR5AhebYUn4YhLVjIzDaKPAXYdGnRu3vv/+2zPnCd9Ufipqe9+f/Va8jLQLrp+N+FLRANFWmZw4CUJmk0l8J7dnCl/9PImD+HD52BgBcOSILh2qEIJ3rB4+YLLn5E9QBfuHLv1XfMGqTGtQDllZMuYXOIWVGqSxHNOHW9UixAdDTVrGJFhnNGIE6h8E/i/VSjvwQzJITiKf/qBiYkaC9YKRjYmoGojaPazuo7UuCn1j+yCtky4Zl8NHaCfCZhjaPV9JCau7siEFyCxGAckw+hby3bfhUgyCc0rIECDwYvWjATYFUgSi1Gj5VQfBloh/VPmhk9n38PgBMIiIYsxSInz1ZLIUgUw2C31fykBFeFy1nG+kmInunSzT4r45v3ST7PvlIowp5CCneu1N2vLNAf0/JH67mUATWu2mzjGkzrl9/CYIP5MFVn8JXK03iBw7SAwsjKvcugXkafmRJcKSnxokfgqCKYlCnZA6UMAA2gqwa+pdFQvsLoOlJQIRGheJQk5Q3RCMXd7w9X6klQqINrQrBHoloE9EW8n05wMvr08ep0IsScECXF4XpVNUxCVDjMmbCtbISqWoWvPA/8v6bT6rmioWMw4OhpZoF8xkd4QdCk3Mdfl8ITq3HH7tLNVB0ED1VXIi0FYPkzi/+AJQGsRpJtx9aqfmoLxXcXARQB/dvAziKl6nky8IibbPTE3zQN4qamzgAucIje5WU8ZZ5j0pG1iAla01O6ye33ftdeeFvP5K//Prr8B/LUCBXBI1cTFwSaBMew3OyFZDQTHr97Q/L808+Jk/87IvKDUYNVxKc4wkot26E8y80TXz+aPR7/ap35bk/fx9A5lVtNwlOqfFi9KEhkqTNBpFh0PYpsaZdLJ+wwwg0WAGTIrVyDBSgho2UANNn3auaN9aTD/C49L0XtE1vv/Z7lduXH/2dbqa8ZgS4ulbDh+4sQN8k+IMR9DIiki5o9I1jUME///J9mC5fUROFtpEaGasfTixU8zlPcBMFJvpoAIBjmzcoDQPHcsice6DlyVbT4vY3X5G1f/8zHORToPUBVx18rWhqHHjlLNWIqQnZ0tq4mwyVINbyxVJTmmUq4rW8jvPbfZ7wGv0eXFrUXFEjNeCq62Tr/JcRxfgmOL0+Ud8tAqNeGNcBV1+vUY50UicoojZKc0fSEoifZI/PmXmDbH/rddn48j9ENWdoA6ks6L+Vq1GWKbi/Ekz8o+TI+jWyY9F842/l5uBOSgsGCITAtwzqbHW690OC69YK25EMMFgGSooCRDGu/MOvVetGWZw9dVL7QLDXklm0Y6uSc7UjAd9KwAFdvpWvU3sbEqDJi0DkxPGDyjNFklNG7dFfaP+ujUr6yfQ39331V6q5YfQe/YpIKkriUd6fmT1MOaiiAYAIoAgI5tz3nzC3jVazIzU/OdDejAKAYEQhgRpLLTYjgq4vffO3snH1R7h2vfQfNAoRhTNVu6XsyVjQ2Z7RE6+TlIxsJUg9dhTADP/RTElQQo0atVzUpJEBf9yUm+B0nwa+q7c1EnMM7p2M6MUj4NmKTUhRsyQd7tP75SgXGP3NCOBoQmXkJIEoecpCAaJIQsg+0qxJcyUBFaMXuYnSDHXjnY9o/3dsWakRjlmg3Rg9YRYAY74SEVK7kZUzQu7/2uNKQ0Ei0/xRU0w97BvaSzJYRoSeKSkG7cWthgNLAwUqwQdmtXHpfA1kCEXbx029WWkwNq9ZAqCHBMjK4+NELrpPcwIdarrybrpdKRhoQiTtQ0gsDgVwCCc3Vjg5q6BtovmNmqKYflnQ1OQpYSjH1j/gHPi9+qvpkWY129THuukE33sEea+SFJhRIxkPoMRIPmrTFCSh1NfUSkRismqzmNdQtU+4ns8aec+D0A5thJbosAK1BGiJqOGiJqwBwPnp96HIf0jyVEZd0ueL4Cc8MUU5t8oJ1vAfc0wm57NfyRo4QroHEqKSRZ/5FKmlIpBjtCSjKcn1RU3soBvnKLhLGzHacvpHxK7N++bme6TaLhxIskG/Edd/gEZvMkKTQC1l6Ai0M0+TgrsTyzqLryOB7igBB3R1x1G5BNpEMwaBwtL3nteUPXc8+H2JQyqKagCYoCD4l5w6pmzo3OxpHiRBZj20K9R40QRWj6gnk5PPT4GKIfujs20NtFoxypg+FZQPPKFTe0TndmWYd+MCIrCidmwWIgBpSjSM8efgKM7UJib0XAEI/p0OANIHlBF2GL+JJKxxIxk0zu3nsGHmDpmAiMnLNWUL+0mTZ3+AH4I5AjSmbKmrxUYFk+bse75ttFrMEcnISrSTJkwy0du0Edff/nWdEfy3tosbKq4jCKJ2aiIAq/oFUabaTzpnG+MgQefQ0VPBYTbNyAdyI9UDC6PP6JBMzR77ys2SfbW1JzUAXqkAqqaN3PSMfw3bmK9trFAA1hW+IhxrJghmpwjxursvMAEKzWk5s252RWOQPkJT1dSBgR4UENSGuTRTOtcgWybGZiQtNTsAZyRadd3HMcP3kaBqyANwohmNUYa8Pm34GLDBjzPXWr5Y/FtM3yxornLM95bmjMAkGECKDPi2IzvHUHPaWc/XOYa2po8er3NTNV4W6SivoTYrKq23q/16P57LdEe8nimODqz4WAEjObpodmR7afpOAMkrk1mXFx3XZ9AnKxsaPvaDz6DWiqz2RnNHiheD6/k3Ai9ynxFkmeAD/s88W2XR3YtO3u7eSKd93paA+xrpgC5vS7cH1qfbc0tBRD5dHABIoMUh7cJu+Du99crvZegopPKAP5P6Dn3wEkyHR5Wlng7h1LwQANH0ZafRMNFW1qLsWskAHiwWYpNuh2tzczJNzdWGDwEbNWQEJ1zDG5IDN3Se8iHAsH2pdIhbqJOrKe8nALSfTeBFQMR/21okGzEQ6NGsqCYj17PRfj+2hfeYNrDvzQaIIAlt5qfNftoys6LRGke3cbNCahAFWpYsm6CZFttoPdvOh+jrKa9+P9b8tCl8PfEF8nW72qtf8xBC62THCNoRigp4AVzqNJrRFON339Q0CBBvaR4bnkXgC4BRZahLtKAejZilKbFJFK5NC9Hse7YNH3uOmcc3XwRIyYKZ1qze5u13v5fvNvKVInLxVAHIYEFeSk0cwRWd3w9+BjM7+k/wRa0rAVo9ARMPR5jrpdC+nQShKwEcE19Ta8ZrtInU8vJ9aCQ7DyMg2xswH/6d8seImdhna+0wkcg+fKhTdbeRgEOO2m2Gors0BAs5tB7lWNgaFmEwYcN85CstBgEPEf9MsJpXIhHpYrDNv/P6n1QgJP5kMtKrbnxQZlyPyCcFRDa4ahlEtSRJw6nVwl94KieowX/+5DDiguhBKhuz+Xu2wDd+ttGYtYRsmwNCw1rtXtz73qF+ul3cFu2AHerf2mxs1sYWAacP5rIFACuVZJMZ3TBW+M8kvK7E/DTUHd26UFatC7b1v1kgqLV7m4HONp7TFkBtF7x2ov2ca4zW7D99prLX71v6oez56B2VAg9a1HplTblKyViVkZ6jio5SC10Gxvz1zz2lkYjUBFLTRn+0Zu9dW+3qhhOC85Xacfqq8ncbbjNRs+MX2Q0HzMtNqrCsC7q/eblup7oeKQFsXljwgi1Vva73uh34NvciNThpfQbKQ998AuzzO5E/8ZBqbugUngKzVhLS6XBR1txZXtpcefLnRn3LvG+plicQnFlm4XdKt5OABXCDNVKS85Hpb2mCsjdhG8x2u5Zf8g2iFo1RksPn3idnjh1FrshTCp7oG8bk3upjxqhYN1qKemi/QvH94JvmmKTy4PMKAUVJjzAbtjPiQchPCfIQ45OJeW3mtCltwPJLfh71aAFY9HvsQwgj563igK4ePapebHwvf2iYrL2N1TZjP/Tis+yqAH5ovlKH+AHDlVdL/aiUaZ6Z4mlSNIzZ3ir2yX4gWNupOaEpsN3Tvrce7tTTKQko+zo2KpdWi648TUlyO1Wzc5MvJUATIiMiY/tkioBqwiAMQz3h7jvmAh/4GzVkSXlDjQ8XAgEulgORP7kB1afSuA3Qz9SZw76cfd2gbq5T1tbF8XZAVzcYk+7VhCZ+T9aE8R7cab239EfR1BRdWGxn8i58pPOoTkvA8p63DgNexOCdbpFzo2cSIMAiF5/HBcCLKYQuumIMBw2mRMvXlHO5K9bYi06ePaFDbpou9+Y6mq6eMHg+bqPxKTC5+ZoWzzyYfNxAp/pLWgIauWj91wtJBFtxj7ukZeR0vptLwFpaG+WMtNZbZ43t5mPX2ea5abrcnTcd0NVZgTr3ORJwJNA1EnCF/7k9zlF3dY3snad4TQK2w7xGXzv6La/JtUdU5KbPcEBXjxgxp5GOBBwJOBJwJOBIwJFAT5eAA7p6+gg67Xck4EjAkYAjAUcCjgR6hAQc0NUjhslppCMBRwKOBBwJOBJwJNDTJYAMX0651CVgeGKcGJpLfR501/67M3hrKiCNCmpID9Nd2+20y5GALQGdw5i7yjNHri4l+3XW3EtlhjRipPcn340z9pfK2Dfrp3LGWE7JziJwyU6Dbt1xMnm7ohd1qwLNpJ3WyMoQ5Cxh3XoIL9nG2UoNXVsRecu5bPNzOevtRT4t3CgjGuVejA32d0DXRT72bXUvPMhfQvxNeFhTZmRnI7uEJ0Y36roNuGztgM5WazcL8PeTAObs8zA9UzfqltOUi1wCPBhwbprSkAbMBltmPiP9ERQfbtyZF7lULp3ucWz9LBLnRpqu/lGByHmFLPLM9+awPF86M4I9xZhnRwZKeAAXBqTHaUHlGQxQFoC/d1Vy40trAJzetiYBKl8571gUZFEhr/9n/W6dCMKDgyUMn5IKJO12di5nQnUTCTDRfSCSfkeGWOlflAXVfAwhagNtREiIP3JScq47bh7dZPi80IxzmteX+ydLI0b6vJhg6Qfgtec0srg7oMsLwu4pVRjfmKlp4fhRJ2fPljdKt0OQFRIcKuGhgRKIza+qBklse0rXnHb2eAkQU3HucSOqqq7C+QApYpgLFH+oZ9Lgs1VY0KolPipSEqIjpfjMGQnSPFZOcSRw4SVAJUZ4SLCkxsViCtdLJVKaMRVQba2V8JrpzjCZucbGxoRgLvtJTTUOvmp1cEpPlwB1WEGwIsZEB2O9qtU1zC4BcfjDHVnR8tM1x3t6P532d0QCNeckNyFErs2I0I2N+Q+bFr7+MVHBEhkWJGdPIjWHA8o7ImHn2k5KgJZCP2w+SfFhqMHKU2eZE+ERQ5WXaucBvyQqNESG9esjm/cfFGnIIdzJJzu3ORLwjgSqkfA7v0+6ZKUk6nwNYO5FfPx61WOt9TfrrTKWn5OEuFD9HDh8Rujt45SeL4Ha2nOSnBQiCdhjpVet+vHZliQd+VnYeH+6vggWJswCB2n3/BFvrweA4QwC+0Z+gqSEBmAG1EpQUFALd+EkBvVoekqEFJ6AJszRdbUnWefvXpBADbQBcTj9pyWG64EgIIAaL1PUjb4OPlyBdbp5sVw1fIgsWr1eKrHROdouLwyAU8V5SYBJrVmuGTVUQpDAm+trYGAQAJaxFdCXKzCA/zaP8Q/oJYNy4+Xw0TLHjeO8JN89blZXHDQlLydOXSTqodEMwvjbxcBtFs4ThLLqxuoAr+4xer5oBfWeVXUSFRIg45JCdQkwy0BLhZPHX/IHxMvWPcVQkdarqdEpjgR8JQHOwzoc/vKy4iUMBwLBhuXuhKqbFsPv+VFH5HrJ75suN1w2Sp7+6GP1o2kph6iv2uvU60igqQRKKyplwqABehjQjRUgzHhrMdTWzF33NZff94abR1CgP8yQPAA76q6ePKuqsL9mpEfKoJx4rmYN9DZWp8DTVS+50X7ywXX9ZPOpSvn5uiI5VlIDVT02V8ec1JPHvnHb+Z7X1Omrf3d+vDw4MEayIvz1FNZ2qZVkmHlG5CbJsrVHhNFiTtq7i2dadLeecNPpnRwhw3ISrI2pbSbBc1YAyP1XTpbdhYWydPMOiYkIw7lRtzinOBLoUgkwoKNvYoI8fN01CPAIgpaj2oPnU9kBn0VL2VFbW+8KIvHgZueSbiSBGvg+89CYnAQQDT+9+voGXy67marpig3uJdNTQ/EJk7GJofKTdSfknQNnpA6ITXdYVW44Dn7daGw9bwpPVdRuYfhyYkPk60Pj5aHcWAxpjZyrIwhrW3NlaxPGDkuREyWVsnV3sYQGB7hCYT1viHOlI4G2JUDAFR0RJDPGZ6iW6xzmaHvFkJ3USgSixL4z+0aYFxfJ4o1boDUIkGCYdho46Nqryfm7I4GOScAG9dRcVWMtraiqkryM3vLtW66X7LRkVNbegdZ+3jmJjAyQW28cIKWlVbLis6Ny5Gi5btr+ziG3Y4NyAa7mFltXVy/VUGqkpkbI+NGpkpQYDK1lGczK1NY3xk7qPW325Br1lxiHi1+bkS7vHy6Xdw6ekXUnq6Swsk6qgL6d0rMkQBeCOKiqB0QEyhVQX9/cL0p6h3HI66QU0V6hIaFqjmnNuNiwJNTBrBgoV1/eBz4KfrJpZ7Fao4Pwu72p9SzJOK3tLhLgxsWTfQ0+9OGaDsCVip/UYHlWbI65WkmJjZafzJ0tL8Gxfv6q1XKwqFhNOYYrxzk0eiZP5ypPJaBGQsvMnRAZKTePGy33TJ0oSdFRusa2t642rK/08RJs1CH4hKqW5PM1hbJ910kpL8fBg3oPy7zgaG89HR3fXmevJoyqpko9PDxIhuYnymWjUyQS+21tXSUYAWoAuhr8Ue0WuYWsGXV8eXkpQl1D1LmenwoshuXwxK8lMvO02C3qwC3NqvZGHay0M/WYdbyhuK/XPahPfE9DcVKKwonJ1YVzNRp+31G/F2odqOG6emI/ONZHyrptRXK8uAInvHpjbnT2NE/fDuc6SsB6jzhtIqHdys2KlZF5SRKFxctoCDr6onGLq0HgRyA2vstlxrDB8tnOPbJhX4EcPV0i5ZWVLfLQOYPhSKAzEuAaGoq5lhAVJYP79JbR2VmSm56qVRmXjY7NX3M17+sFrVegTJuSIYPz4qUAio/CwnIpr6jRg4nj2tGZ0fL+PcRadJKPCAuUlJQw6ZsRBbDMaGs9RkLzBfqPVgarGU+ALl3gwQnyN6rRMERWqHLE48g11FBTLb0U4bkTvllO+q3237gamkL0iJMCoph6BZ5nHHgtbOokTUS4bmME1hZKsNva8OKYPnFD6Ci6cOvXuVqpr60Vv0CLMK+zc6EOfaIay48Dw7baKLElU6G6Jruu69hS0LiBXEx69TKO9dl9YuTQsTNy5Hi5lJRVQ5VapwS7HZWOPqEpyO2sXLpTPd5oizfq6G7ytfpEXqLw0CDQQoRKn5QoiY3mu2WA0/kU3k+NfVpcjNw0bhQ+I+VsdQ1Ono6m/nzkev73uq/v51/bha6BM5Xkl4xO5E9TqN0633lm3gGmuuImzk891lVqgy0vkWZdt9f0Tq29F1qQPfT5lDkV6AReRpPOca/FOlPriqpurWvNQJfhkjDDZ9Sjnm/TvJfhsuUgggsFyiOXjqr3ARDqAaJUl9bKzFDfITIfWk8mz0l1dbVEasit521w7yjbw7aQEyUYTo0acI52Yfq2fuol3kMf+B6xLwSrnPQVqCcMXzJMvSPtsfvF51axT1XVEtGCytHTucc+VYBojTINCTFytVELOV9aLRS9F95K47hcB1K/AAVe/Nilc6Pkac97xnXewkmN57Hnb6Evnu8LyTeeiuZgcP4blr16sD4D3hh9S41Es4UHB6A6LpAB7gegjgADcy0dZfku4kR2HmLCplpTJQF6qDuf6OA6qUef/PzdD6qe9Mm+xupTHfrEBfA8+lRbc9atP+7mhrYWocbt4EZWh0Nz4zHquJjP1VebfaiRXDpeT10t9hKlL+EB3l7tzGbbkT3Bkyebd8EAOI5FUJC73HoBhEFzi3nn728OK20XGxQ0rqOmphKggdG+7FNHwaLJYsJnV2GfDg7inON3thLAk17a1/A9qlYH9ECXkqW9Ptn3Np4z1XyPQJLs14vQpqU62q+Xsuc+HRxsrw12v1rqE5UNeO/A/MDnelI8u8qTmtyuUbVas3erIzu+Bf28gRI07UIDkPSsK40np97thbYoPZoX6lHhuuqx29oR+XomhdauMtO8TmpqauE8WCVhYWEKYs2oebLIs2ZcSz4b9KMaIJJyMS9c+y9F43Y1vHSVMCHRht5A9OppWxpqJNs5wX6Ipu8w/TG1tC5fOyegub4eCyI1mnUSDJ85m5LDcw2p3eZeYF2vwMYVoC+zx8lx1XTcsPhxMaiurtS2eFyHSxwN8qvBgaEOzMpk0O5cMXVVoS0cnwAlh6TkGE5vt7lzNbd1V3PfMEODQoZozt2IcMrKOozpIavlcbYPlCpDTl3rMHkWc44pXEIRjNThjVdFgrvwGlRUVuCgSt8eHjLtDdDzd5pXVkOjxz6Fh9mgwKLVsPihWpYTKQzM/ObV9B06y4MqNuMQaCM7BoQpWzKtsz9nJQR3mw2QacRaH2f72XrYhSadB0n+5Ht0FvVEhHcyP7AeNE1/OF6US4MiwXPZUm68n2MUgo2YnFs8kNu5E23+Le/PXlNj0zGgvAh0KNfQUKPY0KKH7ub9MnPXSvPG+a08UuZdrD8XBMDEv/Nee+1tXzZ+eJaCDcihCgEEVEYQHHYmXZwqJDB3eQgKAG2G6Q/nkf0+trH2Wq4y9nOrMNb19egT30dbLm4D09J39p/ZF85/mgYrrT5RnOwbFS+tlbbqbOmeALux56xKzUtjuERMI/jiebgRWouR/SB3Ph0u/noibKPoc/R/DZPHdlTs1IS22mOWHtMHdwG12C8+38WlYv3u1n+tqYXBbK9f7L8+z25TJ/yq9OXhJmU9326LvWjZP1ufHTib4EWx4ZG7PDwe40aV48XDi8K+8cVRLaL1e0ttsDcu/o0vqD2/qJI1oCtQv+tIsTWRrLumtkY3QKp73c8/ntbHNrAtrCcYi5H6vlmbUZtgmfOFFAWWUyVlwnqCUIe9MHv4BjWCrTV1MDOQydiibmkPsHNpqoP8VRtr2SIozxpsXkEYd5qkOzXOaDz7xPbwRNumprgVYdtwvBpmep7NaZKx54r1ZrZ4p70euea2dX5yX1s63ieCfW7I3CRUnwIYZriR2nq3bZlyHPT52Hh03ltzpKPrgnlfzJrH98F+PxT8MOWRp+suG842ucAr127WYTar9urRdusZCFeCtkDnmTaLHFPt328PnFmfzGi65II66/zsvK4tb4S23PV98zMg0KyWRr72vuDpe2w/X2vA89XSYtfoWrs9fSMbAClNfpSzAi5rbbDb1JKMFaBbj9H5gr7Z67+ufR0dYzcBuO9n9u+0FLU21pxnti7EDi7h/DcHMevttCxN7c0Xe06pDOx7rD2zo++A+5i63kcdMwPeTWkf8Ng4xkVA67aHuz+jrfaZN5mUSAy+4U+ONx9vAGBrxQabTf247HWi6X3/D8/UDyjkwCp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6" name="Picture 2" descr="http://ss-delnice.skole.hr/upload/ss-delnice/images/static3/725/Image/Skola%20za%20zivot/skola%20za%20zivot-prozirna%20pozadi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200401" cy="14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05264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2786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908720"/>
            <a:ext cx="6347713" cy="1021680"/>
          </a:xfrm>
        </p:spPr>
        <p:txBody>
          <a:bodyPr/>
          <a:lstStyle/>
          <a:p>
            <a:pPr algn="ctr"/>
            <a:r>
              <a:rPr lang="hr-HR" dirty="0" smtClean="0"/>
              <a:t>Rezultati učenika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sz="2000" i="1" dirty="0"/>
              <a:t>Učenici redovito sudjeluju na školskim, županijskim, međužupanijskim i državnim natjecanjima u kojima ostvaruju zapažene uspjehe, kako iz općeobrazovnih predmeta, tako i iz strukovnih predmeta, a osobito </a:t>
            </a:r>
            <a:r>
              <a:rPr lang="hr-HR" sz="2000" i="1" dirty="0" smtClean="0"/>
              <a:t>sportskih natjecanj</a:t>
            </a:r>
            <a:r>
              <a:rPr lang="hr-HR" i="1" dirty="0" smtClean="0"/>
              <a:t>a</a:t>
            </a:r>
            <a:endParaRPr lang="hr-HR" dirty="0"/>
          </a:p>
        </p:txBody>
      </p:sp>
      <p:pic>
        <p:nvPicPr>
          <p:cNvPr id="4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15017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05264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635080" cy="879486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Izvannastavne aktivnosti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000" b="1" dirty="0" smtClean="0"/>
              <a:t>Ponos domovine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000" b="1" dirty="0" smtClean="0"/>
              <a:t>Globe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 smtClean="0"/>
              <a:t>Debatni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klub</a:t>
            </a:r>
            <a:r>
              <a:rPr lang="en-GB" sz="2000" b="1" dirty="0" smtClean="0"/>
              <a:t> “</a:t>
            </a:r>
            <a:r>
              <a:rPr lang="en-GB" sz="2000" b="1" dirty="0" err="1" smtClean="0"/>
              <a:t>Srednjoškolac</a:t>
            </a:r>
            <a:r>
              <a:rPr lang="en-GB" sz="2000" b="1" dirty="0" smtClean="0"/>
              <a:t>”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000" b="1" dirty="0" smtClean="0"/>
              <a:t>Mladi k</a:t>
            </a:r>
            <a:r>
              <a:rPr lang="en-GB" sz="2000" b="1" dirty="0" err="1" smtClean="0"/>
              <a:t>njižničari</a:t>
            </a:r>
            <a:endParaRPr lang="en-GB" sz="2000" b="1" dirty="0" smtClean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 smtClean="0"/>
              <a:t>Novinari</a:t>
            </a:r>
            <a:endParaRPr lang="hr-HR" sz="2000" b="1" dirty="0" smtClean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000" b="1" dirty="0" smtClean="0"/>
              <a:t>Literarna</a:t>
            </a:r>
            <a:endParaRPr lang="en-GB" sz="2000" b="1" dirty="0" smtClean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err="1" smtClean="0"/>
              <a:t>Mladi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poduzetnik</a:t>
            </a:r>
            <a:endParaRPr lang="hr-HR" sz="2000" b="1" dirty="0" smtClean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smtClean="0"/>
              <a:t>Š</a:t>
            </a:r>
            <a:r>
              <a:rPr lang="hr-HR" sz="2000" b="1" dirty="0" smtClean="0"/>
              <a:t>kolsko sportsko društvo “Tin Grgurić” </a:t>
            </a:r>
            <a:r>
              <a:rPr lang="en-GB" sz="2000" b="1" dirty="0" smtClean="0"/>
              <a:t>(</a:t>
            </a:r>
            <a:r>
              <a:rPr lang="en-GB" sz="2000" b="1" dirty="0" err="1" smtClean="0"/>
              <a:t>nogomet</a:t>
            </a:r>
            <a:r>
              <a:rPr lang="en-GB" sz="2000" b="1" dirty="0" smtClean="0"/>
              <a:t>, </a:t>
            </a:r>
            <a:r>
              <a:rPr lang="hr-HR" sz="2000" b="1" dirty="0" smtClean="0"/>
              <a:t>košarka, kros</a:t>
            </a:r>
            <a:r>
              <a:rPr lang="en-GB" sz="2000" b="1" dirty="0" smtClean="0"/>
              <a:t>)</a:t>
            </a:r>
            <a:endParaRPr lang="hr-HR" sz="2000" b="1" dirty="0" smtClean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000" b="1" dirty="0"/>
              <a:t>Zbor 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000" b="1" dirty="0"/>
              <a:t>Glazbena radionica</a:t>
            </a:r>
            <a:endParaRPr lang="en-GB" sz="2000" b="1" dirty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000" b="1" dirty="0" smtClean="0"/>
              <a:t>Crveni križ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b="1" dirty="0" smtClean="0"/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dirty="0" smtClean="0"/>
          </a:p>
        </p:txBody>
      </p:sp>
      <p:pic>
        <p:nvPicPr>
          <p:cNvPr id="8194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815037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27168" cy="792088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Projekti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56792"/>
            <a:ext cx="7571184" cy="47678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400" b="1" dirty="0"/>
              <a:t>Mirotvorna </a:t>
            </a:r>
            <a:r>
              <a:rPr lang="hr-HR" sz="2400" b="1" dirty="0" smtClean="0"/>
              <a:t>škola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400" b="1" dirty="0" err="1"/>
              <a:t>Vollumen</a:t>
            </a:r>
            <a:r>
              <a:rPr lang="hr-HR" sz="2400" b="1" dirty="0"/>
              <a:t> – širenje mreže školskog </a:t>
            </a:r>
            <a:r>
              <a:rPr lang="hr-HR" sz="2400" b="1" dirty="0" smtClean="0"/>
              <a:t>volontiranja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400" b="1" dirty="0" smtClean="0"/>
              <a:t>Zavičajni govor – zbirka zavičajnog govora „Čuvari baštine”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400" b="1" dirty="0" smtClean="0"/>
              <a:t>Program “Škola ambasador Europskog parlamenta”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400" b="1" dirty="0" smtClean="0"/>
              <a:t>“Gradovi duhova Primorsko – goranske županije”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400" b="1" dirty="0" smtClean="0"/>
              <a:t>Antropološka istraživanja na području Gorskog kotara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400" b="1" dirty="0" smtClean="0"/>
              <a:t>Istraživanje populacije krškog runolista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hr-HR" sz="2400" b="1" dirty="0"/>
              <a:t>Više kretanja, manje </a:t>
            </a:r>
            <a:r>
              <a:rPr lang="hr-HR" sz="2400" b="1" dirty="0" smtClean="0"/>
              <a:t>tipkanja</a:t>
            </a:r>
            <a:endParaRPr lang="en-GB" sz="2400" b="1" dirty="0" smtClean="0"/>
          </a:p>
        </p:txBody>
      </p:sp>
      <p:pic>
        <p:nvPicPr>
          <p:cNvPr id="8194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5" y="5877272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5067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6923112" cy="51260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hr-HR" sz="3600" b="1" dirty="0" smtClean="0">
                <a:solidFill>
                  <a:schemeClr val="tx1"/>
                </a:solidFill>
              </a:rPr>
              <a:t>Djeluju</a:t>
            </a:r>
            <a:r>
              <a:rPr lang="en-GB" sz="3600" b="1" dirty="0" smtClean="0">
                <a:solidFill>
                  <a:schemeClr val="tx1"/>
                </a:solidFill>
              </a:rPr>
              <a:t> 3 </a:t>
            </a:r>
            <a:r>
              <a:rPr lang="en-GB" sz="3600" b="1" dirty="0" err="1" smtClean="0">
                <a:solidFill>
                  <a:schemeClr val="tx1"/>
                </a:solidFill>
              </a:rPr>
              <a:t>četverogodišnja</a:t>
            </a:r>
            <a:r>
              <a:rPr lang="en-GB" sz="3600" b="1" dirty="0" smtClean="0">
                <a:solidFill>
                  <a:schemeClr val="tx1"/>
                </a:solidFill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</a:rPr>
              <a:t>programa</a:t>
            </a:r>
            <a:r>
              <a:rPr lang="en-GB" sz="4000" b="1" dirty="0" smtClean="0">
                <a:solidFill>
                  <a:schemeClr val="tx1"/>
                </a:solidFill>
              </a:rPr>
              <a:t>:</a:t>
            </a:r>
            <a:endParaRPr lang="hr-HR" sz="40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err="1" smtClean="0">
                <a:solidFill>
                  <a:schemeClr val="tx1"/>
                </a:solidFill>
              </a:rPr>
              <a:t>Opća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gimnazija</a:t>
            </a:r>
            <a:endParaRPr lang="hr-HR" sz="28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err="1" smtClean="0">
                <a:solidFill>
                  <a:schemeClr val="tx1"/>
                </a:solidFill>
              </a:rPr>
              <a:t>Prirodoslovno-matemati</a:t>
            </a:r>
            <a:r>
              <a:rPr lang="hr-HR" sz="2800" b="1" dirty="0" smtClean="0"/>
              <a:t>č</a:t>
            </a:r>
            <a:r>
              <a:rPr lang="en-GB" sz="2800" b="1" dirty="0" smtClean="0">
                <a:solidFill>
                  <a:schemeClr val="tx1"/>
                </a:solidFill>
              </a:rPr>
              <a:t>ka </a:t>
            </a:r>
            <a:r>
              <a:rPr lang="en-GB" sz="2800" b="1" dirty="0" err="1" smtClean="0">
                <a:solidFill>
                  <a:schemeClr val="tx1"/>
                </a:solidFill>
              </a:rPr>
              <a:t>gimnazija</a:t>
            </a:r>
            <a:r>
              <a:rPr lang="en-GB" sz="2800" b="1" dirty="0" smtClean="0">
                <a:solidFill>
                  <a:schemeClr val="tx1"/>
                </a:solidFill>
              </a:rPr>
              <a:t>  </a:t>
            </a:r>
            <a:endParaRPr lang="hr-HR" sz="28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err="1" smtClean="0">
                <a:solidFill>
                  <a:schemeClr val="tx1"/>
                </a:solidFill>
              </a:rPr>
              <a:t>Ekonomist</a:t>
            </a:r>
            <a:endParaRPr lang="en-GB" sz="2800" b="1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805264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7" y="609600"/>
            <a:ext cx="6984776" cy="947192"/>
          </a:xfrm>
        </p:spPr>
        <p:txBody>
          <a:bodyPr/>
          <a:lstStyle/>
          <a:p>
            <a:pPr algn="ctr"/>
            <a:r>
              <a:rPr lang="hr-HR" dirty="0" smtClean="0"/>
              <a:t>Specifičnosti škole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556792"/>
            <a:ext cx="6842721" cy="4484571"/>
          </a:xfrm>
        </p:spPr>
        <p:txBody>
          <a:bodyPr>
            <a:noAutofit/>
          </a:bodyPr>
          <a:lstStyle/>
          <a:p>
            <a:r>
              <a:rPr lang="hr-HR" sz="2200" dirty="0" smtClean="0"/>
              <a:t>Škola za život</a:t>
            </a:r>
          </a:p>
          <a:p>
            <a:r>
              <a:rPr lang="hr-HR" sz="2200" dirty="0" smtClean="0"/>
              <a:t>dobitnici nagrade – najbolji školski Volonterski klub u PGŽ </a:t>
            </a:r>
          </a:p>
          <a:p>
            <a:r>
              <a:rPr lang="hr-HR" sz="2200" dirty="0" smtClean="0"/>
              <a:t>najbolji volonter u 2020.g.</a:t>
            </a:r>
          </a:p>
          <a:p>
            <a:r>
              <a:rPr lang="hr-HR" sz="2200" dirty="0"/>
              <a:t>d</a:t>
            </a:r>
            <a:r>
              <a:rPr lang="hr-HR" sz="2200" dirty="0" smtClean="0"/>
              <a:t>obitnici nagrade – Mirotvorna škola – za promicanje mirotvorstva, nenasilja i ljudskih prava</a:t>
            </a:r>
          </a:p>
          <a:p>
            <a:r>
              <a:rPr lang="hr-HR" sz="2200" dirty="0" smtClean="0"/>
              <a:t>Škola ambasador Europskog parlamenta</a:t>
            </a:r>
          </a:p>
          <a:p>
            <a:r>
              <a:rPr lang="hr-HR" sz="2200" dirty="0" smtClean="0"/>
              <a:t>odlična opremljenost učionica za STEM područje</a:t>
            </a:r>
          </a:p>
          <a:p>
            <a:r>
              <a:rPr lang="hr-HR" sz="2200" dirty="0"/>
              <a:t>s</a:t>
            </a:r>
            <a:r>
              <a:rPr lang="hr-HR" sz="2200" dirty="0" smtClean="0"/>
              <a:t>udjelovanje Škole u brojnim humanitarnim akcijama i projektima lokalne zajednice</a:t>
            </a:r>
          </a:p>
        </p:txBody>
      </p:sp>
    </p:spTree>
    <p:extLst>
      <p:ext uri="{BB962C8B-B14F-4D97-AF65-F5344CB8AC3E}">
        <p14:creationId xmlns:p14="http://schemas.microsoft.com/office/powerpoint/2010/main" val="245663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...organiziramo</a:t>
            </a:r>
            <a:endParaRPr lang="hr-HR" sz="4000" b="1" dirty="0"/>
          </a:p>
        </p:txBody>
      </p:sp>
      <p:pic>
        <p:nvPicPr>
          <p:cNvPr id="4" name="Content Placeholder 3" descr="429243_3373745191805_1514568310_32929464_651305087_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09" t="30698" r="23839" b="7657"/>
          <a:stretch>
            <a:fillRect/>
          </a:stretch>
        </p:blipFill>
        <p:spPr bwMode="auto">
          <a:xfrm>
            <a:off x="658128" y="3189329"/>
            <a:ext cx="236484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5280284"/>
          <p:cNvPicPr>
            <a:picLocks noChangeAspect="1" noChangeArrowheads="1"/>
          </p:cNvPicPr>
          <p:nvPr/>
        </p:nvPicPr>
        <p:blipFill>
          <a:blip r:embed="rId3" cstate="print"/>
          <a:srcRect l="17009" t="29356" r="11499" b="18649"/>
          <a:stretch>
            <a:fillRect/>
          </a:stretch>
        </p:blipFill>
        <p:spPr bwMode="auto">
          <a:xfrm>
            <a:off x="658128" y="5057675"/>
            <a:ext cx="2571768" cy="164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P40600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807" y="3240433"/>
            <a:ext cx="2294090" cy="171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839499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07" y="1176895"/>
            <a:ext cx="2317098" cy="1810515"/>
          </a:xfrm>
          <a:prstGeom prst="rect">
            <a:avLst/>
          </a:prstGeom>
        </p:spPr>
      </p:pic>
      <p:pic>
        <p:nvPicPr>
          <p:cNvPr id="9" name="Picture 3" descr="P4200081"/>
          <p:cNvPicPr>
            <a:picLocks noChangeAspect="1" noChangeArrowheads="1"/>
          </p:cNvPicPr>
          <p:nvPr/>
        </p:nvPicPr>
        <p:blipFill>
          <a:blip r:embed="rId7" cstate="print"/>
          <a:srcRect l="7578" r="14783"/>
          <a:stretch>
            <a:fillRect/>
          </a:stretch>
        </p:blipFill>
        <p:spPr bwMode="auto">
          <a:xfrm>
            <a:off x="650781" y="1056620"/>
            <a:ext cx="2156612" cy="208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3046" y="4988608"/>
            <a:ext cx="2627543" cy="170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88" y="1197741"/>
            <a:ext cx="2380825" cy="1802200"/>
          </a:xfrm>
          <a:prstGeom prst="rect">
            <a:avLst/>
          </a:prstGeom>
        </p:spPr>
      </p:pic>
      <p:pic>
        <p:nvPicPr>
          <p:cNvPr id="12" name="Slika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46" y="3329109"/>
            <a:ext cx="2327294" cy="15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80728"/>
            <a:ext cx="8229600" cy="1368152"/>
          </a:xfrm>
        </p:spPr>
        <p:txBody>
          <a:bodyPr>
            <a:noAutofit/>
          </a:bodyPr>
          <a:lstStyle/>
          <a:p>
            <a:r>
              <a:rPr lang="hr-HR" sz="4000" b="1" dirty="0" smtClean="0"/>
              <a:t>Zašto upisati školu u mjestu stanovanja?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64904"/>
            <a:ext cx="6347714" cy="3476459"/>
          </a:xfrm>
        </p:spPr>
        <p:txBody>
          <a:bodyPr>
            <a:normAutofit/>
          </a:bodyPr>
          <a:lstStyle/>
          <a:p>
            <a:r>
              <a:rPr lang="hr-HR" sz="2000" dirty="0"/>
              <a:t>n</a:t>
            </a:r>
            <a:r>
              <a:rPr lang="hr-HR" sz="2000" dirty="0" smtClean="0"/>
              <a:t>ema putovanja</a:t>
            </a:r>
          </a:p>
          <a:p>
            <a:r>
              <a:rPr lang="hr-HR" sz="2000" dirty="0"/>
              <a:t>v</a:t>
            </a:r>
            <a:r>
              <a:rPr lang="hr-HR" sz="2000" dirty="0" smtClean="0"/>
              <a:t>iše slobodnog vremena</a:t>
            </a:r>
          </a:p>
          <a:p>
            <a:r>
              <a:rPr lang="hr-HR" sz="2000" dirty="0"/>
              <a:t>v</a:t>
            </a:r>
            <a:r>
              <a:rPr lang="hr-HR" sz="2000" dirty="0" smtClean="0"/>
              <a:t>iše vremena za hobije i sportske aktivnosti</a:t>
            </a:r>
          </a:p>
          <a:p>
            <a:r>
              <a:rPr lang="hr-HR" sz="2000" dirty="0"/>
              <a:t>b</a:t>
            </a:r>
            <a:r>
              <a:rPr lang="hr-HR" sz="2000" dirty="0" smtClean="0"/>
              <a:t>olja komunikacija učenik- nastavnik –roditelj</a:t>
            </a:r>
          </a:p>
          <a:p>
            <a:r>
              <a:rPr lang="hr-HR" sz="2000" dirty="0"/>
              <a:t>d</a:t>
            </a:r>
            <a:r>
              <a:rPr lang="hr-HR" sz="2000" dirty="0" smtClean="0"/>
              <a:t>obra suradnja Škole sa sportskim udrugama i klubovima</a:t>
            </a:r>
          </a:p>
          <a:p>
            <a:r>
              <a:rPr lang="hr-HR" sz="2000" dirty="0"/>
              <a:t>m</a:t>
            </a:r>
            <a:r>
              <a:rPr lang="hr-HR" sz="2000" dirty="0" smtClean="0"/>
              <a:t>anji troškovi</a:t>
            </a:r>
          </a:p>
          <a:p>
            <a:r>
              <a:rPr lang="hr-HR" sz="2000" dirty="0"/>
              <a:t>b</a:t>
            </a:r>
            <a:r>
              <a:rPr lang="hr-HR" sz="2000" dirty="0" smtClean="0"/>
              <a:t>riga o svakom učeniku</a:t>
            </a:r>
            <a:endParaRPr lang="hr-HR" sz="2000" dirty="0"/>
          </a:p>
        </p:txBody>
      </p:sp>
      <p:pic>
        <p:nvPicPr>
          <p:cNvPr id="16386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475" y="6086475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49079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5400" b="1" dirty="0" smtClean="0"/>
          </a:p>
          <a:p>
            <a:pPr marL="0" indent="0" algn="ctr">
              <a:buNone/>
            </a:pPr>
            <a:r>
              <a:rPr lang="hr-HR" sz="3200" b="1" dirty="0" smtClean="0"/>
              <a:t>web stranica: ss-delnice.skole.hr</a:t>
            </a:r>
          </a:p>
          <a:p>
            <a:pPr marL="0" indent="0" algn="ctr">
              <a:buNone/>
            </a:pPr>
            <a:r>
              <a:rPr lang="hr-HR" sz="3200" b="1" dirty="0"/>
              <a:t>e</a:t>
            </a:r>
            <a:r>
              <a:rPr lang="hr-HR" sz="3200" b="1" dirty="0" smtClean="0"/>
              <a:t>-mail: </a:t>
            </a:r>
            <a:r>
              <a:rPr lang="hr-HR" sz="3200" b="1" dirty="0" smtClean="0">
                <a:hlinkClick r:id="rId2"/>
              </a:rPr>
              <a:t>ured@ss-delnice.skole.hr</a:t>
            </a:r>
            <a:endParaRPr lang="hr-HR" sz="3200" b="1" dirty="0"/>
          </a:p>
          <a:p>
            <a:pPr marL="0" indent="0" algn="ctr">
              <a:buNone/>
            </a:pPr>
            <a:r>
              <a:rPr lang="hr-HR" sz="3200" b="1" dirty="0" err="1"/>
              <a:t>tel</a:t>
            </a:r>
            <a:r>
              <a:rPr lang="hr-HR" sz="3200" b="1" dirty="0"/>
              <a:t>: 051/812-203</a:t>
            </a:r>
          </a:p>
          <a:p>
            <a:pPr marL="0" indent="0" algn="ctr">
              <a:buNone/>
            </a:pPr>
            <a:endParaRPr lang="hr-HR" sz="3200" b="1" dirty="0"/>
          </a:p>
        </p:txBody>
      </p:sp>
      <p:pic>
        <p:nvPicPr>
          <p:cNvPr id="19458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9231" y="1774827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7859216" cy="54878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000" b="1" dirty="0" err="1" smtClean="0">
                <a:solidFill>
                  <a:schemeClr val="tx1"/>
                </a:solidFill>
              </a:rPr>
              <a:t>Trogodišnji</a:t>
            </a:r>
            <a:r>
              <a:rPr lang="en-GB" sz="4000" b="1" dirty="0" smtClean="0">
                <a:solidFill>
                  <a:schemeClr val="tx1"/>
                </a:solidFill>
              </a:rPr>
              <a:t> program</a:t>
            </a:r>
            <a:r>
              <a:rPr lang="hr-HR" sz="4000" b="1" dirty="0" smtClean="0">
                <a:solidFill>
                  <a:schemeClr val="tx1"/>
                </a:solidFill>
              </a:rPr>
              <a:t>i</a:t>
            </a:r>
            <a:r>
              <a:rPr lang="en-GB" sz="4000" b="1" dirty="0" smtClean="0">
                <a:solidFill>
                  <a:schemeClr val="tx1"/>
                </a:solidFill>
              </a:rPr>
              <a:t>:</a:t>
            </a:r>
            <a:endParaRPr lang="hr-HR" sz="40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0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err="1" smtClean="0">
                <a:solidFill>
                  <a:schemeClr val="tx1"/>
                </a:solidFill>
              </a:rPr>
              <a:t>Bravar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endParaRPr lang="hr-HR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err="1" smtClean="0">
                <a:solidFill>
                  <a:schemeClr val="tx1"/>
                </a:solidFill>
              </a:rPr>
              <a:t>Stolar</a:t>
            </a:r>
            <a:endParaRPr lang="hr-HR" sz="28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err="1" smtClean="0">
                <a:solidFill>
                  <a:schemeClr val="tx1"/>
                </a:solidFill>
              </a:rPr>
              <a:t>Automehaničar</a:t>
            </a:r>
            <a:endParaRPr lang="hr-HR" sz="28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b="1" dirty="0" smtClean="0"/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hr-HR" dirty="0" smtClean="0"/>
          </a:p>
          <a:p>
            <a:endParaRPr lang="hr-HR" dirty="0"/>
          </a:p>
        </p:txBody>
      </p:sp>
      <p:pic>
        <p:nvPicPr>
          <p:cNvPr id="7170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1777" y="5734574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slika_803234.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stola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98472"/>
            <a:ext cx="164306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auto  radionic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91" y="4438112"/>
            <a:ext cx="332422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836712"/>
            <a:ext cx="6347713" cy="1093688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/>
              <a:t>Plan upisa u I. razrede 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5" y="2160590"/>
            <a:ext cx="6696745" cy="3880773"/>
          </a:xfrm>
        </p:spPr>
        <p:txBody>
          <a:bodyPr/>
          <a:lstStyle/>
          <a:p>
            <a:r>
              <a:rPr lang="hr-HR" dirty="0" smtClean="0"/>
              <a:t>OPĆA GIMNAZIJA – </a:t>
            </a:r>
            <a:r>
              <a:rPr lang="hr-HR" b="1" dirty="0" smtClean="0"/>
              <a:t>20</a:t>
            </a:r>
            <a:r>
              <a:rPr lang="hr-HR" dirty="0" smtClean="0"/>
              <a:t> učenika</a:t>
            </a:r>
          </a:p>
          <a:p>
            <a:r>
              <a:rPr lang="hr-HR" dirty="0" smtClean="0"/>
              <a:t>PRIRODOSLOVNO-MATEMATIČKA GIMNAZIJA – </a:t>
            </a:r>
            <a:r>
              <a:rPr lang="hr-HR" b="1" dirty="0" smtClean="0"/>
              <a:t>18</a:t>
            </a:r>
            <a:r>
              <a:rPr lang="hr-HR" dirty="0" smtClean="0"/>
              <a:t> </a:t>
            </a:r>
            <a:r>
              <a:rPr lang="hr-HR" dirty="0" smtClean="0"/>
              <a:t>učenika</a:t>
            </a:r>
          </a:p>
          <a:p>
            <a:r>
              <a:rPr lang="hr-HR" dirty="0" smtClean="0"/>
              <a:t>EKONOMIST – </a:t>
            </a:r>
            <a:r>
              <a:rPr lang="hr-HR" b="1" dirty="0" smtClean="0"/>
              <a:t>18</a:t>
            </a:r>
            <a:r>
              <a:rPr lang="hr-HR" dirty="0" smtClean="0"/>
              <a:t> </a:t>
            </a:r>
            <a:r>
              <a:rPr lang="hr-HR" dirty="0" smtClean="0"/>
              <a:t>učenika</a:t>
            </a:r>
          </a:p>
          <a:p>
            <a:r>
              <a:rPr lang="hr-HR" dirty="0" smtClean="0"/>
              <a:t>AUTOMEHANIČAR – </a:t>
            </a:r>
            <a:r>
              <a:rPr lang="hr-HR" b="1" dirty="0" smtClean="0"/>
              <a:t>8</a:t>
            </a:r>
            <a:r>
              <a:rPr lang="hr-HR" dirty="0" smtClean="0"/>
              <a:t> učenika</a:t>
            </a:r>
          </a:p>
          <a:p>
            <a:r>
              <a:rPr lang="hr-HR" dirty="0" smtClean="0"/>
              <a:t>BRAVAR – </a:t>
            </a:r>
            <a:r>
              <a:rPr lang="hr-HR" b="1" dirty="0" smtClean="0"/>
              <a:t>8</a:t>
            </a:r>
            <a:r>
              <a:rPr lang="hr-HR" dirty="0" smtClean="0"/>
              <a:t> učenika</a:t>
            </a:r>
          </a:p>
          <a:p>
            <a:r>
              <a:rPr lang="hr-HR" dirty="0" smtClean="0"/>
              <a:t>STOLAR – </a:t>
            </a:r>
            <a:r>
              <a:rPr lang="hr-HR" b="1" dirty="0" smtClean="0"/>
              <a:t>8</a:t>
            </a:r>
            <a:r>
              <a:rPr lang="hr-HR" dirty="0" smtClean="0"/>
              <a:t> učenika</a:t>
            </a:r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NEMA BODOVNOG PRAGA</a:t>
            </a:r>
            <a:endParaRPr lang="hr-HR" dirty="0"/>
          </a:p>
        </p:txBody>
      </p:sp>
      <p:pic>
        <p:nvPicPr>
          <p:cNvPr id="4" name="Picture 1" descr="C:\Documents and Settings\Administrator\Desktop\ko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733256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6663684" cy="62185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100" dirty="0" smtClean="0"/>
              <a:t>Razlike između gimnazijskih programa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4400" b="1" dirty="0" smtClean="0"/>
              <a:t>Razlike u programima</a:t>
            </a:r>
            <a:endParaRPr lang="hr-HR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161869"/>
              </p:ext>
            </p:extLst>
          </p:nvPr>
        </p:nvGraphicFramePr>
        <p:xfrm>
          <a:off x="428596" y="836715"/>
          <a:ext cx="8391876" cy="568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6771">
                <a:tc>
                  <a:txBody>
                    <a:bodyPr/>
                    <a:lstStyle/>
                    <a:p>
                      <a:r>
                        <a:rPr lang="hr-HR" dirty="0" smtClean="0"/>
                        <a:t>PROGRAM/predmet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OPĆA gimnazija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Prirodoslovno-</a:t>
                      </a:r>
                      <a:r>
                        <a:rPr lang="hr-HR" baseline="0" dirty="0" smtClean="0"/>
                        <a:t> matematička</a:t>
                      </a:r>
                      <a:r>
                        <a:rPr lang="hr-HR" dirty="0" smtClean="0"/>
                        <a:t> gimnazija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92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Matematika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4+4+3+3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4+4+5+5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92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Fizika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2+2+2+2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3+3+3+3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551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Informatika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2+ izborna </a:t>
                      </a:r>
                      <a:r>
                        <a:rPr lang="hr-HR" sz="2000" b="1" baseline="0" dirty="0" smtClean="0"/>
                        <a:t> (informatika, mikrobiologija, biokemija, ZČO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2+2+2+2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173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Likovna umjetnost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1+1+1+1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1+1+0+0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173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Glazbena umjetnost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1+1+1+1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1+1+0+0</a:t>
                      </a:r>
                      <a:endParaRPr lang="hr-H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792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Psihologija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0+1+1+0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0+0+1+0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792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Povijest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2+2+2+3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2+2+2+2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792"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Sociologija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0+0+2+0</a:t>
                      </a:r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 smtClean="0"/>
                        <a:t>0+0+1+0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96140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/>
              <a:t>Program ekonomist</a:t>
            </a:r>
            <a:endParaRPr lang="hr-HR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199703"/>
              </p:ext>
            </p:extLst>
          </p:nvPr>
        </p:nvGraphicFramePr>
        <p:xfrm>
          <a:off x="457200" y="1196752"/>
          <a:ext cx="8363272" cy="52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672"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Zajednički</a:t>
                      </a:r>
                      <a:r>
                        <a:rPr lang="hr-HR" sz="1600" b="1" baseline="0" dirty="0" smtClean="0"/>
                        <a:t> opće-obrazovni predmeti</a:t>
                      </a:r>
                      <a:endParaRPr lang="hr-H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Strukovno-teorijski predmeti</a:t>
                      </a:r>
                      <a:endParaRPr lang="hr-H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7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HJ</a:t>
                      </a:r>
                      <a:r>
                        <a:rPr lang="hr-HR" b="1" baseline="0" dirty="0" smtClean="0"/>
                        <a:t> – 3+3+3+3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Računovodstvo- 2+3+3+4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67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Matematika-3+3+3+3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Osnove</a:t>
                      </a:r>
                      <a:r>
                        <a:rPr lang="hr-HR" b="1" baseline="0" dirty="0" smtClean="0"/>
                        <a:t> ekonomije-2+2+2+2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7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Strani jezik-3+3+3+3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Poslovne komunikacije 2+2+0+0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67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Povijest -2+2+0+0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Bankarstvo</a:t>
                      </a:r>
                      <a:r>
                        <a:rPr lang="hr-HR" b="1" baseline="0" dirty="0" smtClean="0"/>
                        <a:t> i osiguranje-0+0+3+2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67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Geografija -2+2+2+2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Marketing-0+0+2+2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67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Kemija</a:t>
                      </a:r>
                      <a:r>
                        <a:rPr lang="hr-HR" b="1" baseline="0" dirty="0" smtClean="0"/>
                        <a:t> -2+0+0+0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Poduzetništvo-2+3+0+0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67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Biologija -2+0+0+0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Vježbenička tvrtka-0+0+2+2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67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TZK – 2+2+2+2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63773"/>
                  </a:ext>
                </a:extLst>
              </a:tr>
              <a:tr h="454672">
                <a:tc>
                  <a:txBody>
                    <a:bodyPr/>
                    <a:lstStyle/>
                    <a:p>
                      <a:r>
                        <a:rPr lang="hr-HR" b="1" dirty="0" smtClean="0"/>
                        <a:t>Informatika – 2+2+0+0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999615"/>
                  </a:ext>
                </a:extLst>
              </a:tr>
              <a:tr h="709867">
                <a:tc>
                  <a:txBody>
                    <a:bodyPr/>
                    <a:lstStyle/>
                    <a:p>
                      <a:r>
                        <a:rPr lang="hr-HR" b="1" dirty="0" smtClean="0"/>
                        <a:t>*RAZLIKOVNI</a:t>
                      </a:r>
                      <a:r>
                        <a:rPr lang="hr-HR" b="1" baseline="0" dirty="0" smtClean="0"/>
                        <a:t> PROGRAMI= priprema za DM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*OBVEZNO izrada</a:t>
                      </a:r>
                      <a:r>
                        <a:rPr lang="hr-HR" b="1" baseline="0" dirty="0" smtClean="0"/>
                        <a:t> završnog rada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43800" cy="914400"/>
          </a:xfrm>
        </p:spPr>
        <p:txBody>
          <a:bodyPr/>
          <a:lstStyle/>
          <a:p>
            <a:pPr algn="ctr"/>
            <a:r>
              <a:rPr lang="hr-HR" dirty="0" smtClean="0"/>
              <a:t>Program ekonomist</a:t>
            </a:r>
            <a:endParaRPr lang="en-US" dirty="0"/>
          </a:p>
        </p:txBody>
      </p:sp>
      <p:pic>
        <p:nvPicPr>
          <p:cNvPr id="5" name="Slika 4" descr="DSC_0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1706" y="1509733"/>
            <a:ext cx="2137800" cy="2439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937" y="1484784"/>
            <a:ext cx="2357454" cy="2286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Rezervirano mjesto sadržaja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2792" y="4100976"/>
            <a:ext cx="2471731" cy="216708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12" name="Picture 2" descr="C:\Documents and Settings\Administrator\Desktop\1213\ŠK LIST\PRIVJESCI\privjesci 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40" y="4100976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68" y="4104457"/>
            <a:ext cx="3131838" cy="2348879"/>
          </a:xfrm>
          <a:prstGeom prst="rect">
            <a:avLst/>
          </a:prstGeom>
        </p:spPr>
      </p:pic>
      <p:pic>
        <p:nvPicPr>
          <p:cNvPr id="13" name="Rezervirano mjesto sadržaja 3" descr="DSC_05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5250" y="1748617"/>
            <a:ext cx="2672574" cy="214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1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pPr algn="ctr"/>
            <a:endParaRPr lang="hr-HR" dirty="0"/>
          </a:p>
        </p:txBody>
      </p:sp>
      <p:pic>
        <p:nvPicPr>
          <p:cNvPr id="6" name="Pictur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32656"/>
            <a:ext cx="2119926" cy="282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7" y="3356992"/>
            <a:ext cx="3024153" cy="194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26" y="2780928"/>
            <a:ext cx="2938938" cy="180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33" y="4780683"/>
            <a:ext cx="2807662" cy="171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482284"/>
            <a:ext cx="1787624" cy="2381509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6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779096" cy="881766"/>
          </a:xfrm>
        </p:spPr>
        <p:txBody>
          <a:bodyPr/>
          <a:lstStyle/>
          <a:p>
            <a:pPr algn="ctr"/>
            <a:r>
              <a:rPr lang="hr-HR" sz="3200" b="1" dirty="0" smtClean="0"/>
              <a:t>Trogodišnji strukovni pro</a:t>
            </a:r>
            <a:r>
              <a:rPr lang="hr-HR" b="1" dirty="0" smtClean="0"/>
              <a:t>grami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ombinirani razredni odjel: stolar, automehaničar, bravar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69273"/>
              </p:ext>
            </p:extLst>
          </p:nvPr>
        </p:nvGraphicFramePr>
        <p:xfrm>
          <a:off x="535753" y="1700809"/>
          <a:ext cx="8072494" cy="462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0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992">
                <a:tc>
                  <a:txBody>
                    <a:bodyPr/>
                    <a:lstStyle/>
                    <a:p>
                      <a:r>
                        <a:rPr lang="hr-HR" dirty="0" smtClean="0"/>
                        <a:t>Opće-obrazovni predmeti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Strukovni predmeti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80">
                <a:tc>
                  <a:txBody>
                    <a:bodyPr/>
                    <a:lstStyle/>
                    <a:p>
                      <a:r>
                        <a:rPr lang="hr-HR" dirty="0" smtClean="0"/>
                        <a:t>HJ-3+3+3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Matematika u struci 2+1+1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EJ-2+2+2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+ drugi strukovni predmeti vezani uz pojedino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zanimanje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950">
                <a:tc>
                  <a:txBody>
                    <a:bodyPr/>
                    <a:lstStyle/>
                    <a:p>
                      <a:r>
                        <a:rPr lang="hr-HR" dirty="0" smtClean="0"/>
                        <a:t>Povijest-2+0+0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Tehničko crtanje, osnove tehničkih materijala, elementi strojeva, tehnike motornih vozila,</a:t>
                      </a:r>
                      <a:r>
                        <a:rPr lang="hr-HR" baseline="0" dirty="0" smtClean="0"/>
                        <a:t> nove tehnologije..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565">
                <a:tc>
                  <a:txBody>
                    <a:bodyPr/>
                    <a:lstStyle/>
                    <a:p>
                      <a:r>
                        <a:rPr lang="hr-HR" dirty="0" smtClean="0"/>
                        <a:t>TZK-2+2+2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Crtanje s konstrukcijama, osnove restauriranja namještaja,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Osnove računalstva-1+0+0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Politika i gosp. -0+2+0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25933"/>
                  </a:ext>
                </a:extLst>
              </a:tr>
              <a:tr h="38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V/E</a:t>
                      </a:r>
                      <a:r>
                        <a:rPr lang="hr-HR" baseline="0" dirty="0" smtClean="0"/>
                        <a:t> – 1+1+1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1037</TotalTime>
  <Words>570</Words>
  <Application>Microsoft Office PowerPoint</Application>
  <PresentationFormat>Prikaz na zaslonu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Faseta</vt:lpstr>
      <vt:lpstr>SREDNJA ŠKOLA DELNICE</vt:lpstr>
      <vt:lpstr>PowerPoint prezentacija</vt:lpstr>
      <vt:lpstr>PowerPoint prezentacija</vt:lpstr>
      <vt:lpstr>Plan upisa u I. razrede </vt:lpstr>
      <vt:lpstr>Razlike između gimnazijskih programa      Razlike u programima</vt:lpstr>
      <vt:lpstr>Program ekonomist</vt:lpstr>
      <vt:lpstr>Program ekonomist</vt:lpstr>
      <vt:lpstr>PowerPoint prezentacija</vt:lpstr>
      <vt:lpstr>Trogodišnji strukovni programi</vt:lpstr>
      <vt:lpstr>PowerPoint prezentacija</vt:lpstr>
      <vt:lpstr>PowerPoint prezentacija</vt:lpstr>
      <vt:lpstr>PowerPoint prezentacija</vt:lpstr>
      <vt:lpstr>PowerPoint prezentacija</vt:lpstr>
      <vt:lpstr>Besplatni liječnički pregled za deficitarna zanimanja</vt:lpstr>
      <vt:lpstr>Cilj škole</vt:lpstr>
      <vt:lpstr> </vt:lpstr>
      <vt:lpstr>Rezultati učenika</vt:lpstr>
      <vt:lpstr>Izvannastavne aktivnosti</vt:lpstr>
      <vt:lpstr>Projekti</vt:lpstr>
      <vt:lpstr>Specifičnosti škole</vt:lpstr>
      <vt:lpstr>...organiziramo</vt:lpstr>
      <vt:lpstr>Zašto upisati školu u mjestu stanovanja?</vt:lpstr>
      <vt:lpstr>PowerPoint prezentacija</vt:lpstr>
    </vt:vector>
  </TitlesOfParts>
  <Company>Srednja škola Delnice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SŠ DELNICE</dc:title>
  <dc:creator>Srednja škola Delnice</dc:creator>
  <cp:lastModifiedBy>Zvonimir</cp:lastModifiedBy>
  <cp:revision>113</cp:revision>
  <dcterms:created xsi:type="dcterms:W3CDTF">2013-03-13T09:57:00Z</dcterms:created>
  <dcterms:modified xsi:type="dcterms:W3CDTF">2021-06-02T07:33:40Z</dcterms:modified>
</cp:coreProperties>
</file>