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57" r:id="rId3"/>
    <p:sldId id="258" r:id="rId4"/>
    <p:sldId id="284" r:id="rId5"/>
    <p:sldId id="259" r:id="rId6"/>
    <p:sldId id="272" r:id="rId7"/>
    <p:sldId id="273" r:id="rId8"/>
    <p:sldId id="274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7" r:id="rId19"/>
    <p:sldId id="278" r:id="rId20"/>
    <p:sldId id="279" r:id="rId21"/>
    <p:sldId id="280" r:id="rId22"/>
    <p:sldId id="286" r:id="rId23"/>
    <p:sldId id="287" r:id="rId24"/>
    <p:sldId id="285" r:id="rId25"/>
    <p:sldId id="281" r:id="rId26"/>
    <p:sldId id="283" r:id="rId27"/>
    <p:sldId id="288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6EF32-AF49-4A00-A033-5C68BE15E231}" type="datetimeFigureOut">
              <a:rPr lang="hr-HR" smtClean="0"/>
              <a:pPr/>
              <a:t>2.10.2019.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C2E2A2-6BDA-418F-9E1F-C21D7B821296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SAMOVREDNOVANJE 2018./2019.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3794" name="AutoShape 2" descr="Slikovni rezultat za samovrednov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3795" name="Picture 3" descr="C:\Users\Mika\Desktop\preu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3672408" cy="372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hr-HR" dirty="0" smtClean="0"/>
              <a:t>Za potrebe tehničara zaštite prirode i šumarskih tehničara kupljeni su vertex, nivelir i promjerke</a:t>
            </a:r>
            <a:endParaRPr lang="hr-HR" dirty="0"/>
          </a:p>
        </p:txBody>
      </p:sp>
      <p:pic>
        <p:nvPicPr>
          <p:cNvPr id="1025" name="Picture 1" descr="F:\SAMOVREDNOVANJE\samovednovanje cindrić\4.1\20190923_151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8224"/>
            <a:ext cx="3059832" cy="4079776"/>
          </a:xfrm>
          <a:prstGeom prst="rect">
            <a:avLst/>
          </a:prstGeom>
          <a:noFill/>
        </p:spPr>
      </p:pic>
      <p:pic>
        <p:nvPicPr>
          <p:cNvPr id="1026" name="Picture 2" descr="F:\SAMOVREDNOVANJE\samovednovanje cindrić\4.1\20190923_15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699792" cy="2024844"/>
          </a:xfrm>
          <a:prstGeom prst="rect">
            <a:avLst/>
          </a:prstGeom>
          <a:noFill/>
        </p:spPr>
      </p:pic>
      <p:pic>
        <p:nvPicPr>
          <p:cNvPr id="1027" name="Picture 3" descr="F:\SAMOVREDNOVANJE\samovednovanje cindrić\4.1\20190923_151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190" y="2708920"/>
            <a:ext cx="311181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s-drvodjeljska-zg.skole.hr/upload/ss-drvodjeljska-zg/images/newsimg/1001/Image/42461046_283039348976673_49861549289286130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2808312" cy="2808312"/>
          </a:xfrm>
          <a:prstGeom prst="rect">
            <a:avLst/>
          </a:prstGeom>
          <a:noFill/>
        </p:spPr>
      </p:pic>
      <p:pic>
        <p:nvPicPr>
          <p:cNvPr id="1028" name="Picture 4" descr="http://www.ss-drvodjeljska-zg.skole.hr/upload/ss-drvodjeljska-zg/images/newsimg/1001/Image/DSC07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517675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6933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Sudjelovali smo na ambijenti kao sudionici izložbe učeničkih radova.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s-drvodjeljska-zg.skole.hr/upload/ss-drvodjeljska-zg/images/newsimg/1003/Image/1200x533-1170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98521" cy="2088232"/>
          </a:xfrm>
          <a:prstGeom prst="rect">
            <a:avLst/>
          </a:prstGeom>
          <a:noFill/>
        </p:spPr>
      </p:pic>
      <p:pic>
        <p:nvPicPr>
          <p:cNvPr id="22532" name="Picture 4" descr="http://www.ss-drvodjeljska-zg.skole.hr/upload/ss-drvodjeljska-zg/images/newsimg/1003/Image/IMG_2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37519"/>
            <a:ext cx="5760640" cy="43204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10527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Posjetili smo sajam lova i ribolova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s-drvodjeljska-zg.skole.hr/upload/ss-drvodjeljska-zg/images/newsimg/1005/Image/_europski-tjedan-vjestina-u-strukovnom-obrazovanj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245623" cy="2088232"/>
          </a:xfrm>
          <a:prstGeom prst="rect">
            <a:avLst/>
          </a:prstGeom>
          <a:noFill/>
        </p:spPr>
      </p:pic>
      <p:pic>
        <p:nvPicPr>
          <p:cNvPr id="23556" name="Picture 4" descr="http://www.ss-drvodjeljska-zg.skole.hr/upload/ss-drvodjeljska-zg/images/newsimg/1005/Image/FZQV4762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4704523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564904"/>
            <a:ext cx="792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Obilježili smo Europski tjedan vještina u strukovnom obrazovanju i osposobljavanju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789040"/>
            <a:ext cx="235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Tradicijske drvene kuće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ss-drvodjeljska-zg.skole.hr/upload/ss-drvodjeljska-zg/images/newsimg/1008/Image/IMG_3099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552728" cy="49145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476672"/>
            <a:ext cx="271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Gost predavač u našoj školi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png;base64,iVBORw0KGgoAAAANSUhEUgAAAVoAAAFuCAIAAABP2EeaAAAgAElEQVR4nOy993dUV5rvff+Be9e8t3umk9tuT/dc90x3u9vd0+Nsk3OShLKIAkTOYLJtsqRSJmeZJILBiCgQEkignHPOsUqlCifu+Lw/7FJRFmADBptQ37XXWaogqcLZn/PsJ+3/BW655ZZbAADwv37qF+CWW249L3LjwC233HLIjQO33HLLITcO3HLLLYfcOHDLLbcccuPALbfccsiNA7fccsshNw7ccssth9w4cMsttxxy48Att9xy6IfigDHGGHPe5Jxzzn/g33TLLbd+Ej05DiiljDEx//tBwS233HoR9eQ4cLUCBBH6PerUk786t9xy60fU0/EdCBxQSimlznvcOHDLrRdLP8g6oJRijJ0IoJTquv6UXphbbrn1Y+sHWQf9Lv6cc0IIxpgQcr8rgT9EP+QFuOWWW09RT44D1wmvaZrNZrNYLFarVZZlVVUxxv1I4caBW2495/p+HHCXAQAATAxFkRgjAExV5ZaWpvLy0rKykpqaKqvFLNmtSNM5I8ABgAHjjGJgHDjtf2RuHDwLsUc+uuXWPX0PDjiARVEIgMaYTZE5MACi6XbOdM5VAE2ydpeV5aWn3czJvlNbV9nZ0dJcX1NfXVFVVlpZWlRXVdnZ2iRZeokmA2fAMBBMdYVoKtUVqmsM6cCBc44xdq4yXMOWjDHX1YewJlyjm04TgxBC++S8X6xfnHdSSsVyBiHkeIMuForzbzp1//NfBDEA8shHNxTcuqfvx4FMuQagUqoQRDlBVMFIBtCBSi2NFanJFy9dSEhPv1Fenl9YlJNy89qp418d2b8nLjI8bMvGiO1b9u+K+zrheNKlCylJV7Lv3K6tKDV3tWPFDhQBw8CoIsmqqiKECCHOuYcQ0nXdCYX7lxVOIoipTgh54KOMMUmSJElSFEXTNIzxAwOizp9d+fLCSkz1RxxuHLh1T9+PAwJgx1SlFANHRNewRIlKiNRQW3Lz+oWE44cufnMqNSXpYuLXu/fEbt3yxfLFC5YtWrhkwfzF8+ctWTB/6cIFyxYtXL540eoVy9esXLFu1Wdfrl8XumVzTIRh784dB/fuuXgh8dq1a7du3crJySkrK2toaOjo6Ojp6bFarYqiCEZomqYoCsYY+qyA+2esuF/M54e9HSc+xDOd6ufOcLULnPrhn/WPJfaYwy23HHokHNgw0jklQFVd4YAoUdva6i5dSLhw7viNaxdup1w9+tXB9es+W79h1d59O3My7pYU5NdXV7U1NbY01FeXl+VnZ925lfrN2TPHjhyOi4rcuGH9mpUr1qxc8fnaNRu//HzRgoVz5syZOXPmrFmzFi5cuGrVqi+//HLLli2xsbG7du06cuTI119/nZSUlJGRUV5e3tLS0tvba7PZFEVBCLnO6oe9BVVVVVXVNE3TNF3XdV0X1scLbgJ8t9y+A7eeRN+PAwqgUoo506iuIRUAy1JvRnryia/2pt5IzLqbcvrkkS+/WLt504ar1y6aejqBEmAUOHMMRjlGVNc0yS5bLRaTsauttbm+rrayoqKkuLio4Jtz5w8dOrR9+/ZVq1YtWrQoJCQkKCho4sSJwcHB06ZNmzVr1vLly7/44outW7eGhYVFRUXt37//q6++On/+fEpKSn5+fk1NTUtLS2dnp5jzuq6LVAjXJUC/NyUu/uJpjDFCiK7rzl8nLvpec8Mtt14mfT8OMAcCHHOmIZVQDThqqq84d+bY2YTDGWlJKTcu7YgJi4oMTb+ToukSAAFOgRKOEUM6QzrHSACC6hoQ7IoJhnRdUwAAIWQ0GpuamiorK3Nycq5du3bmzJno6Oht27Zt3rx527ZtmzZtWrJkyZQpU3x8fEJCQubNm7ds2bJ169Zt3rzZYDBER0fHxcWdOXPmm2++SUpKunv3bnFxcX19fUdHh8lkUlX1ERnR/7335VkJWHxHrNQdQHXr5dCjLBY4BdAxwlgHID2mjju3ryccPXjzWuL1y+fPnTlx7syJ3JwMWbECME1TkKYTJMKKjvgkI5QgDByAcUYoxYQgTDHhlAHjrnNVhBhkWbZarSaTqbW1taWlpaurq62trbS09O7du7dv305MTDx37tzx48f3798fFRW1ZcuWdevWrVq1avbs2XPnzl24cOGyZctWrVq1fv36L7/8ctOmTXv27Nm/f/+RI0cSEhIuXryYkpKSmZmZn59fVVVVX1/f1tbW2dnZ3d1tNpslSUIIueZZfuuj+Mlw8DiOgCf8t25fg1sAj5h3wICqqgwcA+D6mvILZ0+cPn64tCDr9PHDx+IPlJbkM6pzwDrWODBGqOvglIlpL352xYTIO3BdxhNCRIhB3BRWvfhBkiS73Y4QUlVVURS73W61Ws1mc09Pj8lkMplMVqu1q6ururo6IyPjwoULBw8ejIyM3Lp166xZs4KDgydPnhwYGBgUFDR16tRZs2bNnTt36dKla9as2bp1a3R09O7du+Pj47/++uvLly+npaVlZ2eXlZU1Nzf39PTIsixe0ouBgyecrm4cuAXwKDigFAMwm80CQLBmP3/6xK6Y8NvXL+Vl3j536mjmnVRFtiBd1nWVi8sTh8cajzvNvmP6cc5F3YSiKCJL0mw2NzU1VVdX5+XlJSUlHTt2LDIycv369cuWLfPz8/Px8Zk4caK3t3dAQMD06dPnzp27ePHi5cuXb9iwISwsLC4ubt++fcePH79y5YpgRElJSWNjo9FotNlsmqb1S4UQ8PqO4KhQP+uD3xdAFe4MZ8AVI40zR44AZ8T5M6OYUey4h9MfiAPOqXMwRghBjBHe92ddl02umR33ft9d3v5S6PtxgJAGQFTFxona3daUcPTgV/t3Zqcl52elXb98vrwkn2AVI03ggHIG8NPgoF/ukDNMKG4ihBRFsVgsXV1dLS0tjY2NVVVV+fn5SUlJ8fHx27dvX7p0aXBwcGBg4MiRI0ePHj1u3DgvL6+AgIBp06bNnj17/vz5It5hMBh27twZHx9/7ty5GzdupKenFxUVVVZWipCHruvOSdJvEUQpFckU3MUUUlXVmRYhbJAHzSuxCqCcEUYxwTrSVV1T7iGAU0qQrimS3Wq1mB/2PTImetVAP0wpiqSqsqYpGOuMOXOTGKWYUiygwL8TN/y+8na3XlB9Pw4w0oATjjWiS2WFuScO7718LqEs/25B5u3cjFvdHc0AhGAdY8wBMHns0+Lp4oDfd0Hu50R0Su2ToiiSJDmXHu3t7dXV1dnZ2Tdv3rx48WJCQsL+/ftjY2O3bNny+eefr1y5cuHChXPmzJk1a9aMGTOCg4OXLl26ZMkS59IjNjZ23759Bw8ePH/+/KVLl5KTkzMyMkpKSurr69vb241Go9lsttlsggJ2u11RFDGXXHGGMRaksFqtNmuvzWy095o0ycqxBgwD0amuUF1hSAWiA8PAiWP0TVrOOWOEUkoIwhhjLCpN74UYORfpW8iZtsQ4IlRDWNGR7PAKAwEgHDDjiHHEAXPuLmB/mfW9OGBAdOAEABPVnpN+8/TRg9lp1+srCvIzbtWUF2LFDkAoJoSQHwcHj/s3XZOXhcmg67qmaa5PFhdqu91usVicvkyxIhDPFx4ERVGsVmtPT09HR0ddXV1RUVFWVtaePXvCw8NXrVo1d+7cqVOn+vn5TZgwYdSoUePHjx8/fryHh4ePj8+UKVPmzZu3cuXK9evXh4aGRkVF7dmz5/DhwydOnEhMTExLSysoKCgqKiovLxfUEFlYdrtdkmxAMNFk1W6xmY09Xe1tTfW1lWVlRfltTfUtDbVNddVNddWtjXXd7S0WU5fdZmZUZxxxTvulJFssZrvUqygSwgohiDKdEISJiolKqEaZ7hxi5jtvEqphojox4QzBis+z3+Loyb4vt54TPQIOKAKiAUPYbsm8df1CwtHyvLst1SUFmbfbGquB6AIHlFIOQB/fZnzqOOB9loJrO5b7JUohHmg4uP4p56JZURRRqel8VNd1m80GAJRSWZZ7enqam5uLiopu3Lhx9uzZzZs3b9iwYenSpTNnzvT19R0zZsyQIUMGDBjg5eXl6+sbFBQ0efJksRIRQdOoqKgdO3YcOnQoISHhwoUL165dS05OvnnzRlrKzaw7t4vysitKCmsqSuurK5rra9qa6qvLSypLi0oL8wpzs/KzM/KzMwpyMvPzsqqrympqyxsaa1rbGrqN7b2WbrvUKysWAAKAxZFxhLCsqDa71OuasywowDgSxgJ3PJ+4mg/OT0x8OMLJ+h3f42OdDG79tPp+HHCscaRwVZLNnZkpSYmnjlXkZ3TUV5QXZJk6moDoAIxTRihnHB46+R6up4WDhz3h/romcb+zMsKZvCSudSITSTzzu4EiniDLsizLrhUWCCFZlm02W29vb2dnZ21tbXZ29uXLl48ePbpnz565c+eGhIRMmzbNz89v/Pjxw4cPHzJkyODBg4cPHz527FgfH5/p06cvWLBgxYoVa9eu/XzDuqjw7btiow7v33M8/lDCsfizCccTz525evGb61cu3ky6kpZyIzP9VvbdtOy7aZnptzLSU65dTbyWdOH6jcvJNy+npCbdup2Uln4zLf1G+p2U7Jy0svLC5pYai9WIiQSAATAmipj/ggWEauKm02QQKwjBDqutx7legD7DyrXw7H49/hnh1k+mR8IBUJ0qFpuxLSv1+jcnj5Tn3bV1NTfXlNnNnRypopCZMsAEKDyeHxGeHg6cCcs/8IrkegYLJ78zedHV4e+8Kgrxvkul89f7ZT1pmmaxWLq7u8WKo7u7u7m5uaqqqqCgID09PTk5+fTp08ePHz9w4EBUVNQXX3yxbNmy2bNnB0+f6uM53n/ihEAfz0l+Eyf7e08N9J0+yT94csCKxfNXLVu0YfWKrV+uN2zbFBsRuismYldc5L59sXv3R+/bH7f/YOz+AzsOHIo7eGjXwcM7TiYcOXnq0ImTh08kHDx+4tDxkweOnzh07PjBq9cSU1KTMjJv5+VnFpfkVVaVNDXXdna1aLpd0+06kjBRKNMEOwCIqsqukeB+dahuHLzQ+j4ccABKgBOuSpKxPffW9W9OHKzIS2ey2dhar9rMRJMZxQDAGGg65q6/+GjHp4WDh52O4rdcb4rnP0oCstNG6Fcx6ZwGnHOEEPt2a3knF6iLnP/LSRanB1FVVYvFIvXJbrfb7XabzWaz2ew2i7Wnu6WhNj874/KFc4f37wndsnH54gWzZ0wbN2r4qGGDhwz4+NMP3xvw0ftDBnw8eviQCWNHTJrkPWWq34yZk+bOC16ydO5nqxavW7/i8y9Wbdy01jk2bV63ZeuGrds+37b9i8jIrTExoXGxEVFR20K3b9q6dcP2bRvDwzeFh22JjNy6Iy7y0KFdX589mZJyJT8vs6K8yNjdabP2YqQxiilBBOuMYmcQ9P7hkh/1KMcfQ498bv5oel4+n++PLBBEgXHQFMXYlpt8+eLxA9W5aVJ3U2djnb3XJDyIfRdBcKepfK8eF3MivkgJwkjTVFmR7ZLdKtmttTVVOdmZFxO/OXhgX+j2rcuWLg7w9x0xfOjgIZ8OGPjhRx+/+9HH7w4c9NGo0UO9fSYETfKdMjVg6rTA6cGTZoVMm78gZMnS+cuWL1y+bOHalYvXrViwfuXiz1ct/nLN8o1rl32xetmGzxZt/Xx12Ka14Zs3bPtilbhn07qV2zaui9i+OS7KcOTA3nOnT6beuFacn9PSUGvu7kCK3Rng4FhjSHXUsIs7GQWKOEZUVxjSgSLgDDgBSoDoQLDjHmAYY0yYSFhjHCgDQjkmTNUQwlRksTEOmDBNx+IK1JfRdi+7jVDuzHoTg1CuI6LpmFCOhTEr7u8rzHE9Mg6YA6FP4hp/fDEAAvwRj8/29TxCGhIG4ACqohnb8pMvXT62rzYnTepu6mqqt1rMhHLx8bm8sWf6gl94PS4OnL/VL6VC3OksvhK+zPb29vz83NRbN04mHA0L37pg4RxvH4+hwwZ+/Mn7H3383sefvP/pgA+HDhs4ZuwID8+xE70neE+cMGfG5DnTA2ZPCZgzPWDRrGnL5s9YtWjuqiVzls6ZsWz+jJULZi9fMHPpnBlL5k5fuWD2mmUL5ocEL10wZ9WyRWtWLFm1bNHq5Ys3rF6xacOa8K0bd8VEnIg/mHTpm6LczK7WRl2ycKSotl6iSve4QAQLyLfio30PMaQSQoQf6mHrS8oAE0Yo73dnv5TXhw1CAbEHDBUzjXCdiiIdoH10ePZi/T+H7xg/OQ4YceBA7W7Nu3Hx0tG9tTlpsrHZ2NJot1ncOHhcPRkO7pdYTUiSpGmaq78TIU3XVUWRJMlmtfaazaaeHqPJ1F1YmJ+ZeTc5+fr581/Hxx/esSN2+/atG79cPz8keHbwpBlB/kG+Hn4Txk4YPXTMkIHDBn7oOWq4j8foqX7eM6cGzAueOmfG5DnTJs+cGrRwzsz5s2eGBE+dGuQf4OMV5Oc9c9rkBXNmzZ0VPGfm9Nkzps2fPXPl0kXrV69cvWLp4vlzQrd+GR2xfc/O6IP7dn51eN/ZU8euXf7mdkpSYV5mWXFebVVpW3Od2dgu23qQaiOa7HwjzKXYVJZlZ5mpI1mzr5ONM1PDeb/rQkxkcMiyLEmSLMuSIju5wBwOL4Yw1RFx2hGuhsaPhIPnJkn8EWoWqAMHSldL7vVEJw562polu5UycOPgmepRYMH68poxxq6njkg3xlhHSBMxU0KQc2CR4CjbVKlX6jWZulqbaqsK8zJTkq4knj9t2LZ59col04L8Rw4b+Mn7//PeP//2/n+/8/4///7uP/424KP3x44c5u/tOW1SwPTJgVMC/YL8vAULQoKnzguZsXzxAsGCGVMnBfp5TQrwnhTgHejnFejnNSXId/qUgOCpgeLOyYE+06cEzA2ZvmLpgi/Wr9q6acPePbvi4w8nfnMhI+NOfW2dzWYRi1BGqHMVzSnTdVWRZLvd6rq65pQRggjCGOuMUEqxOHJ6r74LY4wIxpj2O3IOlDNKOaaEEEYYFXmcz/r7FV/gC+M7cOBAU53WQU32bXtXY29HqyLbRXCRMpF778bBjyTOuaZpogGM89oo8i9dk4vvv7Y4idBXty1zRlxXp5RostVi7G5Hiqypdl2WLL3GxtqalJtJB/fu2brx8/WrV86aPmXk0EH/fOftd/7yX+/+42+ffPDuoE8+HDty2NiRw8aMGDp+9Ai/iR7BU4JmTps8bVLAzOmTZs+cPDdk6rzZ0xbMDV44b8bM6YEBvhPmzJoyY1rApAAv34ljJ3qMmugxynfiWH8fD6/xYyZ6jQ/y8502NWheyKwli+evXrF87ZqVh/fvO5VwLOV6UnFRXkdLsyJbxWu295oV2cqQzhkCRsXR9R1xhhjSdU3SJLtkt2KkYaxTTKho59s32TRF1TRFVzVdVwnCAiJPYLU9ybf5yMdnrUdeLOiabmrPT7506eje6qxb1o56a1e7qkj9ccCxGwc/gkT84iEn6z3TwBUKwkZASBM1ac4hFhdI0zHWXa6ijiPFREwSTVNUWZElmyzZerraG2urSgvz0lOTzyYcjwrfvmblsgAfL2+PcaOGDf70w/c+/fC9oQM/GTVs8Khhg/19xgf6efh5j/PxGjM5cOLckKkL5gbPnjl52mTf6VP8gqf6z5weKEbwVP/gqf5B/hOD/LwDfScG+Hj5e3uKEeDj5TfRI8DHa3KA7/TJgSHBUxfODVmxZOHaz5Z/c/bUjauXcjLSq8qK25rqLaYupNiB6FiVqK44/BT9BwZKKNGorumapMuSIluBUeD4ntOOYyCYOT6rZ/lVPnZo/hnqUSILHDgA0rG5szDlyqWje6syU3vbau3GTk2VhSeWOswqNw5+AvG+IsiHtWlxfTJzaTaLEBLJ2hwAY6ohXdexjhFCRBwRwYQwAQbe97++ZW5wipEm2a3mHqOmysbuzuKigksXLxw8sC88bPua1Z8tmD/bx2ecv/94T88Rgwa99+GH7wwc+O7QoR8OGvTeuHFDPDyGe3uP9vcfHxTkKcakAK85s6bNDp4yc2rQtCC/yf7eQb5egT6egT6e/hMn+E+c4Oc13sdjrPeEMT4eY/0nTgjy9Ro5ZIDHmBGT/b1nB09ZumDO+lXLw7Z8GRsRejXx3M1rl7LSUyuK89ub6uzmbqpJwBBglRNR6+HIvu/LwZcokoHowEVTXx2wRnXl8df2j+cIeMFwgHUGHAAj0ttVlHr18rF9lRkp5tYau7FT1xSBA0K5GwfPSP0SKJxyRhn65U3dn0whEOCMTfR7tF+Urs/9/i2/vTPgRxjVVQ0jTQQ+dU3BSBNntqizvldtzandZmlrbczISKmpKeroqKuvLy0ouHP37o3k5MTExIR9+6J37AgLDf18/fplixfPmjUraMoU78BAr4njR3uNG+U5dqQYE8eP9vEY6+s5ztdzXKCP59RA3+DJAdMn+U8N9J0S4COG+Nl/4gTxi76e44J8vXw9x/l5jRfImBbkN2vapHmzpi+cM3Pz52tDN38RFxl2ZP/urxOOXb984U7qjew7t+oqS1vqq43tzVKvkah2wCpQHTjqC+89L0R4pnq0xQLjoMiasa0w5cqV4/srM1KMTZVyT7ci252uREJI3yr0Gb9kt56qHvvqJJYSDx+uREC6nJebQYgEoFEqA+iMKQA65ypjCmMKpbIYhEhiWIwdXa2N1WVF6SnXTx+PjwrbumbFkgWzZwR4e3iOHTli8KdDB3w0fNAno4cNGjN88OhhgwK8PYTVEODtMdnfe8aUwDkzps4PCZ4dPGXWtEkzpgQGTw4QhkaAt4cgi/eEMZ5jR44fNWzcyKHjRg4dP2rYhNHDx48a5uMxdkqAT8j0yYvnhXy+ZmVcZFj8ob1pKTezszKqKsu7OttVRRI9JsTR+X4pQZQg8a4pQdylTvzeZ9L3TNdHGSOsLz4qmEvZtz7t+wOo/dJhH5hK5xqWfqyT4ZHzDjQVmztL065fP3W4Pu+OvatRs/RoquzEAaXUjYMXUU9krD46DtS83AxKZQAsjowpAJhzFTgC0MT+PZzpjCmMaoxqwHRgCDh2DIYAq0yXiWrv6WwtL8q7ee3Sya8OxUaEfr5m5bKFcz3HjhwzfPCwgR8PG/jxyCEDxgwfPHLIgGEDPxaY8J84YZLfxOmT/EOmT547c9rcmdPmzJgaMn3y9En+k/29xRrEz2u8n9f4QB/PAG8PP6/xnmNHjh0xZOyIIV7jRvl5jfcYO8p7ouekoIDZITNXLF+6bevmfXt3nzxxLPlGUlbm3Zrqyu6uDsluFYYSFQXjnGKkiYQxVZEI1l2XV2I4u1cwxpzeGhHXoJSLviEcgHMQfjkR9XCd3ryvpkbINcj6xB7QR3YluvgOKjNSelqqsd2CdJUyENYDY+KtuhcLL5ie+trVeTpyznVdzS/IpkwDIISqAET8zLjuWmEpjhwwcIwUO1YlosmipwPRZKxKYiDFrss2h4OQYSA60WRNsna0NBbkZCZdTjzx1eGYiLA1K5fNmTnd12uC57jRY0YMHT54wNCBnwwZ8PGQAR8P/vQjsYgI8PZwYkIsIoTDwomJAG+PQB/PIF+vCWNGeo0f4+0xznPc6LEjh40bNdzbY9wkfx9vj3F+Ez0mB/jOmTl99YqlkWHbjh4+8M3ZUynXr+Zl3W2ur5EsPRxrTv8l0eT+mZqcCGuCuWxfyMVmhcCQpiOkuYZXxaf/sHXiA77Zx29L8wjdkDQKjAscFNy8nBi/uyz9hrGpEtstGGki2dNR18wpo7obBy+c+CMfH0XfxoFeUJDHOAJghGoAjDIdgHEQHvuHbxj3CEm7DOmaagfOGNUdgUbxKKMYKardZu7pam9uqqosLc7Py8xIS09NSb1x7ejhA4f27oyLDNv65fpVyxYtmD1jxpTAKQE+Qb5efl7jvSeMEX5KH4+xE8eP9hgzIsjPe3KA79Qg/8kBvoG+E/29PQN9J04O8A3y857k7zMl0G9KoJ+4GeDjFeDj5es1IcjPO3hK0OwZ0xbMmbV88YINaz7b8uWGg3t3HY8/dP5MwrVLF24lJ2XfTSstzKupKDV1tvWYOmWrRVVsWFUIVoESAAKUOCIdHIt3qtptdpuF9xXdu5aW96u7fYaLBUXSOSaga8xqLEu/kZRwqCb7trm1Ru7p1jXlWzgA5sbBi6mnmQbTDwdFRUWiJpoQBI7Wm9BXJS3OG+ElFV3kqK7rIvCJkEYxcV45sY4Q0rCO+gVEnSFSzqlIQ6KYEIL6vXLGCEFY15R7V2aGgSLnsPZ0tzc3lBbm3UpOOnf65L5dcds2fbH2s+X+3p4eY0cNHzxg0CcfDv70oxFDBo4ePkRkYQkuTJ8cOGv6lNkzpomxdOG8JQvmLpwbMmfm9FnTp4QET50/e+aSBXMn+ftMmxTgfObcWcGL5s1etmj+8sULNqxdGRm69fCB3RfOnrqdklScl11VXtTR3GDsbJF6TbpiZboCVHtgnjLnXASV+i0Wnizb9ZEDjQRzm6ks/cbFr/bk3bhYU5RpbGmUJVtfsQd3fK8MuXHwoumxPeHf8+e+jYPi4mJxv7hS3X8dE7q/INqZfey6KR6/rwue6xnP+/b+dfah6NexBgAoQRxrjtKJfqb7/ZUURAeKLKauipLCm0lXTnx1ODJs22fLFs+eMc1voseEMSOHDfr00w/f++SDdwd+/MHQgZ+MGDLQc9xoH8/xk/x9hIEgMjVnTps8L2TG/NkzF84NcY7F8+csXTBnyfzZSxeELJ8/Z8n8WUvnhiyeN3P5/DnLF82J2rZ5V0z4iUP7L5w9kXr1Ulb6zYqC3NqKku6ujp6eHrvdLlp1fXc/jqePA8eSESNmNZbcTjp3MC713ImM5ItNVeVWi5mLZR9h7qzE50iP5wl4yiU0/XBQUlIm7ieEAQCl97vBHYMxYAwQpqJC6YElSfdCnn01i6LS0Vm82O/5rp55yvoc3sKf923MEe6gdAgAACAASURBVKyL4XD+i6Ap0RVbry5ZmC67ejeJatcli93c3dFcX16Ul5J0+auDe7dt3LByyYIZUwL9J04YPWzQ4E8+GPTx+8LBOWroQI8xIzzHjvSeMCbQxzN4coAIfyyYPWP5gpAVC2eJsrF1yxZ+sXrJtg2rwzev27Lus9CNa6K3bYwzbN5p2LY7evuhndFH9u8+f+7s5cuXU1NTMzMzCwoKqqqqOjo6bDab6y5krg0BH+vEeQTfgc6AUNBVZu+pzrp19cSBu1fP5aUlVZYUmHuMHIACIEzdOHi+9Bj+gEddqz9igW0/HJSWFov5Jrzu4gR1zFUXKHHO+2bpA+a/QMDDChadFc3OaY8J43CvqBlh6nhUXDBdmlA7nfz9giP3+jVwAgxzrAlfJlLsDqdgn/nAsXavRpPowAlWJYupq7O1qamuurQwLy3lxuUL5xKOxR85sHdHdETolo2fr121fPGCOTOnT5/kH+TrNclngr/nGO9xIzxHD/UcPdR73Ah/zzFT/DxnTPKdGzxpwaypC0OmLZ03c82yBRtWr9iwfu3mzZsjwg3R0dE743YcPnw48ZsLt27dKi8tq6qqampo7OzstFmsmqbxx29V+EjbrgAAEJ3J5oqs1CsJB4vSklqri0wdLSJJGbG+snBOMVLcOHgB9Ti+g/ur/Ry3qXNSiVRozqmsWGuqyxiWgEpAJeAaJSoHhhjVATQAHYRTkQPHwDRg2qMQ58fV00k3elh7GE2VbdbettbmosL8K5cv7t+3Z/OmLz9buTwwwM/H22vc2NHDhw0ZPGjA4EEDhg0dPGL40Anjxk8YN95z3HgvD89J/gGzZsxctmjxqpWfbdzweUS44fD+AyePn0g8d/5WSmpVWXlne4dIPBXOBfF+ZFl+WMTh+zdlc3zxROdKb0X2rSsJBwvTklqqCrtaG2XJRhkgds93QInmxsHLrQcEHftw4Ii6CxxwwjmXZEtNTQmldqASMBtwhVKZA9E51QDUPiIQBw4UYArA4znDXxQ9rFtXP/+fsyCNEGK1Wuvq6tLT00+fPr1jx47NmzevW7cuKCDQ39vHc9z4MSNGjhgydMSQoSOHDhs9fMTECR7eHp5iBPj4zp0V8sW69ZGGiJKSErvdDgAIIbGjx3eEGx4ZBxSBahE4KLh9rbmyQOBAuBIdvgNOCVbdOHjJ9QAeAPS5uMXjiGDMGWVgtduqayswUxnXGdUAhHVAXK0DgQMOz6118HT0MBy49uB0RYPTD9r/Ss64IsltLa2F+QVJV6+dPH5i3569O2Lj1qxavXD+gslBkzzGTxgzavT4seN8JnoH+gesX7/+0qVLFosFAFRVfaBD16nvx4FYjwHDoFmrctOuJBzMv3W1sTyvq7VRVSThSkSYUkoZxUiX3Th4JfSgbxlTIjwCGqGYA2K8x2qrrK9HjFLOGCMcsMg+IIySvmasYrHAHTlsz7yC8KfS/aVl/Tz//SImroUqwmTQNE1RFE1RNUXVVQ1pOtaR0+8qfhY/dLZ33E69tSM2bsWy5b6+vosWLTp//nxnZ6dzexHXfUZc9cg44AR0W3Ve+pWEg3mpVxrKclsbauw2izOyILIS3YuFl1/3WQfOWxoRCTSgMYYBNMa6e20VDc2ONszcUdsCwAhBDPh9Q6S8v5x6GA7sdruw4UUDC2fnbtQnZ6TAEYj9thNVbI+OdQQcCMKyXVIkmWICjFNMNEWNjY2dMmXKrFmzEhISampqbDZbv4Cuq74fB5T14QBLNfl3riQczE25XFeSXVtRYu4xEsoJ3PMduCMLL78eggOnUUABdMoIcI3gjp6eyoY2HQABYADat08XEQU/HAPHnFPmaELgaGT6iqtfNmE/IwLriCB8fyQW60gYCM57NEW1mHtLSkrWrl07ZsyYzz77LDk5ubOz8wf5DgjtwwGRawvuXj11KOfmpdriLIEDUbPgzjt4lcRcan4Bvo0DxCgHRhjmwBBRu4zd1Q0tDhxwIAA6BQ5Aicj/QcARcMyA4j4/wqt2+siy7DQNXFMGxDWcflvOe+6veXcuKJz7AAkHgclkunDhwvz582fMmHH48OGGhgZniOF+PSEOaooym2orxWJB5B0QIiq03K7El138wTjgAIjolOnAEVAFQGXIaupqbmhooH0lSgRAo8Ad1gFy+A454pxiAA1Ag5d3tfBwOUsMXPcK67cPiDMd82F/xLWDrihwdC49Ojo6du7c6evru2HDhoKCAlVVn9yV6FgsMAzILnCQnXyxMv9OZ0uDM9CIMBXtT9y+g5dflFDd0fJEXM3AUY9AKJIBVEAWYFZgFrW7ytxc2tFYyZDOOGgYEICEwSKpnHNgOhAFiARYpkRDjCsc1FcSB89amqadO3du9uzZISEhZ8+elSTJue1gvyzmx8EBluoKM66dPpydfLEiL72tsdZus4gSJudiwY2Dl16cEbEFE2cEOVohEYxk1d6t2zvkrpqq3OvtpamgNoClXGnMlFqKQO8BLMuqonKQGdgQJQBAERAFsA2wnWONMOrGwbOQsDtSU1PXr1+/cOHC+Pj4rq6uJ8fBvUAjluqLMpPOHMlOvliem9ZUW2np7RG+A6cr0V3R+NILYx1jXbRsJ1gHIESXWhrKc9OvFNz+JuvKkXO71qV+tdle/A2uSLTln4KWO6A2ADZqskmlWAWQATQAxvtwgKyAVUqpykDj7tPne/TANO3vGpwDQFVV1cGDB9evX79r1666ujpwiXS4/vFHxgFFgKWG4qzrZ+Ozky+W5dx2uhJd91lwVzS+9NI0jRAEwLiIK1Otq632dtLZ0wcNJ2LXnIlednzztIuG4Pz45WXxS6tPrSZFx8F4B1AD4C6daQqABGCjHAMB6sSBzCjWGSA3Dr5Pj4sD4W5oaWlJTEzcvn17REREYWHhAxMf4PGyEoncVJqTfO5ozs1Lpdm3qkoLTcau/tuuuLshvezSkE65+MIZozow1dhWdedawpm9m05FLrmyY9FVw7Sb4QFZUX53t43Jj/FuObtYzt4FpjtAWwiXJAArgJkCAsaoBsSBAyA6oYB/vH1bX1Q9Lg5EEXRjY2NSUlJUVFRYWFhmZibG+CngoLksN+Wb4zk3L5VkpVaWFJiMXWKfBUK5O9D4KoiLHmaicJATSjQAFTSjqS47KX7bjX2r7+xbfDM8ICvcs3F/UMNOj4adE3LCBpV/NU0uPQJaBeFmK2ALgImDCkCYDkQCZAVkB6JR+gQ1eK+cnmCxwBhraWm5c+fOoUOHdu7cmZ+f7xqkdP3jj4MDqrSU56VeOCFwUFVa2GPqFjjARBSuunHwkosDEACVUsQ4YRTpMnAFmAWkxqqbX6UdWpMSNS1ly7iSyPEd+307d442Hxibv+UfWRED225uBGsW4d29oPUCmAAUAMQx0D4cYI0R+iPtgfYii/dtJ/sowzkXjUZjUVHRmTNn4uPjy8rK4Il9B3040IEqrRUFqRcSclMuF2emVJUW9pg6GXACoCMikk/vlcG69TKKA+gUZJ0gxhlQXemlcico7WCphI6soqPrUjZPLAgd1xQ3vj7so/J1fzTGvt8c/W7u9ncbEleAOY2zLhtXbABmxjRghOlAFSB2wDIQra9buVvfJX7f9vPfceQAIunIZDKVlJR8/fXX8fHxJSUlYruNJ3IlAmWAgWNAckd1acbVxDtXL1TmZZQX5Ri72yhHFBjloqLR6Xh066UV46CoWNUVAB24xW4sNVbc7M0/Z7l9sPnomuroSbVho+s3vt+y+S9Gw5/NUX8xxvyjaPv/1J9fDl2pgDswkzlgxnVgKjCVcUQ5wZxRTjjTgekvawnTUxR/5KNT3d3dmZmZhw8fPnr0aGNjIzypdcAYUMoRcAy62lldkXnt8t1riRW5d8uLcozGFsoRFY1qHDh49bJMXzExCkgXDZFVW29t3t0z5/d9fuzL4OvbZ2Zun1JlCOiMmWiKGtS5/e2urW/2Rr5linmnLPS95ourwHgHcCemNgAVmB2oHZhMORHJiAgY5yow+WXtd/BTSUz4rq6ujIyMQ4cOHTt2rKmpCZ4YB5QTTDWBg+7aquzrV+9eSyzLTnfj4NUUIxxpusABsN7ezrKmoqSG9IS8I5uq4zdUxM6sCfc07RzTHfFe29Y/9Mb+pTv67+WGjzuSvgBbHtBuDVsAFAAJqB2YSjlzwYHsxsFTl/Aatre3p6WlHTx48Pjx483NzfBDcICIClQHXe1pqM1PuZGRdLE0K82Ng1dRYj1KMEYy5RKAHVgPkG4gXWAshdJL5XuX3/18dPsuL8u+ka1hf+6Oers9+p+VUYONqWGglAA3y9jKuApcAXYPB6obB89MovahpaUlNTX1wIEDCQkJra2tT5x3wCgnOlaAaIA0S3NDcVpq1o3Lbhy8qmKAMUcKwQrjKgMZ416smkDqBNwDbfklR7ckf+ldvzvQdNCzyfDfTeFvt0W/Vx4zzJQWCVolgFXCdipqF5kMTMUuOADmxsHTl6iMampqSk5OPnDgwJkzZzo6Op4cBwyoAwcEyR2t5RnpuSnX3Dh4VcWYLnMkAVUANNEZz7GxmtYLpvq66/FJhpl3tnmURoyoi/yoa9eA5piPymJHdN+OBK0awC5hiXLkxsGPJoGDxsbG69evHzx48Pz5893d3U+OA1G4DlQHirXujuqczPxb192+g1dVDLgOoAJVdM0uKXa7rsoYq5gAMMCSqeLu7UNfnF839tYXg2pjhpkOjm6K/bQ4ZmRbSgQoFQzsEtWowAdTOdPdOHjWEiVMDQ0NSUlJhw4dunjxotlshif2HbjiAJm66vJzCtOS3Th4VUWQ3MuQFZgKHDHgGEDhIDNAHAhBtvbqvEv7ErdPTtk2vjJ2bG3U4Ka4gUXRw1qSw0EqY2CXme7GwY8p0SWhoaHh2rVrhw4dunz5cm9vL/wQHHAgwDEgTTd2tleUVubcKcm8XZKf2dnZKHDAgAscMOLOO3i5RYCpwBXgGnDMOCAOCgeJgZ2CXcMAek9tZukFw+UtE3MM46uiR9RGflQaM7Qm8XMgNRxsCJBdtrgXCz+mRNLB/v37Q0NDk5KS7HY7d9kFzxUKj4SDvjQkTTd2dlSWVeXeLcm8XZyX0dnZSJjuxsGrJMa4yrnqaGrGADNQONg4WBmYdcwBS6aqlqyTt3bOLogNqtnpWRf5UWnkwPLTK8BayJkJcU2SewF0EVn4Ng7ceQfPRGazubi4+OjRo+Hh4VevXrVarU8HB7inu7OqvCr3bnHGLVccOBcLbhy83OLAMCAMOgcMnHIKlIBGQGZg42BSdQIYaDduvZOfsKFgb0jDvsDGyI9Lwz4sPDJbbbjOUQcFVVHMwBWRhoS/FWh04+Dpi1Jqs9lqamrOnDkTGRl55coVi8Xyg3HAECCNmI3dNZXVeRnFGbeKcu92dDRgqrnigFO37+BlFgdQAWtAKCecEeEEIBhUAiqAUZUJYAAzKDVliYbcPfPq9k1uif6kfPv/5OyZ1Jl7jKvNABLWe4BLQG3AZJe8A+BcBaa6k5SfrgQOqqurT58+HRUVdePGDUmSfhAOKEfAEGCdWXpMddU1+ZlFd1MLc+60t9cjorpx8OqIAsjAZeBY7IqAKOgUEMOYIoAezaZyG0AP4IbySzHpO+ZW7grqjPmkNvQf2bGetcnRoNQD2ACZgdmBWoDZRZKy6uiPpHPuxsHTV29vb1FRUXx8fFRUVFpamihq+mE4oDpgnVvN5oba2oKsorupBdnpbW11AgeEUTcOXgURABuADUDnHAgFHYOKQNMZ0ikwO7IpxExwO5CGsis7bkbPKY0N6I75oCn8ndzoccXnN4JUDWABbARiAWIB+i0cUHDj4JnIZDJlZ2fv27cvKioqOztbTP4nxwFhOlAdCAK7pbexTuAgPyuttbVWxwoB7MbBKyICYAboBVA5AKGg66CqoCqgyozrOpcR69W1FmBNldf33IyZXxob0B31bqvhr7mRo3NPfgb2CiBG0DsBmYCY++OAI+6uaHwG6unpETiIiYnJzc0FgCdcLACAAwdEB4q4ZOtprq8pzC3MuJ2fldbaUo+wwvrhwK2XVwTAes86wKDroKmgKaDJhKocdAYS1tqAt9bcOpy6Y0nxjsltkR+2hr9TFDGs4PA8sOSB3gxqJ+BeEVlgjGDOkGNfFkb5Y/sR+2Lh98t1P/V+95OHPOT6i6RvfO9m7eJlPKfinJrNpvz83EOHDsTGxv5QHBDmaJMMnHGkdjc3lORkFmbeyb5zq625jmAVgDj3h+DP7afi1tMQBxFk4o4dVhkGhoFTzikFULAMoCv2ViBtTZmnru9afivcv2PPuKbw96ojBpbu8oWKU9BbBNwq6bIi/AWMiL2YGCMagPqY3XM4MAKYACZAGXDOgTuablDOEKMaJSqjOucUABgHSjnjOucyB7FxJAFgDDhlwBwnrwCBDiB6PisAWt9uUf0GBo45iE3lqHgBz1/zHwZAbNae/LysPbvjoiINRYX5AEzTFMGyfp3UHgEH1DnHGceos7WpOC8rP+tOVnpqW2MtQyoA4ZQJwjyQ0m69TOKc3tttmWMOYks1TgBkrANgJHUC6+ooSLx5YO3tmGm1sWObIz9piPikdud4fDcGujOBWeyU2AAkgQOmAVM4QyqAzB9vnwUOjAAioBHADDjjwBlwDpxzgQNCZUJVTBEmDGOBDY1yG+ES4QphOmGYUI4YZ1wQwYkDGcAOIDl2h+LoW0eOgCMOiANmgAUOCPDnrzUgA4btFmNO9t1dO2Niog0lxfkATNfV+3FAHwUH9B7xGMeoq625JD/biQOqK24cvFLinLvgADlxgAAUggAwUbqBGa1VyWnHNmbsmlUWPqwtZmBDxCcNOyd0frMK2lKAmFSgdgDl2zjQOCiPiQMAxkBjoDHArG/Z0JdISykQCpgCwUAQ45gBAaBAKOjifgpM9BR07hlHHasPzEHnoDCQOTimPQcE3Hm8NwQO+ojwvK2WGTBsNXelp6XExkTs3BFdUV78g3DgbHfGOQWCjR2tpQU5+Vl3MtNSWhtq3Dh41dSHA+qKAwJc51xjhAMiWg8wo9qccefktjs7Q0oMwzp3DKkP+6A+bkzVkRBouga4CwMRhjhz7NT45DjgoHHQGFDGgfQNDCAhTWUqAY2ARkEnTKeUMkYIVzDI3IUIBDgBcPgvgGOgGDAGhEDHoJN7E95x5Nyx9xi7N6hzPJtP/YnFgCKzsf3G9SsRhu379+2qrakAYH3bZz0pDhwnASU9Xe1lhbn5WXcybt9sqa8mmgxAmLOzuhsHL7sYPBgHGmMYOGE60XqAGHFHftrJ0JTYmRUxYzriBteFvl8fM6xkVwBUnQPcTqiqAKj9cABPggNhtDtxICquMYBNk2RsRcxCuJlTC8e9gCyALAQZCe0BZgWQGMiEyhqSZVVCHOucilejAlGBKIAVwPjeQsBxZI6j63BwgT93vnQGRDd1tSZe+Hrb1o3xRw40N9UBMIz1J8SBeCpjjHMKjJq7O8qL8vKz7ty9ldxcV4VVCTh24sBNg5dewmHWt15AYv9lAlSllAAgohLdAnoX7ylLOxmWFDmteteEpqhPmg0f1kUNLInxUHP2g9bAqVUF6tiajWvAnxwHfRY7J3APBwQ4Bx3Aymk76HWg1YJSC1IN2KtBrgG1DvQmwG1AO4EagZiBWCm1Y6YirmtARC9HKzAbMN3pJukbBEC4Cci3cdD3z5+rQCnjWOtqbzp96vjGL9efOB7f0d4MwMQ+Wk+OA0qFA4n1GjsFDu6k3miqrXTj4FWTw+V2Hw5kjAmAjhWiWwB1gVSXfiryWlRw1W6v6u3vdsZ+Wm/4sDRyZNeVL8FWAsSEOP42DnQNQHn8LVs5p8KJ6FwpMOAACkAPkyutzdd7yk9Zir5SiuO1giNqfrxUfEwqOSmVnlarEnHTTTDlglwNuBVwJ1AT5TYdNAWwDXgvgAW4iEA4h/6tm5wAd6wgADvCDc8fDjpaG45+dWjD+tWnTx03drcDMErx08GBxdRVUZzvxsGrKf5AHABmQGVdIwAakjG2AjaC3pp+Lu5azKzyXV4lm//eu2dwg+G98vBB9ScWgDkbqJFwDQFjXAdw4ABxUB+zAk68HmEXEJF+wClwCVi32nG3q+hY2cX12Uem5+31Ld3nXbnHu2L3xLJ9gcX7JxUfnFZ1fH7r5S/tOXuh4QIY00GvBNwItINCrw6KBKgXmAWo3mcLOHGgu0BB2Aic0+cWBwyp7S31Rw7vX7f2s7NnTvaYOgEYY+QHRRY454wR4Mza011WmJuVnnr3VnJDdbku28TOS5xzxsG9qdbLLd43AzmnnCFgusABB0YBNEY4EIRsgM2AO68eDbscOzcrfFTbriHm3QMaQ//eEDO49vBU6LkDejOAQoFxQJTKQCUAjAFU8niZKxwAcdABMANMgCEddAuozWAvakiJyD82427U0JKYT+tiP6wJ/Vvjtre7ot9tivygOvy9yrAPSsM+zg8dkB8zuv5kiCllC606AaY0wNWAm3TUqYFdASQBIkAJw4RhQQSdc4WBwhxEuA8H6HnDARC9sqzwwP7dq1ctP5VwTLL3/iDr4GE4uJN6o76qTJOsrjhwuxJfbvG+sJwLDjTgiAOhwDRGCFCE7UDMQLqTTkZdjluQHTGuddeQ3l0ft4b9rTnq46rdXlBxWmnOoNiMAXFAjCkCBwRAo49tHZgVXSaAGCBdBSIDNYIpRys+Un0qpHTPiLKId5qj/mSO/k9r+JvS9t/phre0mD9LMW/bY/5mjn6nJexv5VveLg77oHTnmKav5xvTw3DDebDnAW8G6CHcLOtGAI0znXHEgFIABKAxJnCgO/IWBQ7Q84kDpNiLC7L37d25ds3Kc1+fUhXbM7EO0lOu11WWqnaLGwevjlxwwF1xAEAoMJ1TDAQThSEzEGPK+X0Xdy7KifZo2Tm4J+79zrC/tEb8T3n00M6kbQ2ZJ3V7C6IKAOZcBSpxphPg+PEXCzIFBMCAE7kH1A6QylHRV1XHZ5TFDayL/lt75B8skb/VI37FI34Bob+Ebb+A8Neo4XUW+e8k5g/2iN+3bftd7ebfl237S6Hhw5K9nk2JK+3FB6AzBWyFoFSC3gzEBNjKsY0SlTKdAUUAOucvCg7svaaczLRdO2M2rF99MfEc0mXXDOunhoO0m0m1FSWKrde5Tavbd/DSy4kDBv1xQIDqnOoMEa4RZAbac/fa8Yu7l+bumNi8Y0hX1D+6Qv/UaXinyjCg/Nj88ht7ZHOtplsBMAeNUplzVSQFPfZiQcxJ3UatTWAqgbrErktrCgyfVEf81RT3lhz3uhbxMxr2fyD8Z7D953zjv8D2f+Xbfka3/SsJ/Tds+I0W9Ttb9H/0xP2lPuLtorD/LogeWnF0WtO19cbsXbTxIiiloDSDbgTdTLReiuyMI9rfm0gZPL84sJmNGekpcbGRX3y+9uqVRIyUZ4KDWzeu1pQXy1YzcOzGwSsi7mii/gAcMKCYM5VoHAhSzYDNhXcSE/esyN/t3xA3qD3sr6aw/zQZ3m6I/qRg39SGW/sUc5WGegH0H4gDDERWzNjeDmoDdN9RMmKb4gOqDP/dFvEHeeebbOevdcP/0bf9bzD8AsJew5v/DaJ+BxGvsbBf4O3/isN/QSN/o0f/1hb1O8uOPzUZ/qss9O2iiI8KYkeWHwnqSd4AlSfAWgJ6B9Ae0ExE66VEFXkWLwoOZKv5zu3k2JiITRs33Lh+5VnhIPX6larSQsnSwxly4+AV0QNwwO7hgABXsMqB6EoPEEtVXvLFvavydwfWxw5s3f6nXsN/WiL/2hb7SW6cjzHnKLXVEmID0BlXGVM4VwlQzB93uckAdKr3gNYGuA7ak8yXV9XtHNoS+WeT4XU19pck9mda+P9WQ/8viXiNRL6lhf1eC3uTGH5HI3+LDb8ihl+SyF+ohp/3bvv/pKjfWqL/YIx9uznm75Xh/yw1fFC3d3TjqXm09hr0VgM1AjGB1sOxTWwz20eEFwAHaanXY2MiQrdvTrt9kxLtmeAgJelyZUmBGwevlO7DQV9X5b7cRLuuUiCybARiqS9Lv7h/dc6ugLqYAa3b/2SP/LMt6u2u2I8zDGMtBUdBb+HczkGjTGFMAdAZYJ2hxzyFCKdWZGugXYXQmCTfjWn+alJt1PsdUX+0Rr2mRP1MifgX2fAzKfzX9oj/sEb81WL4a/eW39sMf1Cifi8bfqsYfoWifqVH/lwO+xd76M/UmN9qO//YG/Of7RF/agp/u97wTlHEsIrzW40l18FaC3oHqF2ALJzpLxAOLKaulBtX4mIjY6INebmZ/Uq2nxoObl67VFlSYO81uXHw6uhBrkTUZx1wAlzSVA5ElnuAWJuqchP3r8vaGVQVM7Al9E9y3J/lyP80Rb2XsXGwknMESCeATgArHOmgUcAMMCK66wnqctayb/c1YMAZMAZM7q6/21n6TXParupzqyv2+1ZFf9Ia9Rd73FtqzG+UiJ9L4f9XNvzKHvGmOfSt7m1/7t72tiXiz3LMn5To/2cJ/Y1l278phl/g6F+jqF+ohn8jsb/Vo98wb/uNcdsbvZF/NEf9pTb8f65vGlV1YTs03ARbOSgtgC3AUd96QbBApCSKSqfnDgfGzpbrVxN3xUXu3hVbWlIgPk/G7vWVcP3AHzUNyVmzIFvNtRUl6SnXb924WpKfbTMbRQkTpdRds/AqqK9ggfZr/nGv8pVjoBoQpbEiP/HA5pz9M0uiBjRH/Mke95YU8UbHpv9ojhjbdOxz6KoHxnowMQHYgJuITaMKYRhx0PpKCClHjKsUVAwqBoQAUWCMEYZUoBhUSW7Mu5uwLmWPf3rc6KK4QVURf2uPfEvZ+R90x5tqxC81wy9Vw2uK4U3J8Jbd8F/28Lft4W9LhrcUw5uK4U3F8IZqeF01vK4aXlMNr+mRr+uRv9Mjf6cY3pDC3rCG/s4e/u89H1ootQAAIABJREFUkX9u3zEod/ugxjNLcfkpsFUAtyAsI0YxZ0QYBaALDwgDRH9S64BzLrZgu7eZCqemrtZrl8+Fb9905MDehppK4LQvdaTfbzMA9oNwUJyX5cbBKyYGjIqWJ+K8d15YCOUMOHDgDAHDwLSmypLEg9vv7gspjB5cG/5HY+QbsuE3vVt/3xE+tH7PImgsAaSbEO4CbgZqIlbKFM6QwAFmQDljXBX7uWCQMSAVdAKMAWW6AlgFxQJtBSVnlqfHDsvY/s/q6L93xv7RHvvvOPYNFPUrzfBLzfBrxfCGYvi9ZHhLCfujEvZHNewtNfxN1fDG9w4t4neq4Q3J8Hv7jr9XbH674ZBvT0oYbkoFZuJcxUAwZwwwgOjtpnLQGGAM5CecAQIHzl5EAACcdrU3XEk8ZQjdfPTI/ub6OkeLFna/Mc8AyJPgoKa8+HbytdTrV9w4ePX0UBxgwgijwDhnCDgBrrdUl108FJq+e3Zx3Ki6iLe7DL+VDb+RI/5fl2FgReRkKL8JitGmW81ctoHdgo3AbMAUxghlwBkBpgOTgdsZ2CmoBIjMsA6cAmCkAJJAt4C5HOfuro/3LzJ82BzzXu/Od6SYP6iRv7WH/lyN+LUa8Wsl4nUp4g1hDnw3COSw30qhr0mhr6mGN1DUv+Po3+uRb9rD/13d8de6zX+qjBlZcXR+W9ZRUFsBVAaYcsIBAxc40Dlo5DnAgeh35rzJGWltqr54/oQhdPOpE/GdrS3AmcOqe1o4qC4runXjakrS5aLcTGtPtyhwduPg1dBDccA4YEoYoa44uHwkInXHnLLdE1t2vdcd9aZs+JUW8x890R9XhHug3FNgr0ekww4mGYwyagfeC8QmNmsDJgO1A7MBswGTKegYuJ1gTTgvsALIBqgXbJXQkGA/O6suamBnzAe90X+zGf4gh7+uhP9GiXhNiXhNinhdinhdiXhdNbymGX6tGX6tGl5/GBGk0Nf+f/beMzyu87r3vR9u8tybYlumSIAgMANg0NhFiqqWbVkusR0XOU5iJ8fxOTmOj53Y18dpjnVkWWIBZma3mUFh772TYhNJsXdK7CBI9F5mMG3P7m9d98MegJAsyYIomrKJ//M+84DgEABnz/5hvetd67+0wCRL8pJICa0uteVC1Z9vhyf3+qe0hD5/PvI3N3YLLHkTQOeAWNYTaRgHiABF9/UOcHEwHBowxhjFHa0Nu7atlYXK3Ts2pwZjwFl2NtJd4gCAASV6OtFYf/XYof1HD+67+sa5dDw6hoMHSe+KAw5AOeOUZVNs3Olpbji0vuaw8s8Ni/9uYOmzg9VlaeFhI1SQUOY0SV/SjochfQl4J4E+BH3I6QGWAicBNA0sDTSdNV9nGaAW44gAGIg6rsEINYGkwOqD/rPsSFVs4fOdVU8Pik+khGnpgM+WinGkRJc9muKufFPOs+UcJI1D0nhbzH9HFjhKkSl6DKHAxQEO+0zRk67MtSRvUqzor/v8efFrF9f/0u65AJAGZmXTqNmpMQ4DjIHfdxyMHMHKGCPYaW26sX3zqpDkf23fLkNNA2cE0bvFQfYfUKKnE7dvXDl6cN+R1/ZeuXh2GAeEkDEcPAB6Lxww4MD4UMbd6m9rPL1zxQHhR9drvtu7+LlYpDQZfCgtPDwoTWmWP9u7+xcw+DpAE4cOAt0Y9QLTwEwASwKPA40DTQJJA9GAIk4ZB7AxIMYZR0BVIFEav55+Y3XXor/vXvB01P+kGXpaF6fp/hJL9JlSkSYXqUqRqng1xWPKebY8nooPUXHcu+EAhYptudAUPbZciELFjlJkCAWZylzTn6uJxckln7skf/mN1T+3Oo4DiQHTgFpuazYMtVA5wO37fbg2EgeUUozs1qYb2zatDMuBo4f3O4YOnDkW+uA4GJGDZECJlorfun75yGt7j7y29/KFM6nBgTEcPEj6LdEBMA5AgGGgVqKn/eqhbYfln14Jf6e9+plYpFSVPqmJn4yLJe3KU7dWfR+6tgFc49CCoMcmgwAEmRrwDEASWBJYGqgG1ALKhtPhlFKGVLB7AbXoTfvqN/xrq/TFeNUcS3kCRx4zg+VWsMSRS1N+jyqXppXStOLT5CJTzkdiLhPGM2E8ehccuLnDty+hwKl6WA/mJ+s+dVX+/LW1P0cdR4D0AVWBGcBG4oA6APcdByNFCEGO1dZcv3XjiogSPHH0ILEt4Mwy7A8ZB68f2PP6gT1jOHjw9FtyB3dwwGx1oLvx1L6Ttf9+Wflus/J0NFJu1uRa4YeTSnFnaM6l2q/S5hVAzgM02dCj8xQB0CxEwWKQ4VzLJhEo4SOrl6nNjD4wm8C6krq0/KT49fbgk8mqKbo4RfeXpObm2UIRr5lsyCWqXJ5WytNKuSqXWmIREjw8mMuCuUh459yBIRSYYvavTNFjih5HKSKhQuR/OF2ZEwvPuSo+W7/hX6H7BNABoKm34oB8ZHHQ3nLTxcGp44epYwOjpm59cByMdFIGStLx6PVLFw68uuP1A3sunD4e6+sGjodPFj46r8WY7o3eCwfZ3AEQYuluKrH13MGT1f9xs+YfehZ+oVss1kI5eGFeNJDXW/vYG6HPDZxZAMZRgNsm9Opg6QAp4h7c2SY1EM9OZGIUHJs5NgPGgelgd4NZD9HDseOVl8Jfbq+apgqlplJqih5H8pJQsSV54wsmqXJ5Wq5Iy1NUaYolVKBgKfcXsYAXCb/9lPFOyCDmI//DtLqkT3qkZdE3rqz7Oe89CaQPUDJbjsls4DZwzCDb43gfbwG34oAxhjF2P5NOJeqvXVy9vKYmLL5x/hTHCDjDDvnQogM1EXNxcHj/qxdOH4/2dgHHwPgYDh4MvSsOspNLRuCgp7mh98qJU3W/vBb5fveiL3VLpelQjlObFwtOGqiZ9abwZOzYC2AcAKi3WOugE4tjSDPQADSOM9QxCXIoyxbFut+C2NyKg94M8TP45rr23f9xJfzFgerHkpIvLXg0qcAUJxmBiaZYYIVLVLk0LVek5WmaOMMUpqHAFOYvZ34fEt5X3cEQDjzpuZ8wQ74u+dFbC7/ZsvcVPnAeSAyICtwewgFyceA2NX3UcHDlzTMrl0YW1ijXLl8ARl0cZIcn3i0OGFUTsRuXLx54dcehfbvPnzo2hoMHTO9Vd8DB3S4SYunA7N6WW+nWK2eWvfxm5B9bF321KzQtqeRZkUkJ/6R45JGr/tndO39A25YCOQPQZNA+FTkZCtbQyEYEgBh3KEPZ+QiAsEGtKFhtED0ZP1t7ZfU/nQl8trvuqWTttESoNFqVM1g5TgtOcBSPEy7SZJ8qV6jSNE2cYQZn2IFp1D+F+svt0eDAkrzx+Q+r4cnt4U9dXfjt9BsrIHUNSJwx820TmTjn5L7iwK1BcnFASLYGOZWMXzh7bOlCednimsaGa8CZi4M7hwt39AFOFhjNJAdvXL64f/f21/bsPHfy6BgOHjC9Kw4QplkccExtA4jZ23KLxFoubZLPRX54a+E32qtnR6UCIzQpFcjPhKZ1SnOaF32pZ/+PSftywOcA2oAmETYtjCyKEXPHnFHMmU2wSRABRrgNLAW8DzJXM9fWXV3/v49UPlcfenpw2TPpJXN6At6Bygm4zgeLSjRhoi4XaXKpJlVo0hRTmGIHp6BABQqODgemVJSSihK1s5uqn31j0Xd512tgtQJJE2plfZPdsXSMujggHyUccM4T8djpE4cW1QirVyzuaL0NjAKjjHCK2V3hIFt3wJmWit+4fHHfrm0HXt1x9sSRgZ7OMRw8SHpXHDiIcIBsGRK2OdJ7mhvAGLj12tqTtT+5Uvd8c81TvVKhHvIafo8lTtar53SIj96u+0zvvv9p35B4z3ZIXwbUx82UY2QcPY1tlVKDg43BscAxwUaAGehAY4BaIXEhen755dX/fEH+i5vhT7dVP9EXmanWTEV1Zbi6yFYmmbLHlLy65NOlUlMstYRSWyi1Bd/7LFLOFiZJvmR4cmdkzpXw5y+u+gEkzwPrJ0xzGCLAOefDOADGXRPX+3ULjKSA+wGldDA2cOLogdqwf/2a5b1drRwjjhEMT1r/wDhgjLk40NOJG5cv7t25dd+ubWeOv57FAYexMqQHQ78FB9hBjDrAMHO0zts3AKX6Lh08tvg/zlZ/+3bNZ7rEEiNchINFyF/CIjPT8rSu0LSm2sdurfxKx64f2ZcWQewc4AQgDew0WAnuDDKSIpCxwdLAtAEbYGjWAKAeYD2QuJS5sv7aqh+eWPCZs6/M7q39tLb4iYHKvNjcT6DwpBFFyh5T8prZO/xdSxLfcWlyab8yrVF54nLdXzbu/RWoVwGSDrNct/WscbOLA07vrzngb+KAEBKL9r9+8NWwNH/LxjXxaA9DDnXsD6FnYRgHhpp0cbB359bTxw73d3e45mhjOHgw9FtwYJsWJTZwwhyt7eZVIJraduX15S8dDf/NjZrPd4gVVqiMCz4230Mri6hUZtZU9EfKGoLlN0JPdq/7XvJQkDad5v3NYAwAHgRngDl9Dhm0IJMGIwV2CswUVh2cBB4H3Avqde3iipZNP7uqfK01/Fw0/HjffM/gvHGWmGPLObacYyo5ppKrK3mmkmsquZb8XkXKv7lUubQ3/EhT3XPNm39g3VoHej2AqlPbGjJKHMKBu1+4nxPM3xEH0YG+/Xu2ycFXdm7bqKtxINjFwV1tFtzyD3fOgouDPTu27NmxZSQOGGNjOHggdKfBGeCtOAAAwzAIdoAT5hiN9VeBmmasbf+aqv3h712q/WqL9IhZPY3L5Xj+JP1XDxOhkC+e4iyZPlgzrVOe2RR4/GrgS5cW/kv3a4ug/SRYLYC6wO5FJOmAneJGilkGOAgwYZpt9FG9G3APWI3QdTj+mv9G+NstwqeMRU/SxZM14SFbHmfL40wlR1fy3GUqOZaca0meof2CxxY9tphvi/m26HY6e02pSJeLdMmnyT5NLo2FZnQs/lLL+n+MHq0C7Q3QmxhXNcewh0YtcM7fOtj+vt0AlNK34QBjPNDfu3vHRqHqpVd3bkFWBjhzcYBsfLcnC679CbGN5obr+3Zt2797+6mjh3o721wcEELeoYd6TA+esoEksMbbDQAEOfrZo1u3yP/rZPhvepd/Va2Zowd9RCpKvDzBEIutmulq9YyoMKWnqjxaNXVAnNPsf+Km8uWOTT8jNzby/jd6mi92dbcigAy2EccANscpcKLg9IPTB1YfODEwemHwunNmxeDaH3WJj7e99HGreoIZ/pgZekhX8rPpA6nIknMtOdcUCi3RZ0leRyrA0kQk5SApxxFysOJNLcgxw2V4yeyYWN4nVaQWzumoe/ZU6G+jZ1fA4AXQboPVx3EKExNzNjx2hQHlH4EpTJRS99E9aHT/2NvTtWXjKqHqpdcP7rWNNDDKMfpw6g4oxcAZtvSmm9f27ty6f/f2k0cO9nS0juFgTCM13GB7+/ZtDuAw1Np46drRVR2HhNTef40u+0pPYGq0qsiunZEUSgb9xWl5SkaengqUpf1lljg5I/j6AhXN8qfb1/+wZV/wjf1Lb1447GRiDKmAMuAMtTlBhtjxZLoXcYdgE8wUtJzBJ6rTa/++I1Ck1eZpkY/roXG67NWlUlOoMCWfJedaco4hekzJZ4lFjuTFUgEWc7GYg4QJVJmkCzmqVJBUSvrlyQM1s6J1T90If+nq5pdTt46B1gZWL6A4UI1RmwP7qJmjDePAjQ7cq9Db07Vh7bJg5a+OHNrnRgdA8IeHA0aRqTXWX92zY8u+XduOHz7Q3d4yMpU4hoMxjcQBAONALCNqDNxkfaeheYt+5FcdS79+q3Jaonq2KldkhCI94LFEnyOV22KZFSzkUr4lFPRUlt4OPnE98q2Li/6pfntl4vJOSDVAphUyXVjrM52MDiwFMAigAmSwDQSB1gtdJ8jx+e01Tw5EitPhXD2UY0keWyiyhVJb9FpyjqmM1+SJmuI1pSJbKsFCGQr6sOBBQg6SxqHIBFX6ZEyYkK6dmlz4WI/85DXxq4lza3jsJuAoOFGgGQCLcfQRx4H7MQD0dHeuXrEwsODFY68fII4OnAEld9XR+Js4uH3jyqvbN+/dufXYof0dLY2MOsO5gzEcjOltOAAgQHVqDQLqA9IG0eOp4/6mpd+unz9DrZ7N66ZZ/klm5UQIl7JwuTY/h1Z+HJQcJBclpakDkWdaIl+6vfBv2zf8jF5aDh0HQa0Hq0ez1ShlXQDdAIMAUdtwEAGkg9EB1zc0LftGqzIlEfGaSi4S87HgwUEvEjyWMl4PjcsoE9RQvi75LHGyE5yOAlNQ0OcIk3Thz0ntOC3y8XRNrr5sZl/4saaqp5sX/Q9oOw5mD5A4mDEgGnBEGB7eLHx0cDCcPoQRfY1dne3LFkcCC148dfwwJxZwBoxSzD74ycLbcIAt3Y0O9uzYcuS1vW1Ntwi2xlKJYxrW23FAbU4sB9uYugm4BO07nblQ27TkW9HaZzJimVmVR4ITIeSlcrFVlWu/8icgj4dwARa9pjI5KUzrrprZKX96cPV3rIMvQtNWyFwFltCAdXJosCEBEEW6iinGFKgOXWeaN//kVs0zsXCFJeWzYB4P5LFgPhLz9NB4NfJQOvxJNZyryT5Dmm4HZ9v+WXZwiiV4DOkhs+Zj6ZqPpRbmReum1s+f0Sx+xT4oQbweaAqIiq0kJwYHjBj9CI5dGYkDV5zzttbmxXVKsPJXZ08dBeZ8mDgYmUrcv3v7q9s3H97/asvtmxiZwN2ajDEcjOntOLC1FMc2AdA5pCgYzOGoHzKXoX7ZwNrvNM8tTQV8rKYMCR4jkE/DPhLMgYiHiRONeZ80FkzQF+RqlflWeFo0OL0n8tmu1d8fOOK3u45wOmADToBtga5ByuTMdigwDMlb7fvn3l78lVhohi16IJAHVbk8kIfEXDU8PlU9LjUCB5Yw2wrMsoLTDLHYiOQlwg/1hD/RUe25Jc+4EvzM4KZ/g9ZDoHUCN4AZyNHd4bTu3KeP2lC24dOE4c9gjBtvNyyqlUX/ry+eOwkcuZuFu8LBcEeje9DIsd3WePO1PTt3b9t0cO+upoYbyDHcZ7h9LGN6wPU2HDi6yjHCABqDGIYEAZvbAIPgXKdvRvrW/O1AzadS4Rmq6NPEYqe6zAiV2tUVhliYrsyx/RPtynGo8mGoLtb9k/rne27PnXJDfrZ920+Na8shfhLs69S+ymgbgO6YKmATMq1dhwL1NX8ZC81EggeqcqEyBwJ5tpSXiuTGa3LToQm6kqfLRZZUYYnTTWGaLlakpZJYyNuhTGqpKb21cM61RV/u2PFzuLEVUvVgxAAwB4yI45rK24w5H1UcIIRcTyTGmG3bN65fXVQrK8LcSxfPAEfuycKHiQMgTkfzrUP7du/auvHg3l2NN687tj6GgzEN6+2bBeIQ2zJMpCHQAHQAg4OD04C6wLwCN1e0rflv9VVz+kOzMzUzE1JZd5UvJk9JyWVmyMcixcg/3nj5T2ngIex/GCtePTylV5zeKD3Zvvwbqf0/My9UQt8GME8Ba2fJNtD7INnQtXfu5eCzcWUGzuIgF/z5luSJV+fHavLTyiRT9liS15aKLblYl3yq4hsMlbUGfQ3y1Maln7+x+jv1235uNGwBqxEyHY4RZ0ApJw4lBMDhPIOIQflHbaC7mz50ccAYo5Sapnn1yqXFdUpInHf5jbPAERDMkHNXOBhxkzNglGO7u63p4N5du7dt2r97+81rl10cjKUSH3C9xbGTMcZYQ0MDMA6MAs16bRPKEQcbAAOlzAQ0AJnrtHl759Z/OT9vzq15FdrSp1KLnuxXpvdWFccDhbZSxEIeIuU6/odAmUSVSY5SqCslKak8Jk/pk6e2hGZ1bf5m4sR/8qYNED8H+m3oOZ587cUbwafT8hQa9EBlHlTmsYDXlIpi1UXR6qKMVGILPlvMd+SJdmiCFh6fCuf3R8oa5Uealn49dWSueW0dRM8B9DLST5hKABPgw0MZh+MC/M44uM91BwghF8ecc1VVT508LgbmLq4VGxuuAXM4RtnNwgc+WfhNHPS0N7s42Ldr281rl21LG8PBmN4RB5xzYBwoAYoA20BsoIhy5gCYAA7HwFTI3MxcXdO08Yf1yrPNwqM9yqzB8MykPHnQ780EJiHZQ5VJjpCDQwVOKN9RPJbiNcUCQ8g3hLykmN8iF92ue6Jl5X8b3PsSf2MZXFmm7fpxc/ARTSqnwXyoyodKDw34dKk0FimNRcqN4GQULEdivhP6pB35Uy3yZ4ma8T3VZU01n4nv/QX0vA7Jm0663SbJFE2bQJw701mzOHhrHpEzoOwjU4Y0EgfpdPr4sSNScN7ShXJLY70bHbgdjR8yDg7vf3XX1o1jOBjTsN4NB5wDZwSoBTgDSAVsAEUYQAPIANgAADro9XbDhs4dP7shP9sZmKGFpzvV03XBq1VNtKU8FC4w5Xw9VJgJFWdCxZpcpMteU5zkCDmmlBMNjmv3FzRUPnJb+ELvin/QtvxTetVXe4XJuuylwXzwe7nfhwMVulgRD5cnQhWmfwb2T0FivhP6hF39x1rNH8VrH+qqKRnc9F10JgypejAHkKPbAL3cHOCWBRy/dZFsUJA9U2B35rJhDh8VHDDG4vH44UOvycL8FUvC7S23ADBQkp2zcDc4GDovYMAoEKe3o+X1A3t2btmwd+fW+quXxnAwJnh3HDDgb8EB0YAixkFjkGKQxtRhFsAgmPXG1bUdm3/cLn8qKc3Qw1NxpALJhaaQa4qTzFChqhSlQr5UqDQVKtXkIlP2IDEPSTkokuvUFmfCs3oDj3VUPd4rPjEYma5GfKacj8R8GvBRf4UdmGYKU1S5VJXLTf8MFJhmi/lO6BNW9R+rtX8Ur/14V01JdMNfG8eDMHAJkt2WqZoAPdTqIpoFnAAlIx7ZW0BwBwcMMB9q5fjd6204IIQMDAzs3bNbFuavWlbd1d4EgF1ztA8ZB/1dbUcP7tuxef2eHVtuXHnTMjNjOBjTu+OAMo6AOUBsICZQByjhHBwKFuG6bTmOCpAG1m93n+47Xt2y+K9b/XO6qqaaNY/AwqlmME/zj3fC3rTsSSrFiVB5IlSRCpWqis+SC225QBceRuECEpmuiTMSlZPj/lJN8ZrVk/RQjinn28FyOzDDDsywg1MsscgSfUZguilMsySvFX7YivypWv0niZqHequLrwmzY7v+N/QfA60FZXoNpA0izQBwsnf7nUfOs7sDdmfdQcP9ev1dHDiO414IjHF3d/f2bVuk4Lw1K2p7OlsAMHVs14r2rlKJb8EBRQPd7ccO7d++ad2r2zeP4WBMrt4FB5QBphxRTgijhHLKgLkzmQkG6gDWAKWApgEPJvtv9lx5tW3n/7ld+3xD4OlY5Amn7hFL8hrBHBSepCv5quJNhUoTofKUUq7KpbpcZMoeQ5ygCzmGv9gRKqgyjUVKLWV8Ovinemi8puTr4hQzOMsOzESBKSzgwYLHCE7WxGm6XGSEJhqRT2qRj6eqx/dXF173lzUt+wZ+swZipwF3AWR0J2MDIdnpzJgDAj78eGcN44AAJR8ZHDiO097evmH9Wik4b92qhX3dbQCY2Fln6ruyP3kbDqI9HccPH3BxcP3yG6ahjuFgTO+GAw6IcmQDGAAGBxMAuW8pbICTALsf7H7Ag4CSaTWa6G9M1O+LHlPa1/+wpfqL/fJMI1TqyJNsYZwt55hynqZ4VaVIk326XGRJXlP22JFiXfaawTIqVUCoAkIFjvSxdOCPtPA4NeRJSzM04VHbP4v6p0BVHg/kaWJZWp6iyqV6qNAITdJCuelwbjTi6V/0yGVhVuPav1cvVkPiPJBeI9mja0ngCMB++yNHwN0J7lkcDG0l7tsd4O4RhnFg23ZLS8vqVStkYf7GtUti/V1ZHDB6tzMaXRxw1++eomhPx4nXX9u2ce3ubZuyOGB8DAcPuEbggDDGGCMNDfXuL9VhHGgwAgdIBa0f0p2g9wBKAjMIUA4YjE4YOJc4Fb5R91eNVY9o4ak87DXn/SmXPsmkhx15oinn67JXkwrdlQzk63IRCU3hSgUJFDhVDyP5IbZwgh7KURWvKk3RxJl2YAb1l4M/jwdzNakwrZSqcqkhl1hysSl7dCU/FZqUXlx+dV7e9fDjXdv+UTtfbTfsMZougB4DqrvW6Zy7xch4aDSjzQExoO4ZJAHOR9hA/O41AgcUAGzbbGq6vWL5YkWs2rxhdTzaA0CyVkj83XIH72+g+8iTBWA43t997uTRbRvX7tyy4fLFc1om6eKA8bEypAdTWYMDxggAYxwBsGQq1tbexLJlOYwD0KGVfRO6Z/ncgaGKHg4AQIBlwGqNXVh1seY79VWPp5XpWMjD8/4fCP45mfvH9vw/Y6F8UleeCZcnQhVa9TRN9pmS1xKLbKHIFr226LEl1xYt353mPmSUWIQFjy3m60q+pnh0ucgSfbZQioI+JHgsOVeVx/dLD3eECltr5tyu+8vW1T+1T6yB3npIdnFTxYQZDHTuDlYhABZQnTLHBDAATA6IAhAHkA383t4D/DfW8OsPwDgjlNgADDnG5UsXVixfvGD+3PXr1hh6BoC59ykAIITe8YvfFQ52bF5/6cLZjJrglI3h4AHWSBwQxhEASaZibe2NbNRVegTAAtw3eG3H5VU/uS5+vk+abUslIE+iC/4Egh8HKQeJeRmxICmXxatnJCPTNNk3Cmdk2aMrubqSa0peWyhFwXIcKKVBLxZzUWSCFh6XqM4dqC5vkZ9srf62tasSru0HtQOwNnwUYgIwwJRqLg4MgAyABoAoALLBMe8pDtz7n74XDhCjDgBxbP3yG2eXL1u0YP7cjRs3GoYxXLwM9w4Hb54/o6bjYzh4sPVh4oCDCWzQ7j7dc1RpX/uDtvBz/cFpdnhypjIXakth4WRdKOhfMDEuliQjUxKhcl0aFQ7y9VCOHsoxZY8t+FCgAgfKaaBoahOOAAAgAElEQVQIC3kkMtGM5Kg1+dHq0hZhVqP4xYEVPzUO1kL3BdD7gDhpGycdbgFwwMAyQDOU2SaABmC40QFyAH1UcGAa6hvnTy1ZXFu5YN62bdts23ZzjS4ORnY6jdQHx8H2Teu2b1p38eypdGqQU+Z2NI7h4IHUh4kDykyANJgt0H3EulDbsfYfbwmf6ZTmDMozrIWznYWz0kp5LFAUF0vSoYq0UurmFEeDg/F6aPwIHFTQgA8LHlOYoIkPp+TceMTXo8xql57tqfluz+p/59d3Q6oRmIEITjnY4gCAOVWBZhi1LZ7FgcMA8EcCB5whAKKm42dPHV20sNpftWDPnj0YYxcBLg6G/VHeprvCwbaNa8+fPpFMRBmhb33mmB4ofeg4UIFFAbVA9ETsuFy/6gcty7/TtfRrHZFnuuXZ8cisdGR6WilXFZ8VKTXfNwtG4GCcKefbQhEKluNABfWX42CRFZiYrnoo7h+fChUla2YPRj7dLX6hQXjePrUQ+s8DTQA4FqUWpYyZDKWAqoyZFs+emDjsd5E7eG8ccE45Q27xZCI+cOLowdqaUMBfeejQIcaY4zgwdO7zbhavd4uDsyePxQf7x3DwYOtDxAHjYHPIMBwDOgB2q956uO/MktTZSO+r/9a89K8a5Wf6q5/UFz6uRaYYSjGpKRnV3ARTztdD4/TQOFPOy+LAP4X6K3CgFAe9uj9XDeRoiteonaHWPN4beKz+lafbVv44cWIJ6bsMThIRy6IOYyYwDagK1HQYmHw4OsCA7XtapPxbceDuFDhD0YGeI4f2RcKSEPSfOHECACzLArjjv/6O+uA42LF5/dYNa86cODoY6xvDwYOtDxMHjFsMDIeomGY4ZKxMm973JsTP0cbN2on5/Ru/17/486naOWb1FCdU7EgFo5qbkMVB+CFTybVFLwqWo8AU7J+CA+VMKsGi1xY9puwxw2VaaEoiOLWjavbVyi9cX/H/dZ1ap/c3YKIj7jCmAzeAqEB1QrnFwMxGBxSIcx9xwBhxccCo09vTcXD/7pAiiELg3LlzAGAYBgAwxt4tjwh3j4PTx4/Eor1jOHiw9WHiAGGNg4MB20AdAJ0ZujkApBvwTRh4lZ9+eXDV1warZ1k1U3G4WK+cYIujGqyUb4bGmaGHLDnXkrz2HRxUkGAZlUuIVGgJBYZQYEpFVqhCjTzaqTzXsPi/txwM6z2XODcIYIQy1EkCUYHolFKHgcXAYcAIBYLvae3N+8dBT3f7gb07FTkoCoGLFy8CgK7rADC8a3hH/XYcEMrdMiTGCMcIKEoM9Jw5/vqW9as3rlnx+mv7errb3R8KEzZmjvZAKvt2dBwLgFDmAJD2jubevg5MrNHiAMBhgCxgGYAEQIJznTsASUhcAnwBn/x1a+QzvcKUtFAINSWmf9Q4sJTxljIuiwOh1A5WoIA7zdWtQfAiYWgWi+zNKBWJ2k831jxP6zcAageWoUBsRwVuAlGBZCjFmIPNAQNkzR3uHw7cVCIAAY7bWhu3b1mvyMFIWGltbcUYv3cS0dXoccCwiwM3Ojh2+LX+vq4xHDzYelccEDravXQWByZACiAKEAPIAOOggXYd4ocHd/xLs/RUXJmhKyUsUmxUjR81DuQcSxnvTmezBZ8dLLeDFXawwgmUDeMAiflIzHOEHF3wqpFHm8NfpFeWg90ITCXAbKwDs1wcMOpQBogD4e5EpntblfgeOOCcDuOAM9Tc1LB5w2ohWLmwrqazs9MdxzI8oOmDpxLdthMAYCxbl52M9p45/vqG1cvXrVx6aP+e4ehgbOzKg6rs29HFAaE2AGlrb+rt66BstHvpOzhIAsQAkgAmMIAk6Ffo9aWNdd9o8c80ambbkVIkFxpVOaPEgceW8mwpNzuITSyyRJ8llFtCuRUssYLFtlCEBC8S853gBMs/TqvKUZWpLfKnzHMKmDcZy1hALWJz5gDJAM4AcRhjmAGBjwQO3IJpRp2Gm9fWrV5WueCVFcuX9vb2ugVInHOM8chBDG/TKHHAqIuD08cOuzg4uO/V7q4294cadlUc0wOmt+OAcdTSeru3r+MD5A4AbA7YxUECIAOAAAHphYFj0X2/vFL5ZEfVFLt2pq34jEC+JRSM6mTBFr1I8LjLFr2W5HWJYIqlRsBnCsWW6LOFIidYYPtz7Mpx2oJxmlzaKsxJHZ0H+jXKMxlGTE4Ic4DogHWgNmMM8/uPA8YI59TFASX2tatvLl9S+8rLL65dsyoajQLAyOhg2M/ybXpf1qlvw0G8v9vtaNyyfvXRQwf6ejuBA+fcQYTQMSA8gMq+HV0cYGJR5jQ1N/T0to/eHYhxbgE4FjCVQ8q1S2Iq6A30xurWFd9tmDs1Fii3w5MtsShTlY+U0R002qIXCUVIKEKC18WBOTSm1RCLTclnSj5L9DlBj+2faFeO1ysnaGJxW3DmwP5fgnqZcD2BiQXgUALEBKwDsTkjlAH7CGwWsnUHQDAy33zj3OK68K9femHTxvXxeBx+Y0DTO+p9zVkglHPOKXXNlUi0p+P1A3tWL1u0ckndvt072tuaKCacc0zGUgcPpt6OA0ysxqabPb3tAGS0ZUgM6wCOA1zj3AAggAH1QuxM4uDLt6TPdVVN1cQyUyi0RW8m4EXh8qFxzO8PB0IRDpTiQCkSimzRa0keU/boskdTvNnBzWKJIZSYAa/lz7f9Ey3/JEsubhdndu78V1AvYbD6HWwCWJQCsT9SOLhThgTEsfUL50/XVcu/fumFHdu3plIpGMLBu8UFrt4vDhhjhCAgGCjq7Wg58OqORdXKompl59ZNLc23KCYwljt4cMUAGKV4GAcIm7cb6z8YDoiTAbAJMJMTCyiAAXozdB7oWPuDm/Nnqcp0JPnMqjwaLtHE4uxo5tHhoIL6K3DQZ4teS3IbHPPVkMcIF+lKiSaW6EGf4S+0A14c9GKx0AkVd0kzW7b9BNJXHEA9FjYAdMKA2oBNIDbQYRzc8wbn91mGZFva2TMnaiPSKy+/uG/vq+4R48jo4K6qEgnllFKCHY4REKe7rWn/jq1b167auGbFkdf29Xd3uD8Uofdvuv2YfqcacbI13LlMMXF04AY4SbBTzQ1Xe3s6+NBz4B3act9RhNgpABsB6MAsYAAaqNeheVPLom/cfrnUqZ6BleJM5USom2rIZelA0WhxQAOlzF+Kg0VI8FhSvinna0q+pnjMSLGulGQEnxYo1v3FVrCYij6m+EikpFuZ0bz5n0G95ADqNpEBoOGh6ADbQBFjwDhAdut+3xqcOaeMYgBimfqZ08frIsqCV146dPCAbdswNOvdzR3cVc9C9nIyAoQAQdH21kO7dmxYtmT90sUHd+/saL7tRgfveZnH9AcizunIoWQEuAVgAmh6CpiOeq6A2gwo2vrGiRtXrlqY2cihwDgwE1u6bSFG6YjfbyPJAsAAMDCTMVMlTANIUIJJHPCN1OFfN8lPRYUKVSg1JZ8hlxlymS6VuqPZR5U7oEEPC3hoMB8L+baYb0keU/LqsleXizSxWBNLLKkMyRVEmUzFUiQUsZrS/tCM9m3/AulLFtdVgDiiBACwDUgHbAJ13BY+YBjY/XBSdl9KxikmwIFjZGa008ePzX/ppZde+OXBA6+ZpglDEcGwz/I7fqXfgoO3sJxmcRBrbz28a8e6xQvXLl54aNfOrtYmN9nIOOAxHvyhayh9bQFYHBAGagKYwDFWweiInt+oXliPbuy9cWDN7UvnAJjtaITbDjZtalFgCJiBsevg9Rs4IAAYuMG5laKQyeIgBuqZvu0/apNmJYRSVfTpkk+XK3S5YrQssCSvLXqokMeCuVTIw0I+EjwuDtxsoiYWG2KxLZVguYJKZVQoR0EfrS7tU2a2bvkxJN8wSVoFSDqUAgAxP6o4IJamnzt1Oji/snLuvBPHjrtliISQu607eA8crK6rWbOo7tCund1tzW48SBk4Y1XKf+ga2iQ7ABZwhAGZQB2wOerPtB59c8MvLq345/oN/3F86c8vH1pppVqAJAEMx0nZjkaBIEZThoHeEh2QocVcHADYKoc0QIYhYFHo3tew5Ntd0qykUJIRinTJp0nlulQ6Wha4OMBCPhXyaDAfuaUHWRx4TclriIWmUGiJRUgqpXIJEUqcYCEJl3VJM5s2/ZgPnjdwSgdII0KAD+Egu1ngv6vNwjtoJA4YB0ItTb9w5mxYkCKycvH8hWHPdUqp27Dw4eNgzcLa1QtrX9uxvaP5NscEACgDNHa28Icumn3rI+AmgE3BcsAmLA12S/f55WdqvntO/vKlmuePKc8fX/Wzm0eXgd4KPAkkaemDHDDiWLUMkt0vjGTBEA6YDmAaAGkAE2zgvah+7SXpuV55hir6MqLXEAt1qVSXfJZYlK0dGA0OkJiP3dBAzLckj3u4YMoeU/IaoscUPbboJVIRkYpwsMgJFlqhsi750aZN/8Ji50wnaQKomFDO3umg8T55JQ7dpS4OOCZmRjt36nS1pCyurbv85qWR4xtd14MPHwfrFi9cvbB2/7atLbfqsWUDAOP3z1Z6TL8TccjOGwKGgZucGww0AiqwfrCvtx2c+2bkL25Hnmld+Gx93XNnar5xdPEPole2gdoIeAAb/YToBLDNCH4LDvAIHBCgGlDdAsgwgsEA1Jo+E7oc+FRUma5JhbrgNcRCTSw2xEK3pmiURBjqRxDzLSnfTSUOLY8hFZhigS16sOjFohcFPIbfo8sVneGn2rb/GyTetFDKBtAIppwAMYHoI6sSmeueel+uyltxoKXSJ48eCwvSskWLr16+QghhjI20P7lXONi7ZXNj/TXHMDnnYzj4gxcHcO3EOUPADOAa4yplcaAdkD55Y8M/XRUf71Jm9Ian9y968kbk00fFL51b/e/dZzdAoh5wPyNpDoQA6Mimd1jg4sANLAkwjSKVABjMYTwF6St9+15oEJ5KKNPc3966UKALRYZYiAQPFvJHWaTstSSPC4K3siDPUgpMcZIlTLLF/CwOggWGvzApTe1a+MWeAy+DdsPBaRvAwA4DDFQHYrIRLUzZAOG+XJUROABCM8nUscOvh4LiyqXL6q/fIIQQQkbGBfdks7Cytnrvls1NN68j0xrDwYMg7uYP7+AgAzwBLAq4GTp2nq/+RkPVlGigqG9+bioypTP06KXAp08pf3N25X9qDXuB9gJO2FgnABpxhnAwPA+ZZeMFbmI7RYE43ADcjzoON6/7Qav0REaZbI/EQdCLgpOwkPcBcJDdHQyBwJTzTCXXViZZcp4lTrTEiUjMR2K+E8jP+Iti4qzOZc/HjsvgNGOadgAsYsIQDgijiIMF4MBQJdJ9uSocgANB2HUZyCRTRw8dDgvS2pWrWptbAABj7CYU3eqDd/tKHxwHK2siK2oie7dsbrlVT2wHAAjlYycLf9jK4gCAcQu4BjwNbBBoP6BGfGv9efGLXYFppuRLvPRJRy5NKrNbhKdu1f3NMfFvo6eXAG0Dq0/NxAgwBEDdTAE4AJaLAzehAOAgK0kBE6aC2Wo0bKlf9K1OabYhlyEx3xQ9WtCjBguNoBcFJ9LR42CIBSNwoOSaSq6tTLTkXEuc6AYISPDYgfy0v6RbeqJj5fcGzy4G1kO5joBZxJ3VlgFqIkZtABPAvu84YBzZjvuxnlaPv36kWlI2rFnb09UNABhjy7Lc3MF7FCa+XxwQQoBR7jiAHT3af2DblkWSsKImsmPd2mtvXkCmBW610of7/xzTR0wcwOTE5jaABZDBdj9F/UD6IH29/2iovvr5WHA2CZbReQXOvEJ1wTR76deiS58/Ne8LffsXgH6Vqs2GMUiApWyDAGXcAaoD1YEjBtQGcDh3bA3AouAgexDMRv3yypvVXx5QZuuC1w7mGUKBmzuwxCIq5FEhd9Q4kLy67B2JA0vOteRcHMlX/Z80xFwcLjSEfN0/yQx4Y/6yJuHTsVd/AV2HgQ1wcDRiOcQAsIBpwCzMmVt2YQFQzjh7V9+xe3tV7tyoFChLxgb37NwVFqQ1K1Z2tne42wTHcYaPFe52s/COOFheHR7DwQMlDuBwbDF32kiaOAOABwD1Q+LKrW2/vhT4yqB/NghToLIEFpTrr0zXpU+rdV+6Nv9TsVd/AcnToDXp+gABplOUxQHRgLpVydS9r2xkADiMO4BikLmRPBNukD8XV2YYQoETyDWEgmyx0BAOkHBXOLCGcGDJubqQY8sFjlKYCUxS/R5DKIlLj7RUfz11RITYBYAEBcskNqEGgA4sw7mBgJnuj81dB4DRdnB+SFdleFEGHJKxwVd37AwL0rpVq7s7u4Zx8N7HCnA3OFgoBpdFQtvXrrn6xnnHMAEAk/vCxjH97sQBEBCb6cAzACmGY0Bj4PSRgUtX1v3yUuAvk8ITIEyFyhLwTzHmzlArH9WVx5sXzIpu+iF07gar2TajBrYsAAKYsqynEOcWAWoC6Bxs6nBAjDtAByF9uWvP/2kQnkqHpprBfCeQqwvejFSSkUpM6YPjwByRUMzaH0i5WnCCrUxCkWJT8qb8npS/WJMqBsNPtyz7vnZhJejNABmbmja3GRjAVODpt+AAACgCem+9Et/1qvA7WwbgEB+I7tiyVfYH161a3dfT65YeIYTeuwYJ7gYHtUH/0rCybc3qKxfP2boBYzh4AMQBCFCHGEAzwNKcJIAmuN3n9F68tunF66G/UsPP4EA5eXkS+Evsyum2+KhWWdY7r7x78bfYlaXgtHCcUi3NAsCAGNOBpIGkXRy4E40cTjG1KbOBJyB+rn71j24FHlOVyXYwz8VBWipLS2W65MMfCAdvOXGU8oZxkAmMRyGvEyrOCEWqUJoMlscDU3qUz9xa8WP16k5w+gB0k9gIEIDBSMLFgT2EA8QBqAN0tGZwH9JVGYkDxvu7e9avXuOfO3/tylWxgejIMiR49wpluBsc1ASqloTkLatWjuHggRIHwMgEqgPLcJwClgI8YEffvLz5xavV31TrnnHEYuuVT7JgvilUkPAj9oK85LzCTuW5zNEFoNUDZExi38EBTgFJcm5gIBqACmAB2NQh3AY2CAMnztd8p0V8PC2VuTjICEUpqTwllWtyKRbyPxgO3FGOrgMaEvOQmGtLeVogF4V9mlicDpYY1bOS0ozeyqkd4S/Wr/vP+PWD4MQoODpFCBiAwXAMeJJzbRgHmANQA4gB/Hd+E4yIC4Ayjklna9vyxUvmv/Ty+tVrkvHE8OQlNy54D8uDD46Dan/lIlncvHLF5QtnLU0HAITpGA7+4MUZMISBOEA0cFLAUkBjJHXl8vYXLkb+IlY9yw55cPAhKueoUoEVLqH+CY7f26N8qmfbz532o8CSBIgJDAOiVAOcAJIEqiMgmawVGpgEUXCARKHn6Enx693hp1MBnx3Ms4N5quhLypOT8mRNKndxMNpU4h1DpBE4QGKeJRSgcGkqWJSSJjuLnooKszsXTB9c/Xed++RE8zliJxDHOqMOUACDk0HgSQZZHLh5RCAa4Mz9xIFrRoBJW1PzkrqFVa/M27l1WyatuhQYHq9wT3AQqVrg4uDS+TNjOHiARAEcAEqA2sxKAE0CJMCq7zkburz4q51yqaY8TMIfo7UPDSrjMkoOBD4Bkjcafqp+yd83vr5EHWwmQDSOEXeyOMAJFwcqQJKDDmAwygCD3Qudh04E/jK+6LODlQUuDlKiLy5PjstTVbkCCZ7RHjTaohcJXix4sODBglutnIeFPCTm2aIHR8pSAV9amW4v/kxX5Ywe4XE4/EtUv8seaMTIsIDqACZHnGvAEsDjDDI2kCEcEMAZwGng7zz+8B5qZHTAOFDW0dK6cumyiCgff/2Ioenus+4tDsKV8xdKwqYVyy+dP2NmNM45wnSs7uAPXtytJGQADCMrQ6kGkAHSDv37b238/k1h8kAwxw5/gtc8pAp/YsmfgMo/A6kwEZp9KfC5c8t/Gr+5H3CU2HGgKpA0oATgFGWmBTg1ZI5ocGCAwOiEjgPHA19OrvhS34ICQ8gzhVxV9KbkspQ0WZPKbaFotEXKwz0LQ46JXnfZoseWvThSkhJ9qeqZ6aXP3pw/pz3yFbixHOLXmTlImWMDGJyZxCZMA9CAZxgYCIjlFh0wAkQDot236CALBQAGPe3d61auXVq7+NL5Ny0j2908TIEPPoXpzndhDDgDjIEgOzH4+u6d4cr5i2Rx4/JlF06fMNQMAFA21uD8hy/Oh8LSbHUx5WADj0PsfOpsqH/j99qD0/p+9XFc9ed83v/t/Or/AnECChaoQlmPOPt68LOX677bd0iCjuN2x3kcbQYzDsxC3FGZMcjNQcAJDiqmAA7QbvXKmltr/ntH3We0JY8a4UJbmWjJeaZYYIjFmliiS+WmOLq+RlvMR9I4JI2zJI8pluriFF2cZgoVpuQzhDxYNjkayG1e4O1d/hfXa791a+3Poe800CRwMmz0kq2kHlojPgnAifvMe3wFRraEu9/3zmIOBwzx/uSOzbtWL1lz+0bjqDxIPjgOQgvmLZSEMRw8aOKcM+DD1cUOAAMMXAXc2XGs7s3a7zWH/yIdeUKvKsBzPwbhfKsqNzkvN17lyUSmJxc+1VXzudZFf9Wy9ie3tsyLX9wJqVZgGWAZ1RpM4lgaDBVAowxAB9yOG7c2rf+f18XHe0LTUkqhIU10hBw3sLdEny6V61L56NyQpDwkP2QrD5myR5PKVXGmKs7SxWmmWGoIeaqYE1PyO8JT62u/0LD+nxMX10G6Gbh1v1/yt+mdccApAAeOADBEuxM7Nr26fvmmlltt9xIHCLk4OPLqLhcHG5YtPX/quJ5WAYAyGMsd/OGLU87pMBHcAAFABxprPb3+kPKD89JfdS/+ZqfwWPdcnx6arkdmDAolsWBxunpqpu6RaHhmh/hYo/S5xtrvdG36L/3sGug+B2Y70BiwGKYpgzkmsZE1AMYt6NzdvOV/na+c1RGaMSAUpoVcU8hFohvqe61gsSkUj9L1IN+Wx9nyOFP26FKpJk7TxBmmUGGJPlsu6Jv78WRNae/iJy9In+85OBfSl8HoBv6uI8zuk94ZBxQPNYg70NXas3XD9i1rtne2dN8THFBKh3HgJONH9+xW5s+tE4Prly45e+JoJpmCMRw8EGLAMHDsEgHfwYFN9H6t+82L25Uj1T++vPSHjUv/obHm+WsLnuyp+Uxv5NFo9cxEzdREqDQuFadDk41FTybqvthT+82u5T+M7ppnv7kRuk+BegOsVuAZAB3MDtAuQ/+ejh0/Pjt/ZnfNnN5gYTKYpwcnIjGPiAVY8KBAoR3wjrLB2R3KNt6UPbrk08UKU6iwhFJLLMLhwoHKCYM10zrqnrm8+K/1q6uAdIDeB/A7Tw3+Fr0zDhjJ5g6QQW5evbVu5YZt67d3tfbcQxxwxwGCUCpxbO+r8rxXaoXA2sWLzhw/oiaSMIaDB0IsawHG6dCugRPgDKhtpIHr8ZY3649uqD+wuO1QXf/xxfXr/u1q7fMN1Z9rrXmit3pGPOJLyXmWMolEirRASVqaFZOf7VC+3lz3/a71/6kerbbqd9DoZbBbQbsK6ino396360fnK2d1RuZ0B33xoEcPTkJiPhMKWMBD/QXYXzBaHLgNS7rs0eUiSyi1hSGTdcWrhsraxan14c927f0v6DsKpB9bSfjIvanZ29MTb00lZhLaqaOnF1Uv3rpua3tTxz3BwZ2TBYJQKnF83x553is1Qf+aRQtPHT2cjifAHdAy6v/bmH6/xIBj4C4OskRgHBhwjB3gBBkpR+3rarjYeOEQ6r9tt54cPBHu2P6Ta3VfuS7N6lQq0rXFVmSSLeXawTwzWKIGp0f9j3f4n20Wv9IY+Xb9on+s3/HrrlO12qVlcHMZXJcTO/7HTfmxDmlGv1CaCBbpghcJHtf+lPkLqL8ACaPAgSl7dCVPV/J02WOOOHe0Ra8qeFLV028FZ91c+i18YxVYDdyJjn7G5O9AvwUHA93RnVt2BRcIm1ZvarnVfM9wQAl3HKAYp5Mn9u+V5r5cHahavbDu5JFDqcE453wMBw+C+BAI3iZKKcbYsWwAdutmw5kTxxlywElD5ia7vbV774s3l/31rdpPdy+anaybmon4nJpyXfKl/WVqcHom9GRSebrT/9i1uXPO+Z97s/bbzav+bmDTP6S2/l1y3dd6a57oDJQl5fKMVGIKhUjw4qCXBbzc72UB7+hwIHk1xaMpHl32WFI+EvOx4Foqe1W5vFd+5Fbk8/37/gv6jwLtRUTF8PswK2Co7oBTxhFrb2pbuWTFr194acOqdc0NTfcQB8y2XRycPLBPmvtyxF+5qq72xOsHk7HBMRw8CHLrXMhQCVy2VZZxYJwRih2EEAEOp89c3PfaMcKB2A6gJKRusZYD0RPy7U0/vL74K/Xhp27LM7qVGYnqWVrtHFWeGassjS4oVuUKa/HjAzWfags93SY/3io+0iFMT9TNSdc80vlKnhYqN+QSS/Q5wUIUKCT+QhooooHR2SWakldTvJri1ZV8S85DYi4W8pCYb0o+Y+HjTcE5Tcv/zr6yFNJXgUQdjk34fXhLZ3MHlCBMbOd2/c3aUM0L//mLDavWNd+6fU9wgDEGSgAhYASnk8f37al68QV5/twVNdUnXj/obhb478VrN6a7EB9yLHH9zHi2NpYCo8AYNgzXz/fC+UunTl+w3UAbMzBSkOyA6BXUdiB6oe7G9p+dqfvWyeBn66uf6174XF/4sb5gSVwssKsL+UKfFSnXwxW6UpaRitNCYSpYoAqejOh1QiVOqARJpY5YgoUSFPQ5gRInUGwLozhZMCWvWVOmhYtMOd8Sc7CYQ6SJjuRV5fJ+5bErVc/ox6tg4BgYLQCGxqn2e/GWHrFZ0FLpK29cDFZWvfTCLxdFahLR2D3EAXccYISoqRP791a9+II075VlkfDxw6+lBuMwZp36AIiPMDN7Kw4wMEINDSgGhN44d/7MqbPIxvqRhLcAACAASURBVEABLACDMl0DKwlOH800aN0nkre2Nx2qurH5p5drv3lNeqqrZpa6eJoamRib9/864gQq5GIxFwk5dmC8HZyAxDyqeC2hwBI8tlBkCz5bKLWEUksodw8FRoODIlXxqUqRLuYZwfGW/yEr+LAuFMTl6a3KMw1136HX1kHqOjN6GCCVc+P3CwfA9HTqzfPn/PPn/eqX/7W0tjYdH/yQceCWQo/EAc2kT722v+rFF8S5Ly8JKUde25eIxmAMBw+A3hIdcGBvwQHmpgrUBke7dObkG6eOg224JYvMBoyAUHd8G2agA42hZL3Rfqj3hHJjzfcvh56+pVR0V3tTkVxbGM+D/z979x0c5ZXmj/7++7tVv7u748EI0eqmaYSEjAnjPGNPnp3dnbm1d8YzO3nGNlkSCJFzltT9hm4FcrYx2CbYZDA5OAAmCCEQyhLKsbvffOJz/3hbsowBIzCM+Km/1UUhcMkuVffH5z3nOc/TB8S+IDzNvN8l3qeY0Bfk/mZWXzOrn+mN070uXRioiwmaNESTE7vNgehWZLfp729IT+vefwt7n2oVB9Rlv3A98MvqnbOg7ixYtZbWYjIUti8j/LN/5vcRBsCAU5uDsyePLV04b86MqZvXrdZCwW+ZA8pu3ztgSujTI4ez5s0RFi1YJUtHDuxtaWi09w562plMNN9uOADhEQsIB86A804OEDNCwC1mtF84e/TC2aNghYAihoFgMAloBEIEQoSFGTMZAjCAt4JWqFzdWLR97MWVP7y2YkTNqiHtQn8sOJgcB3Ic88UQbx+c9V3qe5pkPY29McgXZwhOQ/ToYrwqJWhyYreqEnXJrYgDjexBNG8Ayemny98NSn1bAok1K36cv/z3bWdWgVIGRDENxWTEANDhnvPPe0oYAOOMAMdKe8vHB/YunDtr9vQp772zCelKt05GvpkDexBrVw64Gj53/KhvwTxh0YIVonBo70dNdfVRDnpJOOvy4vaLc845I8jSALClt3925uNznxzlOAhUtxAxCBgcNA4KA4WBzgEDWBYGpILVCOo1aDigXJGv7frrWfm5Yl9SQ2Z8q3dwWIjXhYFIcFGfg/liQYzlkoOI/bEUZ4ouXbLnrw/sFgeG6NYlD84ZxFcMoMv7G4Gn2/yx9bnDy9f8R+Hbyca1faA3ADYxxhg4AqZTnfe4g8avx14dYEatYEvjru1b582eNmfmlI+2b2NYfyQcUEqBUWoYQDHo6henToiLFoiLFy4XfAf3fNhUVw/Rh4XekM579YwD41+5zsTBwogD0/TgqdMff/rpUU5DlKsmN3WgJnALuAmAOGD7+otOcVjj4RYwG4CVA74YLn+n8tisotW/Kg+8Wu57rsY7vFUcavifoYHBEPCAHAdyfy7FUslhSXGG5FSkAYo0QO9GDZLLkFyaONDyu0m2A+XEqIE+zQFHdc6I6yt+Vb5nCdR8AXoQW4QyQMAoYJ2Ee17dwdcTmXCJkd7ccGvzhtVzZk6ZN3vaob07gXWvWds3c4AJu50DQ7t05pS8ZJG0ZFGez3tg9y6bg+jJQi8IA4qBYKAYGLU5iHRH56AShgBa9dCx00dPf3YSM83iigWGAboJGgKVcpVhnVk6aBYYACYH3QKtHcwG4LcAisE6Z573q/vTqzf8rizwkxr55bbs54zsoUjyEDGOif2oEEOFGCTGmlKs3R+9WxYYkkvzuXXRacp9DX8fNdCnKRBXmvO9izm/ajqzCtRqMHSMgAIYGHEwMA33vKrEryfCgWWq9TUVq5YHZs9IWzhv+omP9wHvXivXbx7o3sEBB8aJaQDDYGqXzp72L10sL1mU5/Me+mhXc20t8CgHvSE2B6grB/ZNZ4ODyjgCaNWVI6eOnf7slMUMiysmKDoEddZu0HbCFM4NoBZYCHQEiAEiYBmAQ8CDDJrAKgVaCBW7Gg/MK177+/LsHzf4n28XEsOZDiOrv5nVz/LGWEI/Q+xnSrGW3N/09zekbxTB2fGr094+0MU4S/wukp7SAv2achJu5r76Se7rwcs7gLR19vDRdZVxg3PtCeLANJSayrIcv2/2jPTFC2aePnbw2+cAGAAHSjkHwNjigDkxCi58Li9ZJC9ckLts6YEPPmiqrgRGGVDSrX3MaJ7IMOD2w2rk685zLosSDiyshg4c2ptfcMnEKgezY/S7hQFbQE1gJjAMhHEEzAKmAdWAKsAUe8obMhuBVEHzKbiUe116rVEeoYiDlKV9dZ9DE+LCokuRBmhSnCHHIqkvFvuaouNOn/+uL0dn32RddoRFhyrGaEv/F/L+qyE5anxDStf97uK7UyF0E/QWjnSgCBgCZnJmsW5+nP5JYQCMYAuAFOZfWrJg7vT0SZlLF1y7fAHIt/qwABBp72BzYBLMAFNi5n/xuX/pYnnhgtwlSw6+/15TZQUwzDkl0fVBb0zkgh0hCICElbaDh/YWXLuMsAYRDiwAgiEysEgHMIAgsChonHdAQA2giHGkcYNDG4Qvtp3ILF/+izrvEByIt4T+us+hCq6Q6AlKg8Ky05AcWOxDxT7fxIHjy5ccq8uOsBynSf2MZf839X3HEOIa/M9fzn39+l4BtGpqBTlSgRpAdWA6Z4jSnnad8Y7p5IAVXP5i8fw509Mn+TKWFBVcflQcEMI6OWDUunrxXGDZEmnB/JzFi/dv2xrloHfnDhwUXs/HROess0kKIZHG48QAYgLCYFDQONeAacAszhBjjHGEaBhYHTSeKt46oXbVLxoy43neEAi4Ta9DFeJCojsoDwxLAwzJgcX7WR3czkEo4NQC/c3M/wf8MZoQ177ytdOZ/9Vy/l0w6hhWObFh0oAajOInpPsnA2CUIAB25YtzC+fOmjZ5ouzLLL9Z+Gg4YBEODIxsDgounc/OWCotmB9YuHDvu1saysuiHPTiMPsCDaUYgITCrQcP7b1RVECZybjVOaOZASaAESAEFgaDgsFAY6AxbjCOKCeYA+WIokbQrocvbbiY+9tbua8F5SQS8EAgMpEtLLjD0kBFGqDLTiTGYPGOnZTvuToIDNCynab3O5ATpwpuZf0vjiz5JVQfB9TEqMmoBcwCagA1CUGIPDGrA84IJejCZ2fnz54xNS01LyDVVZU9Kg4wpgy4zQFn6NrlC7lZGdKC+fL8+bvfebu+rBSYPXUzykEvTIQDxggAaQ82Hzq8r7jkOgdEmdmlrSBigL5UoMMCChYGggBMAAoWkFvQdLr0w5mX/f9eKYygK0fqWTHY+7TljdUER1h0dXJgSpEOyPfPgep3hHM8as5A0/c05A0M+gaFNv7XCeE3EMoHGqQcMUYYI8AsRi1MCSY9f+MAOldnpqF9dubk3JnTpkxKWbMit72p7hFyQDnTkcUAA8eFV75Y7suSFswX5879cPOmutKSKAe9OF/hoK296dDhfaVlRQCYUNMuTbA5ANA5V4ArwBXOOy1AJjADwADgXAOriN94J3/dn4pzf17rGwqrhytLvqst+VfLG2NvH0TKDWSnKTpM0XGnk4W7cyA7lZzB4RyPLsSwnIHt4uDmNf+Rv2E8GEXAwggY5oxyxqhFmUUYRexJuODcwYESDp4+fmTWtPT0icmb1q02wm2PigOESFcOrudfXCF4pQXzhTlzdm7cEOWgdyfCAee0k4PyimIAjKlJI8fPBMAErtqNUoGFgSuMGxgQAtLJAbAg1B9t2D813//z8sD32wLPoux4yxtjLPuO5Y3pnOCsiQN0yWWKzrsMWbgXB+HcxHB2vCbE4mxPq5hUlfeLmn1LQLsJTLNHSCPGKcWUE8wZhifiqCzCQXtby4kjh2ZOnTw5dcK7mzdQU30sHAC5cfWSzYFv9uydGzfUlhRHOejF+QoHrW2Nhw7vq6gsAcCIGKSTA64DV4AGgQaBhYFpjFsdHBAEBAMCWk+vrr+W958FWc9X+IYay4eHMvtB7kAqxHyNg3vUJn8DB6GcBNXX3woMapOeLZZ/Ej6bC0ox44Z96mFxThimnGDg5InioLWl6djhAzOmpKWljN/2zibAxrfPAbO4fbLAgGPOOBBKzJLrVzfkZi+dPk2aN2/Xpo1VN64DJ5xT+gQc0kbzrSfCAQBjHIXCrYcO72tsqjUthQNBkd6jBLgOJAS4BUg7sDCAxYGYDBnUIoAwDWtKHbRdvL7xbzWrflab80KDkNTuc5uiEwIuyB1g9ymxlwO65LZfD8CBkvtMQ9YAFBioCq5m8dki+af6+bUQukmYpQHYR6MYCAFqN4F7Ujgg2FLCwY92vD9/9ozp6ZN2vr8ViNnduQ/3y4G9lYg5s08WyoqubczLWTZjujh37s6NG6Ic9O58hYNgqOXQ4X1NzXUWUjkQsysHuB1QG5AQMAWAGMQkwDAgVW0A3gJGWfDy28WrflWf83yj/9lWaXBYcBtCHBH7MzmuY3ra/Yhwz9VBTlKrOEgXnZo4sEUaUSj8hORvAaUUcawAaABGhAOMgT5BHFCCwqH2XR9smz97xsypk3d9sO2RcMARfJ2DqtKit1cuz5g5Q5w7d/v6dZXXC6Mc9OJ8hQP7ZKGltQFh7WschAAFgYSBGZizoK4SYAx0peUm0EoIXrj5QXpp4AfNUmKbPDgkx6uyWxfjTF+smdX3Ng7su4m65LlTv4N7cRD0J6i5zwSXxRryoNbA9/K9P4Sy3aBVWhyHAZQIB3b5NCZAnxQOOCPB9tbt27bMmzV99vQpH+14H7BhP8Lf/ze6j70DHOGAA2DOKEfAcW1l6btrVmXNniXMmfP+2jXl1wqiHPTifIUDeyuxrb2JUON2DkgIUAiIzhgxKYQRwUApC4JSBOHzuGBT/orf1EjDg8KAsDRQkd2q7NZEp+btr2fFRGYrio7IXEbRo4vxD8BBmxSPVo5oWfS0IQ0OZj9/OfOHUHsY9CqLU5sDE4ByxMEkgAjgJ+aCM7DWlqatb2+cN2v6/Nkz9n20E4j5CLYSyZccEOCEWQCkqbbq/Q3rvHNm+2bP3rZ6VenV/CgHvThf4cDeSgyFWxm3GOAvOWAm4DBghVELc1AImACKpRGrAVgZlO2o/GBCad5PWv1JuuzURKfy1SvMSIw0Pv4KB3ee0XiPMiRnq89NVw1vXfRdXfIEs5+/mvVjqD8CRnXn6sAERsHiYDIwGTwxdxYAWFNj/aZ1q+fMmLp4/pxD+3YDQxx3rzH8/RYpI0RsDjA1AUh7U93OtzcJ8+Z6Z816d+WKkvwrdlVilINeGQbAGCM2By2tDYcO71PUdgB8OwdEBaxRShGHdgI6QEgPU/0W4Gvhs95L4k8aV7yiBeItub8hORQpLiwNUGS3Jg8y/Z6O4csObE9ke1AOWrwDzNwkJTNW87nb/N+7If0Cbh3s5EADMIExbgDoHPQni4Pamuq1K/NmT5+SsXjBscMHgONHsDpgd+Ag3Nr44Za3xfnzsmbO3LJiefGVy1EOenG+wkFzS/2hw/s0PQSAKUdfniwwBETnxCCUGwDtFFQAHRtg3IK6I7d2pFxZNrI1+1nD78JSv8gpgOxWZI/qH6zJgwzJhQRnJwem4DaEB+Gg3edWxEFEcitZrmZxeHner6H0I9Cr0O0cqBzsG5k9/y0d4aCqsnxFjn/WtHRfxpJTxz4GjoE+mgvOnRwgYgEQtb1599Yt4vw5mTOnvbM85+blS8Aw5zxaddAr04UDRppb6g8dOqAbYQBiF/MQiLx3gJqUIIuBARCkEEQEuA6o0ri0qXj9n4qznmvyJhiCEwuxWOpvSXGW5DLlAYbkMgSnvTpAgrPjYeE+txK/esFZcrV7PcEMN+TEaxmOFm9Szapfw/X3QStH3FIAdAAMhHMNQOVg8idqdVBRXprrF2dNSxcyl545cfTRcECoXYrROW8DW8hUgqcO7FmQniLOm74hW7hx8QIQDBAd6N57wxjjnANAeXnp8ePHLcuI7Cl0FCkzwAwo5swEMAEQgGmEQa8F40bNnkXXc/6/ssxXlOyXDCGB+lzM5+C+GPD2Ae9T4O3DfX2pEINEhyE5VdmtdLxU2X0fzdG+bH+iS24zMFTzxoM0AOQBrYtdNbk/M8+vAlLNwDQASGQKssZxGCGTPBEHCx2dlOvrapYtmj89fZKYtezS+c+AY2yo3zoH2OaAskgvbYKoqQRPH9y7IH2COH/a+kBW4YVzHCPgUQ56b7pwUH78+HHLsuegs84rTHZ3HNsCE8DCJtAQWFVQ+XHx5pTrwi/rxNdC0vO6MBT54pnXCd4YyHoKMv8Nsv4NvH2oEGOKDlV2KXJkVoLid9mjFu+nJ5r90iWPIgxRswZBZn/wxgaXDqgSv99yLBOMG5SrOlAMiHMDmAZYI4Shnr8yAOjk4FZ15ZIFc6empYpZy/IvngeOGTIeLQccgGJmqaEzh/YtnJIszJu6Vs4oOPcZtcwoB705kQFtAOXl5SdOnEAIAUAHB/jrHJhIAwiDVd5wasWVvD/cyHxNzXstLDyrikN1IRH5PNTn5N5Y8Pblvr5UiEWCU5dcquRRZE/HosDR8SDQDQ6CWYN032C8LIZl9dd9g0ozn6vYMQXaL3IaNLmJiEGIClQFajHGrCfj6TfCQVlp8cK5s9InJkvejML8S49mK7Gj41knB4xwrCuffHxg0dQU39wpq8Wl+Z99gg09ykEvD2MMAMrKyk6cOIGx3SngDhwYACYwzAzAjdB8oXD7nIKc/y73vsRWvqT7Bivi0JA0VBcTTMGDI3uHDlN06pJbleIVOV6R43XJbYpOfNd+B/fiIOwbjP3PkIx+4Ivjuc+WZY68sXk01B4H0kS4TqhBiApEB8Ccc4SfCA8iewdFNwrnz56RljLeL2QVXy945BxgBhyAUyCG+vmxw4unpXrnpK/0Lb509rSlqVEOenk6OTh58iQhBACA0y7tTyj+kgNCuK61FjVd2X5+7eiyVb+uE4az7ATL61CkpKA0TJESdTHeED2m4LZ3DRUpISQnhuRERY43RDcWHEzoy4S+6A7dkO79sJBAs58lWbEgOmHFiKrMYQUr/6AVbAVUDTwMoFOqAY1wYFpPTPsTAHY1//K8WdPTUsbnyEJl6U2g1iN4WGCRrURCIxwAA2bp508cWTJ9ondOel7mggunThhKGDg8Ic9a0TyS2ByUlpZ2csAZ6RjjdjsHFgk13/qi8HD2J3l/rFj1y9bAcMsbgzK+q0rxQTlJkRJsDiIWyPEhOTEoJ4XkREVKMAU3Fhzg68N9fbrFgSG6NWGwJSWgzP5McNHsZ25lDSvM+VX1oQwI5gNtAlA5NxjTAQjn3ETWP/uHej+JPCycP/fZnBlT01LGr8wN1N+qBGw8Fg44cGRcOHl0yfSJWbMn5yybd+7EMS0U5CzKQa9OJwenTp2ilMJXOeDcflhgBjATkIlaww2XL+3NOpv3++Kc1/RVz1mZT5GsfzUklyp5DNFtiq7OM0VV6uBASvqSA29f7uve6sAQ3YY0WPN6zEwH9rlMcXCD8Gxxzi8KNo2FW0dALwUIcq4RrNv3tTseeXp4GADDyDx18vjMqZPTUsavXZnX1lT/aIqU78QBYPOLU8eWzpiUOSste+ncz48fVYPtUQ56ebpyYP+eUdz5sMABE6CogwPDaqZK0eUD0tkVf7oqfx9tftUQ+zGhj31JCQsOLMRSIRYLsfbGQeRhQUpSpERD9GDByXyxzBeDhO5MXhHd2D9EyXJZvgFEcmteT7s87Nbyn17O+w298R60XQbewpiKsG6XURCC/tk/1PsJA2C6pnx8+OD09ElpKeM3rFmptLcAQ4/gChMl9vgte6oK4wAMgKIrn5xaPC01c1aaf/Hskwf2qcF24GCS6OZBb09+fv6lS5copZxzAAYUAcPAIzOfMVALKAILQG2rv1hwNPfU6r9dzv5Z0+pX9eXPhDOeNn0xprcPE/qSzO/gpf8CUgwE4kKL+9jbB4qUaG8rmILb3mjs1laiIboN0WMKHlNwm4LbED0hKaku8HJR3n9V7ZkLofNg1phmG+XEwgiAENy9xfbjD+ccOAVOlXDwvW3vpk9Mnjhh7JoVudTSH8kF52/kQF4068T+veG21igH0cDtHIA9WbiDg84+AhaDMJA67daJm4eWnV/+2yvi92uyn1dyh1o5iViKAzmO+p42Fv4vmvEvIPcnvn6m6NLFeFsEVUrQJY8puE3RZYrdqDswJJcpuE3BYwoeQ/QYokeRElr8IytyflK+bSw0HAGrmjGVAjMwAiDdXWw//nRy0N7WsuWdzekTkyenTti4dlWEg2+/KvEuHOR/enrJ9ImZs9KkhTOP7vko2NIc5SAaAMjPz798+XJnVRJjjHNqT4EHIHYfAQwGBxWgFbRis+qQcmFl26GZlZt+f933Qq1vaFOmG+ckwqpnwB/HfX1AeBpn9sGC095EUKQEVYpXpbvdbr4vDmwL7HtQITmxLvvFm6t/w29sAb0UQCMABqWRwuonhIPmpob169ZMTp0wZVLKtnc2MWQ8mr2Du3BQ8PlZe+9AmD/98Ic7WxsbgMMTUrYRzSNMfn7+lStXIkPegVMGBDgDCpE5z5H26hwMhFuRUgl6CZBrEDplnM8tffvN0rxfFmWMrBGGGcufI9mDseCg3r7m0u90qT7wdL66N81dcpmiy77+9OVtSNGtS55W/7DinF8ETwm46QvGwgjAsO9ZQPeevR9/Ojmor6tZnpczKXlc+sTkXR9sY8h4rHsH1859smxmWuasNO/cqQd2fNBUVxs9aIwGAPLz8/Pz8wGAc04oR5GFgf3psuyKRMYNGwVMwxQ1gnULzGIIXoK6I9b5FVXbxhX4f1nke6lq6eDmZS5TdNnFSPadBV1yqbJbvd8LC3flQJXiDdFt34wKyQmVOT+q2jmlvfiIrjdpnJkA3J6/8oRwUFtTLYm+1PFjJqdO2L97F7V04Pjx7R0Unv80Y9bkzFlpmbPT97y3tf5WdfRkIRoAyM/Pv3r1KgBwzjFhpn3M2MkB14GbjBuIGBgoAYa4ZaJ2ZDYDagBSC1YxLf6o9XhW/baxldk/aRSHaXKi7otDogOJsaZoT151qrLzAQa6dx5e2o8bhuRCooMKMbrkrst55frGvzde3aMo9WGCLQBKDGDak8JBRXnpsqWLk8eOmjIp5fjHBxkyHisH1y98ljk7PXNWWsasyR9t3VJbVclotCqxt4dznp+fX1BQYP/eJNQAML/kwACuAtc5NyyGNEbtzsX2FEcVmYraBjwIVjUEv4ArGxvefaM68FrQP1wV3EhwYiEWibGmFGvPYn6AOwtf5wALsdzX1xSdDYEXriz/bePVj3SjMUSxAYAsFeCJWR0U3SicN3d2yrjRM6akfX72FBDr0VxwpgQ4/SoHHCi68cWnWXPSM2elLZuZ9uHWzTWVFYxFOejVsfcL8vPzr127Zn9pIXL76oCZwE3OLApgAugcVA5hCiECOgACaAyHgCtAq1nB1pur/nB9yffa/N9jK0eaostul4jFGCTGmFKsLjseYHWAfS4kRK5C6ZIbCS7mizUFd5004kr2r8LXdwNu1RDVASzTbqTas6e2cgqcAsfXrlyePX1K6vgxc2dOu3zhc6AIOMFIf/QccArUun7hk5xlcxdNmSAvmrn97bW3Kkp59M5CLw7n3C49OnXqVG1tLULI/pJ3vDpL6zv6IETeUV1fBCDEwEQaGKVQ8E7+0tcaxBfbhGdD3nhdjDdFFxVimdCXCn2RGKvKbvsjff8cIMEFPjfNcipC/5AUpwUSLH8S9g1RvUnB5T+4LPwsfGELkGBLY9BAYFo9kQPKIpNgOOeMUGAUGObEuHLh88kTx09KGTtr+uTrhfkW0hDungVwHxywDg74bRzcuHg2Z9ncRVPGSQtnfLB5TXVFcXR10JvDObcLk2/joFshAEEAk1qgl8CltdeXvtIqvRAShytSkiommoKH+WK5z765FKtK8SE5odsceAdwr1OX+oXl/mH/YE16xvQO07wjtJU/vOr7SevJlWA1K41hSgFhrYdzAJQBw0ARR/oXn51JSx47KWXsvLkzystuEmpa2GTdnIr24BwUXfokN2PeoinjxAXTt21YWVlWRCnvWT+5aB5junJQV1eHMebdH1lCABQAC+sQvEbOyDeWvtQmfi8sRzgwRA8VHpYDlulkPofp76cG4sLSIEUYYnqHGcIIbeWrBd4f1R4QIXzLbNWAAWUmB/2J4ICa6tkTR1LHjZqYPGbZ0gUN9bc4YEQsC5vd+uYPzsHNy5/mZc5fNGWcb97ULWvzyooLCWE96ycXzWMM59y+xXjy5Mm6ujpCyANwQO3BJ2YYGs+37Z1TuPi5Ft+wkDQs6Ev4tjigmQ4uxKHs/lqOIyS6lawEK+sZSxzRHnjumvBaxUeLIVRGwybwJ4EDxoETIBbWw0cO7Jkw+o3kcW8JvmXtbU0cMOXEREa3vvmDc1CS//nyrAWLpozLmpO+eVV28Y2rGNNoFVJvjs3BiRMn6uvr6QO9F6g9Fs1ohZpT1e+m3Fz6XLs4TJWeDXm/LQ6cJCuWC/1RdmwHB/FW1hBLHFaXlVAkvVK2azaEisEwOQNKNc6VnsYB41/jAJuWGtz/0Y4Jo98YP+aNgN+nhNsoszgwRLp3Qfv/4h2527/9bhyUXj23wrtw0ZRxGbPS1udJN65dRohEOejNsa8DnzhxoqGh4QGWBgDAARAAMVug+mj5hjeqhJfUwEgze2TYN1iVEr4VDqi3HxVijECMmt0/LA3UfAnIm2gJz9QuG1CS/crN9yZC2xWwDEqAUqUnc8CY3YyIcGToodZ9H26fNGHMxOQxa1bnmYZiIY0Dw7R7NzIfnIOygvMrfYsWTRm3bOaktTnCtfwvLOvJaCUVzSOKvV9w/PjxhoaGB/sOHIAA5WYdVO4vWvm7evkVI/d7Vu6IkDc+woHPwX0xD8MBF/pRoa8mfzfo76f6BxviEOxNNLyDWwRP5fKXrmz4O9SdAaRyyjjXGAv3TA441QEmqAAAIABJREFU/5IDZulasOXgnl2zpqbNmj5529bNnCHdCHNg3X5YeHgOls6YuCbbV3DlQpSDXh77NOFhOABghJugVUDZjsKcXzXIL5g5w83A0PasgbdxgAXHA3Bgig4u9UPCd0PSd9rlGC2QYMnPEt8QM8ujZMfXrHrh3Krf4oqDgEIADMCgNPREcKC2N3+8f/fCOTMWzZ+1+6PtAETVggyoZqjd+ub3wQGjNgedcxaAU2Copjh/lbB4VvI/lkxPzfEu/uzsCdbdY41o/o8LxvjgwYMIoY5Oyt0NYSwMpIrkbyhZ/us6YTjOG6aIg1HgGZsDLDiYL4b5YmwOFKnbHGCxD5KeUgN9QoFYRUowfENpViL2xquBAfWrn7uw+r9RxR5ALcCZpbdCz9tKtBDjAPYZLkOYYxM4aaypfHv96umTU+fMnGJzwDiysElY97o5PTgHtSVXV4tLbA6ysxZFOYgGvgUOMKdtYBWZ57JvZv+83peEs5NUn8eUE75FDkz5KSW7TyjgUKREwzeMZSZSr0cLxDWsHn5x9a+Nku1gNQInyAhCzxvK1skB55whDMQCThpuVWxcs2LqpOS5s6bu3/ehzQEiVneP/h+cg7rSgjXS0lnJ/1g8LSU7a9GnZ45TGh3K1tuDEDpw4ABCyN5W7P6GIgbaBOrl9mOLbwivNnmHmP54VXBrwiC75cnDc4CkPqb8lBLoGww4FXGo4R3OMpNYlsfKjmtc9czFVb9UCt8Bsx4oIpbaAy84I8w5AKWcc84xsTmory5fszw7PXX8grkzjh87ZLeWIKzb0+gfnIOG8sK18jKbg0Dmwk9OHyOERTnotbHfQqZp7t+/HyFkHzp2vzDRAtYAwc9q90wpzHqhVUgwRLcuucOC2+538q1wYPifCmX3DQZcijjMzBrJM4ayLA/KcTasSLi86uetF9eAXgcIcWwCfxI4YLi2sjTPL6Qlj12ycM65z8/YvacoJ4+Pg6bKG+v8GbNT3lg8LcWfseDsqaNRDnpz7HeRruv79u1DCNl1B93nwABSC22ny98fe8P7XFBO1IQ4KzCoCweRjqkPxoEhOUzZ5iAmGHCrwnAz6zm+bBjPjMc5jro8z+XVP637LBv0OmaaQAmjkRFkPSc2B4QwzjkQChQBRdVlN2XvskkTxmQuXVB47TKjkU72j4+D5qqi9YHM2SlvLJqaLC+bf+bkkWgZUm+OfYVJ07S9e/dijG0Iul+MZIBVDs1Hi7f8rVR8Xst5Rsnsh7M9mjjwW+RA9/cJBWKDfo/qew5lvgDLhvHMeCsQW5fjzl/9s+pTAhi1TNOBMYZ6HAeYAAfAmH7JAbEqS274li2aNGGM6F1aWVFMsPG4OWi9VbwhOyvKQTR27DsLqqru2bPnYTjgahE0Hr6x4X/K5eeNvGfbl/TpygESnFR4SA766v4+oYAj6I9XfS+gzBdh6XDIiLfkfjWBuPzVPyk/lglmHdN0YIANs0dzYN9ZwGb5zcKsJQsmTRgTkLIaG24hS7MfFrp9hekbOOCRC9WcRwbxfslBdenGHO+c1FGLpiZLS+edOX4EoWjj1N4b+86Coig2B/Y76r456Lz4rLL2q1C758a6/672j7DyhrQt+A6WB2vCIFWK1yU3Eh1UiGU+B/bZPQviu8uBIfc15L667NAlj+4bZmaNZBnDWWaiKTrqJef11T+qPrIQrFqqasAY0o2exwHjAAgRzjlQAgwDNsqKrmUunj9pwpgcv6+ttdEyVQBGGKa8uxecGf+GV8ft9M5L6QAAnDRV3Ny2JnvqmL/OTR0jL1lw7OBBZGLas85oo3kU+WrbAk47BhZZAKy+vvbQoQOmqXNOO8aWdP7Dt8d+vmCMcMB2V1VgbbTpfPBcTtWmX9XIg1UhDvniwkvdJHuYIrtV2YnEWOpzsCwP9sbrkqe77RJ12an7Ywy5L/NFTDGFeMM3zPAN4/7EFu+AiuUv1OxNA6MCCAJs9sCTBcqAUI4xBQCGLIYMjvSigssL58yYMnHCihy/oYeBU4xxR5uJbuQ+OYh0qiBdOGiuLN22Jmf6aJuDRcf3H0Amje4l9oLcmQP7k19XV9OVA0oj/dTvKILNAY/MaDIJ1QA1FBxdf3L530pX/6hWGqAJDpA9hjchnDlIkd2qP7aDg3jsTdAltyq7usuB6o8x5L6QFQuZMVSIMSSnKgxTheFUSmrPGngrd2T97vGglgJBQHSAHjdngXGbAwzAGLI4NoGYN69dmT9r2pSJE1blZVumChwIIXbfsm7lwTlorS7ftiZn2qi/zE0dIy1eeHTvPlPHUQ56Qe7MAaWYc1pTU33w4H7TjAw1uwcHnEPHUyqxOcBEZUbtmR1i3oThJaterZNdqq8f+D3U/2zLIudtHNCsBEP8NjlAvoSg11O7/IXaD8dDuBSwBUQH1hM5oAw6OQCKgFo3r12ZPW3y1EnJ61YtJ9jo5IDQ7nnw4BwEa6veW5s79a0/z0kZLS5a8PHuPYaGuvmoEs2TmDtzwBihFFdVVRw4sM+yDJsDxsi9Vwec846JLBZlOuDG+ksfZo9Kqt3007a8eN0XywQX5IwIZXgU2a36HV/noDsbB50cxIA3FrJibQ4UcZgqDDcyB4V8g+pWvFi9Ywy0FQG2gFqM9riqRPsRgBACwKhl2mPurudfnJE+cVpayqZ1qxm1OjlA3bxF9OAcKA01763NnfLmn+akjBYWzj/04UeaYkY56AW5Mwf280J5een+/Xs7OeCcfuPDAouMYrDbKbdB42drU0fWbf6ZtjYJ+10osz+RhxriEJsDU4qlPmcXDrrXOlWXnUrgzhwoywaGhMG1K14se+9NaLwKyASGKOlxnZTtK0yEEM5phANi5n/x+dRJydMnp27ZtB44Bg723sHj40BrqntvbW76G3+cnTzKt2De/h07lZDe07Zho3kEuTMHAAwhs7S0eP/+vQiZlOKOf+ZeHFBKv8IBa264tH3LlJcqVr+ir0mCvIEk02FlJZjS0Ns58MYboru7nZRtDnR/hAMsdnDgG6ks8yhSYt3Kl4re+Su99QWYBnDcA1cHdjckSmknB9RUz509mZ46fuaUSdve2WS3rX7cHBgtDe+tzZ38jz/YHOzbviMc1KIc9ILclQPLMoqLi/bt23M/HDAGHXMcCQBh3LBQmGrVB9ZM+2j+D8vyng/nDaT+OC7EGRnxupAU8ruVr3JgCg/GQexXOXAp4nBFGKks82j+pNoVLxds+JNZ9jkYOgDmrMfNaCSUc4hMvqSWCRRZavDU0UPpqeNnT5v8wdZ3AAinDCHEATB5JAeNd+DAamvq5MA7f+7eD7ZHOegduSsHpqnfvHnjPjkghHVUJRAAgokaVprVlpurZv7mjPTrquXPNwv99MynQHQaGfGKMCTk9yh+pyk6vuRAdD0gB3Is9zogy4GFWF1yhTo40APP1K54OX/dH7TiT0DXgJMeeGfBrjtgjEX2Digywm3HDu1LTx0/Z3r69m1bAAgj1LKsx7qVSEKte95dn/Ln385NHbNs9sz9O3Y21DVHOegFYXd82Z//zz//9MiRwwiZdhmCYWj3eFiwQ5llPyyEleb60s+Pr5t+LOPnVbkjgtmO8JJ/4UKc6UtsyxgU8ntCAZsDVycH3RrBZHMQup0Dd0gcqQjPEf/woDjkWtaQ+v1pUJ/PDQ046YGrA/tDTimNcMCJqbTv3fVByti3li6Ys3/3Lox04KAoCgcwrW72O3iY1cHuLetS//L6grTxWfPm7N+xs66mMXrQ2AtyZw7svcPPPvvE5gAh014v3GN1AACMMUwMxhGARahmtBQ1fLK+cN0f61c+p+Q4jGX/Bn439T9r+IcH/Z6Q32WKzk4OkODq7lA2mwPVH8u9TshyItHRyQGSng2KQ24IQ1uPTIfWG2Ah4ISSHrd3wAEos8s9GTENoEhpa9q+9W2bg4N7P7I5UFWVA1iom/0OHmZ1sP+9TVPf+nPmzMmBZUuO7NnbWN8SXR30gtyLg08/PXv06McYWzYHlmXcjQO76p4xhrBOmRXZSkR1ULa3/J2/1+UNV7P7o6zvgjQAiUm6PCzojw8GXIbkxF9y4HwgDhxf5yAkPmf4ktqFpBJ5pHpqASgVgAlw/ACDjB517OIimwNs6AwZLfW3Nq1daXNw7PABu+5A1/XHupXI1eDBD96eNuovGTPS/EsXH9mzt6mhNcpBL8hdOWCMfPLJmaNHPyYEWZZhnzXce3UAAJRZhJrcHt1K68mN7YWrf1slJ5i5DpD6geBUMwaFfEm3ccCyHoYDB/M6udeJRIcqu4PSyJDwgu59ps03pEQeqZ9ZBFoVIMwoxqR7rUcfQ2wO7L0DYhocm401lStzZJuDMyeOUmICh8e9d0DDbXu3bkj9y+tzU8csnTVjz/sf1FTXR+8s9ILclQNK8dmzp48dO0IptjkgBN1jddDxW0KZRZlOqAaoRr20OT/nv6rkeLLKBf5+4OuvZgzS/cPvyIEpPjQHkicoPhcSXtCFoS2+xJvyCO3sIlArmGlSghh/sBZvjzCRzyVjYFclMlxfXe73ZdgcXPjsLKMWMI4xjnx8u5MH5wD08P73NiX/6Tczx7+5YGr6h1u33aqqi5Yh9YLcmQO7DOnMmVPHjx9ljJimDvcsUjZN1HHxkXDAjBs2B6ELG67m/Ge1OMjM7oeW/Ste9rS+bJCZPfJb4UCVnaGAQ+ngwBSdnRyY0rCuHBDdpKTH7SNCBweccwDGMQJObpUXL1s4N3nMm0sXzLl66QJniFPGGLOPJLuVh+AA6Yd3bJn0t9/PSRm9eMa03e+9X1fTGH1Y6AW5KwcYW6dPn+zKwT2KlDGmGGNKaWfdgc1B8LPV+dn/XikMUMTvGov/N8noqy8bpIhDu3LAM+NZludb5CAovmBKw1qFISWB563PM0CvoYZFCOI9kgMeaUUXubNQeqNg9rTJNgc3Cq4Ax4xQ6DiS7FYemAMGpnrwgy0T//KHOSljF8+Y9tG292qqa7s/szeaJy535QAh8/TpkydOHOOc2hzY9QgdHNwezjmlmAMCsBhomAbBqmg7nV2Q/fMqOUHLdmIxBrI9pi+hPdMT8ntCfpcuuZDgpl4P9T4IB7rkUvxOXXZiwYkFpyE5VSneLkMyxGeaxGeKc3+MLuYBauEWZZGlTc96T9t3FmwOqGUyZNy4eik9dbzNwc3Cq8AxxQQeFQeMc84ZcAL2XRPOOQdGSTD46aGDKX/609RRoxZPn/7epg3lZTd5tJdyL0tn+xx75X/48OELFy7oug6RoUy08/8qna+OMA6YMwtAB9AAVEJbQbvRcmRRvvhauTQymDdMEQda0gDd6zLlAbrkUmWXLrl1yW0KHlNwm6LTFLtXd2BILlN0maJTlx2q36HKbl2MN32Jpi9REQc1LX+paP0flYtbwQhykwM1Oe+JdxY6qgkidQdXL56bMnFC8pg3l8yfXVddYW8lMsYeNQccAyfAOafAKA0pnx06kvqnv0wdNXrRtGnbNq4vLytivCc+bkXz6NLJgT2y+dChQ105YMA5MHoHDhgA44A4NwBUABUgyGgz6NdaP55TIP6gXH6xNe+FNnGwIQ/UfQ5LijNFpy65dMmtSh5dcusdH+zuWoB9biS4lEBsMNuhyB5djKfeeOzzhKWBdctfLtz4Vjh/D+g6MxhQC5jW097PnceHdpEyQ8aFT09PmjBmwug3li6YU3+rspODR7N3cBcOuKKd+/jYxD//deqo0QunTn13/dqy0htRDnpbunJAKT1w4MCFCxcMwwB7Rlv3OWg+NKtA/EGF/6WuHJii41FzEJQH3sp78frbY7TrB0HXqU6B9VAOcKSCi1DLtLTw6WOHU8a+NX7UP5YumNNQU0WJCYwzxjpHv99/HpwD0IwLR0+k/fXvU0eNnp+e/vaaVSXFhVEOels6OaCUYoz37t17/vx50zQBwL5F010OGvZPLxB/UBl4uTXvhVYh3pAHGkLcY+Ag5PdUZj93893xuPQYGAbSMHDEmNrT3s92VSLnnDHCMdJCbUcO7LE5yFw8v7m+hhKTU8Y5f7wcmOjSidPpf39j6qjRc9PSNq5cfrOoIMpBb0tXDizL2r179/nz5y3LAohUwnSXg5rd6QXiD6qyX2nJfb7FN8jmwBD6f1scUO9dOSiTR5R+kAq1n4BpmIoFgClVetr7ubPugHMKnIXbmg/s3mk/LAgZi4MtjfZBo936/DFygOmVU2en/OPNKW+NmpWaun55btGNq1EOels6OWCMmaa5a9eu8+fP2wMaH4yDql2TCsQfVOd8vyX3+aasgYY80BSd3y4H2OdS/bGhwO0c3JSGVexMg+YLYBpq2OixHNj9DhgjwFl7c8OHH2xNSx6bOm5UQMjUQm0ABBiH2zdu7ysPwQFhV898OvWNt6a8NWpmSsra3Owb1/Npz+stF80jDe8SXdd37tx5/vx5e0CjaZoPwEHFjtQC8Qe3cn/QlQPdF/uoOQgHBt0QhlZ9mA6hK2AZoaAGgDEN97T3c2dzNJuDxtrqrZvXp4x9a3LKuOUBEenKP42DgrOfTXtz1JS3Rs1ITl6TE7heeCXKQW9LVw40TduxY8f58+ftAY0PxkH59pSrwvdr8l5tyX2+MdP9eDhAPk8oMKhQeKZ6z1TQCsAygu1qD+eAUgyc1VSWbVyzYtxbf58yccKqXD+1dLsbEnTcbuhWHoIDRG6evzh77PjRv/v93LS0bG/m5UvneM/rSx/NY4umaVu2bCkuLtY0zf6Te3DAmF3IYgGoAApAkLMW0Arq9027Jr1aKj7f4B8R8g9B2fFqViySnffgQBedmhCnCXGRWiPR2fn7++EAe+ORz9MuDyzJHln8QQro18AyMAEGCLMe97BgVxPYnZSBksba6mwxKz11/KQJY7ZsXGtfyua0o3Swm//tD8VB8YVLc8cnj/n9/8yZNCmQlRHloJdHVdV33nnnITmo2zu1UH6tTHqhwT8iKCei7HjN2/8eHJjyAJsAXXSa8gDL77a/vBsHzOvGPpcuf4UDU/C0+QcWZ48ssjlAhkWBALK4wnvY+/k2DupvVQaEzMkp49KSx37w7mZgmFHLLlJ+3ByUXcpfkDJx7P/8YfbEif7MZVEOennC4fDmzZuLi4vtugN4IA5qdqcXyq+Vyy925eAeZUiW323KA+zPv+V321/e42HhvjjAhkkBAzKhx3FgFxfZHHCMblWUiplL0pLHTpk4Yd+H24FhztA/h4PK/GtL0tLH/eGPs1JT5YylUQ56edrb2zdu3FhcXGzXHdgzVbrLQfWHadf9P6wMvNwYGNkuJdgc3KPu4LbVQeeXD8bBje0pYFzjxNAZWD2eA4asipKirCULJo4fPX1y6qmjh4CizjsLj5uDmsKirGkzxv/xTzOSk6VlSy5fOhc9aOzNaWlpWbduXUlJiX3Q+GAcVO6ceCPwo+qc7zcGRraJg1F2/L2rEu2dAtXnUH0OvcuX988B8t2VA73ncWAXFyGE7PYnxdcLlsyfnTzmzdnTJl8+/ynHJgAhCMPj56C+qEScNSf5z3+ZPmGCuHRxlIPeHM55U1PT6tWrS0pK7JOFB+Og7IPkouwf1+S92hgY2SrE2xzco+7A/vAr3v6Kt78mxOmi0/6yWxwYoqfNP7AoZ2ThjhQwr1Fi6AzMHsmBXXdgc4B07frVywtmTx8/6h/zZ00rvVHQlQPGHy8HjcVlgXkLkv/8l2njxwtLFkU56M3hnDc0NKxataqkpMTumM4YewAOSt+fUJT947oVP+zKwT0OGu3lgOLt/zCrgyeUA0tTr166MHfGlHFv/X3R3Jl1VWUMGQAEWwjsDquPggNgd6xKJM2lFf4FC1P+8tep48YJSxblRznoxeGc19fXr1y5sqSkhLFIl+S7cwAdnVHsC84KQJizFlALSt4bezP71boVrzZmD28T4kn2YMsXZ3odpugyRLcueVTJY4tgSC5Dcpqi0xDiTK9L97p0ya34XWG5vyrGItGBBSf2uZHPY4huXXLpssPuy059Ll12KH6nIsfrQuJX9w4mgHEVsNaxlaj1QA4YtzkAXVOufHFu1rT0MW/+fdG82U11t6ilAzD7bx8hB5xHOMDAGVDgFAyzqbxynSiNev1389PTvQvmf3LyaA9sFxHNY0tNTc2qVasqKirstyPYlTBAiX3p5mv9DgAIZxalWkclkgL69bL3RpXmfL9p5fdb/MPaMt1YHkS8TiYMwD63KcQbQoIqJaiSR5Xtea0Ozdc3tOg7eNkAyzuoTRxQJ8VU+/63ktuXCX0gIxaWxfOMRF1MCPndaqCvKfehPgf1OXXZqchuVUw0fENpViL2xof87hIpqXT7ONAugdKMLQJAkNXzrjB13Fq274ydPXNq2tT05AnjFi9aEA61U4LsgvEH++b3wQG9nQMClHMKmLRV12wIBN58/fX5aWmZ8+aePXGkB46piOaxpZMDu0gZ7smBPc2VM8SYHumAwkKgFJS//1Zp7otNy19q9Q9tzxpI5UE0awD3DaReD/J1chCvyG5Vdumyw5RiDG8/7ksyheEN/qTKnEEVuTHtK2Op0BcyHLA0gWcMVcWkoN+jBPoa/j5UiO3kQBeSTO8wlplEvfFawFMiJJRs/QeEzkO4GWsWcMJ73sjW2zg4ffp0enr6hAkTsrKydF23/7brr93KQ3BAWbiuYXNu7puvvz4nNXXp7Fmnjx1mNFqk3Htjc1BZWXk/HDBGOGDguJMDitsgeKXigzEl2S815r3c6h8W9HqoPIhkuu7Ggep3WHkumjcYS88FhZersn9QuvKV4jXDK3IHqrKLed08IxFnDQ1JQ1sDCaGAw5BjOlYHji4cJFJvvJk7uERIKNz0J2j7DNRWpJpALOjBB+eMMcuyjh8/npaWlpyc7Pf7v/yxd9wx7e4y4aE40Bqbt6xY8ebrr8+cMGHxzBmnjx2Org56c27dumVzYJ8swD05oBTbHHBuAOgAKrZaoPVi1Y5xxYGX63JfbPEPC/kGUXkQyYzjvgHU60Y+jyHE62K8KnlsDhS/Q8mN1VcktHqfa/H/Z+OWvzfvHddy+G+17/60JZBkCAnIm2T4hrbLQ1sCiSG/W5ed1Oe8IwfW8vhSMfHq+v+B1k/BChMdcWT0cA5M0/z4448nTpyYkpKSm5vbMfMyMguXUtr5J/eZh+CAUKO59b01a958/fXp48YtnjnjzPGPe+CIy2geTzjn1dXVq1atqqqq6nwXPgAHlTuTb/pfqc1+sTUwIizEY3kQynR8nQO1g4Mm6amWHE/54ufb1o+GT1dA+fvQ8Da+MKM698V2eagqJilSUqt/aEsgKSTHG6Kb+pzU5/g6B0aup8L/TP6630PTGaAqYMosDaDnrnbtK6QHDhxITk5OTU3Nzc21+9PZEAAAY+wxrg4Qtlrbd2zYMOr3v58+btyiGdPPHP84ujrotWGMVVVV3T8Hd3lYuFr94cTr8stVgeebs0coUgKWB1kZ/Zngwj4XEtyG6IkcLshuVXaFAo7m3KebVyQWL/mBtmMBlB+D4CWwzqBC+eaKHzZmDw/KiSE5oTWQ2OpPUqREU4inPleEA79LF5JM71CWmUi9Hi3bfStv2JW1v4Oqj4EowIAjvSdzAACqqu7evXvcuHETJ05cvny5/XTQuSiwaejWN3yorUQSDH/09ttj//jHaWPHLpg29eSRgxj1uJl20TyeUEptDqqrqzv/p9T9rcTC6o8mX5NfLpefb8oZEfYnIv8gIzP2jhzokisUiG1b0bd17dBi77+Tj1dCXSE0F4F6seXq8msrf1abO7w9EK/I7vZAfNCfYAiJ2JvAvDYHsbdxoPhd9au+d3HVb9Rr20FtBgaADeA9bmRr1yiKsmvXrjFjxkyaNGnNmjUAdtM09iXHj48DQrmi7du6dfyf/zxt7Nj5U6ccO7TP0Hvc/fBoHk+6y0HHQSOiVOvora6AXlS9J/2q/P1S/4tN2d8L+4cg/yA9ox8T4rDgREJH6YF9rCC5lEBsQ/a/NK1JKpF+DZ+8B+0NuLUGcEm4bOuV1f9emzs86Peo9pmi5EG+BJYVz7O6cpBoeoeyrATq9Sh+Z9PaF86v+HXT+c2o5RYwAGL2cA7C4fCOHTtGjx6dlpa2YcMG+w+7HjQ+Rg5Mi4aUE7t3J//1r5PfemvelPSDe3Yhq8d1no3mseX69evr1q1rbGy0344YY8rZvTkAjgFMAINzhZF20Iuq90y9nvuTmpU/rPQO0fOGaT6XmdUP5AFYcHZUIrm7ctC+4qmb3r5l2b+FCx9BezMQA3hNW9n7l1f9sjZ7mCI5TSnGkByW5OK+gZA1kHudVIj9kgNfUicHt/KGXd3wu4qTeVZzJVAKWAPW4w4au24HtLS0bNu2bdKkSRMnTty5c2fnyYJd99H55f3noThgYfXU3r0pf/ubzcGB3Tsts8eVbUTz2GJz0NTU1MkBA95NDoqr9s4oyPlJ9YofVfmG6nnDVMFlePtRyYFER6TZye0c9CkR+leu+CNc2g+hVqAW57UtJduurPxlffazuhhHhb5IjMFSHPhc4HVxr6ODA6cuJnRw4Fb8zqqcpMtr/7v8RC5urQbGAGs9sLF6Vw6am5vffffdiRMnTpo06cMPP+w80LE56CwGu/88BAcW4op2Zv/+if/4R/qoUXPTJ+/7cHv0YaE35/r16+vXr29qarLXqA/GQc2BOfn+H1eu+HGVOExbHuHA8sYgMdYUHYbk0iVXJweq39Ga27dc8tSsewMKDoPaClRlvLLp5jsFy3/Z6B9m+ZzcF4PFGCL2B18ceOO4N5YKsbo/pgsH8dTrVgOucn/ChZW/KjueQ9trbA446XHdkLpy0NTU9Pbbb6empqalpe3du7dzy8BeFzxuDkAzPj10KO3NN9NHjZozOW3Pzvc1NdjTfnzRPJ4wxgoLCzds2NDc3NzJwTfuHdzOgVHccGThF9KPSvNPgz2OAAAgAElEQVR+VO3/npo3PCy6dF+snvkUEmNNKdaQnDYHuuQyJKfidzbnxFX4n216JxVuHge9hfIw5qXNRZuuLf9lizSCZA2ELAcWHFjqz8T+XOh/dw7iSsRBn+f9R9nxHB6q68IB+af9TO+UrhzU19dv2LAhOTl5ypQphw8f7jxZtJcJdnv7buWhDhrBsM4dOTJl9Ogpo0fPmjTxo+3blHBblIPeGUJIYWHhxo0bW1paHoaD9tPe88JrJbk/rM5+PpQ7LCy6LClOzfgOEmMiHMj21UaXITkV2V3nH1SR+2rLB9Oh4iyYTRhaEBQ1F224lvefbcILJHMIZHqQ4DblAZYUR8T+zBdDhZguHCTaHGjZzmLB83nef1SczAGlDjjhOAxU7ckc1NbWrl69evz48dOmTTt58iQAUEo76w4eLweYgIW/OH582tixU8eMmTkxddf774aCLVEOemcQQteuXdu0aVNra+vDcGBeyDkn/Ohmzo9qcl8K5jwbEl0kx92FA0dXDkJ+zy0xqWLFf7TvXgzVnwOqN6GRwI2W0k3X8n7VJrxCl46AZUmmL0GTB2l+l+nvT4VODhz2vFabAz3HVSIOvLDyv26dXQFqPXDCUAiY1tM46HpYcOvWreXLl48dO3bGjBmffvopRMbkRsoN7J5U3crDcYDppZMnZ4wfP3XMmBmpKTu2vdPe1hTloHfGsiybg7a2tofhgBas7uSgLWdoWBrAVwzUvU+Z0p04kBMqhBFlq3/Ttt8HNecprtOhnsKN9op3ruX9us33Q7L0Bb5spO4bFvYnhrIHaoE4LMRSIUb39/06B2XyoEtr/t+6z1aD1gAMUysIYPRkDqqqqnJycsaMGTNr1qzz58+DPQjv0XLAIhzYLQ9I5wVnQoDQi6dOzZwwIX3MmBmpKbu2vhNsaYxy0Dtjmua1a9c2b97clQMAYMDt1504YMAxcARgca4REgajDIq2nPP9tMz/SkvOyLB/sCI5YdVgVehryLGGHGtIjo6tRLcuuUP/P3tv/RfXmfdxP3/A89z3vdu7jeESCLHaVrZdubvW7bZbSzVtk8aIAfEQV5iZIyMQdyMGkcYbaZJCnCS4w8AgwzBy3OX7/HBgOkkgbdq0Tbt8Xuc1mcwwwuFc7+t7fe3CE+otw+vWv+s5ZQP3LUVsFaEdoJ517i1Z9a8O9EUx41k5cziJJRG2RNIew1ojJTRMRvoLeB8e78ujsTySIJsTJEus4Ihpsg4s2/hv39V1wLaAKspCAOCRCzSG4sDpdNpstnHjxs2bN+/GjRvQhQPj2WAD2++u/+fBvkrnv4bDWAVJLrl6ZcnsWRM+GTkvLXX3pg1Ehxt09XtkR/bqlyMt9NB11TgAtIKCr/fsyQkEfCHP3u8y6HwtyAAKgKzpIsjtUkVeoe11N/YUj0azK/8XVsXSeDSBxzB4BI+F8VgYg0cS1gQCT2SweBJPbMocVJn9qv/6NuAaVdYDcgCkZqn+YM2ON1qyhvkzE2hTvC8rypsVQWNRnDmax2NELFJHn9CQxyUkkkXiaCSBRhIkewKV/Uy1429UvgNkl66Skkw/gq2AVVVVFEUURUVRaJpev379rFmzpk2bVldXZ4QSFEUJtp8Jhh6/o74dB3cS3XioCweKUnL96tL0OQYOdm1YR7a39eLg16774WDv3t3d4KCHa8EotzFeC6BpugSyl684fNP+NmF9ErBwftn/B/ZwAoujHEm0NZLDO3EQsCYF8CE0lkDiia6MgXXr3iBKc0Fp1zkfiDQIHr3+WMW2vztXJ/qQeAqL86wKb8/qx1oiRXMciw/k8ShA/hcsj8lIGI3GEeggAh3EY4ms45kG+9/5fCtIDZoSEBVafbTb+TAMs27dujlz5sydOzfYdSYUBw9e0fht6hEHigKKUlZ4ffn89ORPP0lPTdmxbo2/tbkXB7923Q8H+/btIQj/D8WB4x3S8QxYI7il/6+C9fMjMUz2kJ5w0JiR2LrzI6n+BIAfRAokBvh2aDxZuvlvztWJAWwQax3kWRXudvRlzBHf4MDymIEDBos1cMBY4lnHM41Zr/L5VhDrVdkvyNQjiIPQKub29nYEQdLS0tLT05uamozV2c+EA1kGVa28fTNj0YJJoz6bmzJ16+psT5OzFwe/dt0PB/v37yXJQMjjD4wDqfb4Tce7fuvTgEcJy/9Hsw7wIzF01uA7cZDosybReDyBJ9avTPTljYe2iwAEKAxIDLBt0HSqeONfnKuTSOtQ3j7Ysyq81fYEbQqXLPEMFs9hkWB5DCy/MXBAYkkklkRkRDL2pxuz/sF9jYNQ98jiQBAEo52BKIp1dXULFiyYMGHCvHnz2trajKWBUeYMnbs8P2iB87epRxxIEmhabWmxZdmSyaNHzZk6ZVOWvbW+thcHv3Z1jwNdVwsKvs7N3UdRRPDxzlc8CA7A9VVh1rtuZKiKRcgZj4EjwmeJDlgTjc6IAhrGYaE4SKpbOZQ9PgP8NwAIUBkQaaCaofFk8ca/OVcPIfHhvH2IZ1Vkq+0J2jxAssR2gwM8MYgDp+Pv9Hkz8FXGYkF59HwHwUoEWZYrKytnzZqVnJy8fPlyr9dr2AJBf4GRg/BAb/79caCLImhaQ0UZtnL51DGfz54yeb0Nb6qu7MXBr13d40DTlIKCr/Py9tM0abixNK3Lj/VAOGjPv571nss0REEjFfPj4Ij2WWL9eMK9OCDx+AA+pDbzGfmrpUAXg06AyoBMAdkIzhOlm//hXDWMQIax1iEd2VFuR1/GEiZaomg0hsXCu3DQn8FiKesgyjqIzIxiHE/WWf8SOLMS2ArQArJGS/oj1+8gaP8bkd20tLQJEyZYLBaCIIJGwV0/+d31/XGgCQJoWmNVhc2UkTJ2zKzJk9biaENFWS8Ofu3qHgeqKufnXzxwIJdhKABNVeXvgwPFC+2Xrq96vxkZpuLRcubjujXKa44hbIO6xYHPOqweeVm/jANXqWiEpjGgMQYOKra+7lw13G9+kkKGdmRHtWcNYJEQHJh/a+CAtcYYOGAssYzjySrkT54TS4ApB6BUYMVHr6IxOPmzLHvz5s1JkyaNGzcOQRCGYe7CwYOGFeCH46CputJuzkwZO2bmpIlrMKS+vLQXB792dY8DRZHy8y8ePJjHsvQPw0HBtdUftVmfVe1xQsbjEhrmyYyis4YweHT3OLD+BW6sBaFeVAMasACdOKje8VZT9lPejCcJ85CO7BhPdhiHhgvmcBqLYrFwMP8PIP8to32DOOCwWMbxZLn5921HFwJdBkBpwAnqI9fOJ+gOCOJg/PjxVquV4zgACGYow0+MA1BVkOW2hrrNq7PHfPjB/Glp2RZTdfHtR+309ephS+vpOHbsyIkTx2ia1HVVlkXo2v+jJxzc824K6BR4rpTtnNiEPS1gMYqln4xGBtCBlC2JQSIFNEJAw1g0ImBN9DuGBPC4VvOgWuwfULobRJcInAosaBQIbnCeKN7wai02lLD8jsOfbcUjW219BVuEaJQ/4RFg+Y2BAwaPJvEEEk9kkOgANrgG/5Pr0BzgKxS5XQdW1B+5AmfoSjckSfLcuXPz589PTU3Nyckx/Is/8J1/KA7aGxu2rl099qMP509LyzJnVhXdegRPX68equ6Hg5MnjzMM9f1xABQEbpbtnuJEn+GwaMkyQMGiAuhAyjbkHhwkBfC4ZvPgWvubUH4ApDYOeBl40CkQW8F5onTT63X4U4T5RQF/vs0a02bvF4KDMED+uwsHkSSeQOIJDBIZwAbV4H9oOjj7EceBUZtEEMSXX36Znp6ekpLyCOBAUUBROlyNOzasGz/y4/nT0hymjIpbhY/g6evVQ9X9cHDq1AljsWDgoNMN/kA4YEpK96XVoU+zaIyMRGjWWAIdRFoHs5ZICYmQ7sSByzK0Yc1IqDkJcgcLggicDhRIbdB4smzTm/X4s4T5JR59sc0a12YbINrDRSzc2KylJxxUYy83HpwJXLksuR9ZHBhnlSCII0eOzJkzZ8qUKXv27Pm5cSDLoKr+1uaczRsnfDJy/rQ0W8aK0hvXHsHT16uHqu5ZoOvqsWNHTp8+xXHMD8KBWFmWN70GeYZComUkAuzxJJZE4ENYS/Q9OIhxWYY2bxkPDRdAIUgQeeA0IEBugcaT5ZvfqsefIzJeYi0vtmJxbbYBgi2MR/uF4OC/ZLQPg0eSeDyJJ7BolIED54EZwJYZOJDgUfQdGO4Dv9+/d+/emTNnTp48OTc39+fGgSSBplEe977tWyeN+mxeWiq2fGnR1cuP2unr1cNW9zjQNOX48aNnznwpCFwQB53erAfEQWnezCrkdyQaKyGRmj2hOxwk+B1JfmtMk2W4Z/d0aLmm62wAJBZYDQhQWqHpVOXWEXXY7/zLX6ZNL7agsa3W/rytH4f0vQ8O/GhiFfpSQ950YEoksUUH5hHEgXFKVVX1eDybN2+ePn365MmTjxw58jPjwIgssL6OvF07Jo8eNS8tFVm6+Oal/Eft9PXqYat7HKiqfPz40XPnzogiD6BJkgDQlST7QDhgy4v3T69Gn6OwOAmJVKzxBDqItA7txAESEYoDJzKcODAPPMU6CF5dpoEJ4qB6+/v1+Av+5X+kM19qQePbbAN4Wz8OeYLBIzi8PyD/dScO4lk0yo8OrER+X587DehiUWjWgZHgkev9GWx81tra6nA4UlNTp06devr06UcCB3zAd2hPztQxn6enpliWLLqRf/FRO329eti6Hw6++uqsAYLvjQONLLq5L60af57GEkRLhITFBpAkyjaMtUTL3eGAObYMfBU6yF5dpoBWDRy4vqzP+bjR/hKx8s+M6eU2PMGTFSE6BvBon++EA6rokcVB51buHNfY2GgymaZOnZqamnrx4sWfCAfdSQNdUwQeNI0j/V/s25Mydkx6aop58cLrX1941E5frx62useBokjHjx89f/5cV0whBAff6d0UAweK9/rN3SnV1pco6yDREiGjkSQykLYlMUi0gEYKaASLRhDW+IBjkNcaV4s+S3yJAlEPIJKKQOu0ChQoHeD6qinnk1bHS2Tmy4Ll9x3WBP+qKCU7SsT7GTjQkf8G5L8ltK/RNIHEEzjEwMEL9ftSgCoShVYAVtEfucWCEVZgaaahoWHFsuVTpkyZlpp2+fJlXdV0Xe8kb+jtg+j74sBYLkqiQBNffnFo4mefzpo40bxowYUTx0FVoCsdIpgy8T3yJXv1y5Ku67m5udevXxdF0bhkjf0/em5/YrxMBV3t7HegcSC1g/da6e60Gsdf2exnFSxKRfpSpv4MHs1Y4zwr+ki2aB6LICzh3KrBHdbB5dY/C8V5wLSCwoAmKDqj6AwoLDRdatz2YRv+FJExXECGB/A40h4pOSJYtC9tDWPxPprlf8DyGwWLEvAEEksKIIk8Gu2zxDZm/enG6g+ALtHFDgBRUR+9bVd0AB1kXmhscM6bPWfq5CkrliwtKSrusXfRg+g74KCbv2GXfahIEkudPXZk8uhRsyZORBYuOH/8GChycN/IXhz858jAwY0bNyRJMgxaTdO633bljr3ZVNBlABlABJUByQ2eK5U502rsf6OynpOQCA3pw2Y+zuERtD2+PXOAaI/m0HDaEsZlJbnxoaX2f7KVJ0HwgkSDTKs6o2ocKDI0XW/a+l4bNpjKTBTQQQQeQ9kjRXvknTh4TMGiBXwQiQ0jkUQOifIjca6sP9xePxLoUhC9oEuq8sC9yR/i+ezkaYh0XRc4XpcVieNdDc7F8xdMT0k1r8yoq6r++XGgqbIqsBdOnUgZO2b2pEmWBfPPHT2iSaKxhgndQPZBCy179YuTrut5eXmFhYWyLN+JA6Oh3nfGgTu/cldKvePvhP1pwRymWp7owkGs1xImOWI4NJxBwpmswS3o0PLVb4gN50AyOh1QnThQFWgudG5+txVNok2DRCwpgMcQtgjRHslh/RhbOGft2y0OAmh8c/Yfy7d+DkwZyH7QRE194I2MfmypsgI6KJJcX1u3aMHCKZMmZ67MaHI2/tw4MMw8Rcw/82Xa+HGzJ00yzUs/ffiQIvDB7gu9OPjPkaZpeXl5t27dUlX123EQlK4avRIBeFAZEFuh+Vz1jsn19lcC9ie5zP6y+XHG/ISBgwAWKWfFskgYg0eT9qQGy5CqTe9D6xVQCBBIEMkQHNxs2PCmG02kTYMkfHAAjwlYw+/FgYxG8VgigQ4lLAmsJZLEE5qz/1ibkwxsOaiEJnO69qP3TdXvq+5eAKCDwPHFt4sWzl8wYdx4c6apo93zCOAANNDkS+fOpI0fNzM5OWPunFMHD4gsE9xPuhcH/znSNO3AgQNFRUWa1pl9pKpq9zgI1V04kJr12qNV28Y22P5MWIfSmf0USx/W3I/BI2k8mrHGKI5oxjKAs8X6bYOrzUMbdn4OvpugUcAFQCI1oFWdAUWC5uu1a19vQxIYc5KED/Zj0X48jLNHsNgA1h7B2/rpyG/uxQFtG+TK+kNTbgrQpaCRskCD/qMvcnsCwb2RAuNxkRckQSQDROH1GxaTeVpqmt1qYyj60cCBrlz+6mzquLHTx49fPmvmyQN5PE0ZmRKG+8D4lXoLHH/1UlX14MGDJSUl0BUb/w44+KaTMhjVR2KTWLqncuMnjbY/GDiQ0b4s0p/GIkg0krVHK45o2tyXdyR4rcMqzM80500FshhUGhgfiIQOjKpTIHHgvFSz+tVWSxxjTpStg/14pB8P42xRHB52Lw4CyJCAeSCHRDH2pEb7Sy0HpwFRBBopsD/FlmJaD7r3x2RZFkWRpRmWZgI+f9Gt29u3blu6eMna1WseIRxcOndm6pjPU8eMWTpj+vHc/SxJBBu2BL2JvTj41cvAQWlpKXThQFGUb3CgQ484AAGAB2BBI0FysoUbK9a+02R7kbQOZkz9VSyMQ8NpLCJgCeftMYotijL14bKS2m1PlVmecx+dC3Q5aDRQHSASAIymUcAzUJ9flf23VnM0ax5o4MCHDeBsUYw1jHNEhuKAQxNCcVCPv9B6aDr4boJKcPRPsaVYTzhQVVVVVVmWBUGgadrv97vd7paWFqfTWVNTU1JScvr06e3bt69cuXLjxo08zz/AcqNnPQQcFJw9PXn0qJTPP18yfVq3OOhtf/CfIFVVDx06VFZWBt8VB0ZFswQggNGnQAuAVEdfyapc/a8W6/OULYk1D1Ct4RweQWMRfnOYaIuRbeFkZl8+e6jb/kwx8nL7ySXAVoFG6ZTHwIGqEcARUHuhOuuVVnM0Z0kwcODFw1j7nThA/vcuHLCOwXXY822HZ0DHDVACDPlTbCnWEw4CgYDP5/N4PC0tLfX19eXl5bdu3bp+/frp06cPHz68e/fu7Oxsq9W6ZMmS7du3Q8+Ljgf6Mj80sgC6cv3rCyljx0wbN27pjOm527cR3g7o2hwKACRJ+h4dXXv1i5Ou6zk5OdXV1YIg6F3briiaqgOo8A0LQnGgqIJhGihqQAcCwA9UUfvJRc51rzWjT7GOwTwWQZseZ9EIxhojZsWxWLiE9ucsYYxjSCP2dLnjVfpKFrA1oJKgsiAEeMEDwIBA6tVnK+1/bjdH05mxIpZAZ8X5bREkFsbZomhrGG/rB+hvAX08iAPCkiDb4ilrYpPj5aod46D9GqgE6JIii8G52rDVJUkKbVVsJFkETeDgRHhXjPA+w1LTNEEQSJL0+XzG+G9ubq6vr798+fLZs2ePHTu2d+/edevWORwODMNWrFiRlZW1cePGrKysRYsWTZo0CUXRPXv2hPZHDF1oPPxOyt+Kgxv5F1PHjTVwsH/b1kCHB3px8J8nTdMMHAR3Cr0vDjQATVF5wzRQ1ABAAMAHVJH72OzG1a+0oENZxyAei6AtTzB4JGuL5e0xLBKmoAN4JJzNGt5ke7Fi7TvC7S3A14FCgMaCGBAlDwAFtIe/fbjK/kePJSaIA689IoCHsfYo0hbGWfveiwMRjyWwgU7b7yu3j+3EAci6pvQ0ku+afjVNUxQluIf6XTgIOtdFUeQ4jmVZlmUpiiIIorm5ua6urri4uKCg4Pjx4zt27MBxfMmSJenp6TNmzBgzZsyYMWNmz56dmZm5adOmM2fOXLx4saio6MKFC8b+S0uXLs3Lywv9Dt+jY2pQDwcHaePHTR8/fumM6Xu3bPa62yCku7OxS1QvDn71UlU1JyenpqYmFAeqrt0HB6omAHAAtKL6oNM6uNlyYGpj1h/cSBLvSBDwSMbSj7XGsLZY1hrFIv0VrB+PhDNZT7kcf6ra9KlamQt8gy4ToNAgBmTFC0BJ7Q1t57dUO/7gRaJZU4yIxlGOWK89ImANp+yR3+Cga7FAoENJJFGxDzRwULVjHHiugxIAkEFXlXsky7Isy6GTcGggwEi7kCQptEmZKIo0TZMkSRBEIBDweDw1NTUFBQVHjx7NycnZsGEDgiALFiyYNm3axIkTR48ePXLkyPfffz89PR1BkM2bNxcUFFRXV9fV1bW3t4uyxHBs/qWC+QsXvDPi3cVLl5w6/aVuFA6AroGu6pqiqcaZf1Aq/NCsRNCVwoKvp00YP2PChCXTp+3etLG9pTk0phB0Mj/gF+vVL0yyLO/atau2tjY4Q8qybAQUesCBYuBAB0pRfQB+AC/4rjh3f95oe7YdGSg44gU8ksUGsLZYAwecpb+O9eeRcMr+lNP+f1Xbxur1x0B0aVIAZAokQtMDAAHSWV55CKt1vOxDozhzLG+JIWzRXnsEYYsgbREGDgxXooREcmgCiQ2j0EGwKom2DWpyvFyzawJ03DDSkIJ5B8bML8ty8MIWuyQIgiiKQUBwHGeMfEM+n6+1tbWhoaG8vPzKlStHjhzZtm3bqlWrMAwzm80ZGRnz5s2bNWtWampqWlranDlzli1bhqKow+GYOnXq/v37nU6nx+Px+XzGCGJZVlYVlucufH1xxqyZI95/L9NsunLtKifwhiFmHKquyaqiaKr2gEB4CDi4eSl/xsTkmcnJi6el7Vy/rqXRGbSUoBcH/zESRXHnzp11dXWhGwHcBwc6yJrOA7A6EIraAeAH3SO7z9du/aAJG+5F4w0ccHgEZ4+jbDEcHsGj/QDvL5jDfPjwWuufK7dNhKYzILeqcicOdPADeL21t27mLK91vEzgUbwlhjNH+/BIryOSsEX2hAMGH6xlJRLYwEb7S/V7JoH/FigB0CXD0xfKAsPyN9bqxrKfZVnD828M+5qamlu3bp05c2bfvn0bN2602WyZmZlLly5dsGDBokWLlixZsmzZsszMTJvNtmnTppycnPz8/KtXr5aUlDidzo6ODpqmOY7jOE5RlAMHDmzatOnixYulpaWtra0sy7rdbldLsyhLrpbm9Rs3TJ85w5GdVVFVyQk8y3OSIocSQdFURfsJfQcGDm5dLpg1edKsiRMXpaVuX7umsa7WMJyM214c/IeI53kDB0G3lrGhe084UDVR1bgQHPgUpZmpP1a14c1mZIgfi5cdcQYOGEccgUexWLiIdOLAiw2rxl+p3JUC7fmgunWVBIUGmdTBD3pHR1XhzR1L6uy/J63RAhLLmiK8eJjXEUnaowhrOGmL6MxKNP9WtERwaAKFD2etQwQsxpMZVY+/UL9nEhBFoBKgiQBa0H0YtHYpivJ4PIFAoLW1taqq6saNG1999VVeXt6aNWtMJtOiRYvmzJmTkpKSnJw8adKkGTNmLF682GQybdq06dixY+Xl5SRJhg4HjuMEQQj62oIiCMLINThx4sS8efP279/v9/s9Hg9JUzqAx9uRs2d3hilzx66dXr+PF4X2Do+fCNxlJvwM1sGtywWzp0yePWnSorTUratX1VdXaSFJysHmLQ/0tXr1ixPHcTt37qyvrw+6ze6PA1nhv8GB1g7gEwSntyK3Yu1rLUgSicfLjjgeizCKl/xoFIOGiUg/sA4QzGFe7Mlq219r980C8iZoHaBRoDKgkJru0zWPt/rG7V3L6h0v0fZYAYllMsM7sAHerAjCEeXHw4I40E2/MXBAW5/kbEM5JMq9MqIOe75h72QI3NZ5j8iRosBJksRxHEVRRuS/rq7u1q1b+fn5+/bt27p1q8PhWLFiRXp6elpa2sSJE8eOHTthwoQZM2ZkZGQY4//27dsej8dIHzCYouu6YW4EIxQAoCiKIAgGGoKDxbARdF0vLCzEcXzNmjVFRUUeb0dHwH+rpHj1+nWZiCVn315G4AmGbmxpdrW1ur0dAZriJFHWNSP764H+iA8HB3OmTpkzefLC1JQtq7Lrqip7cfAfKJZld+zYUV9ff1fUzcDBnTzQdNB4hZN0UQdZBVZRfQAdIlPecWtT7apXPJZ4xjpQyYoX0DAeC2OtUQFLOGEZwCJhYA0TLREBfHhD1j/qDy0CoRK0Dl2nQWdBoXSVBMVL1Fwr27O43vEi5YgV0Rg6I8JvjiBs0ZQjKoD3J21hHNbHwIFkjuDQBBYfxtmGSlisNyOqHn+hYe9k8BaKZDPR0ebzepxOZ2lp6cWLF7/44otdu3atXbsWQZDly5cvW7Zs/vz506dPnzp1anD85+XlFRUVNTY2MgzT7Vm6Nx3A2Jo9+EhwoU1RlPEsSZIAUFxcjKLowsWLDh/54sqN69duFm7evs2CYxu3bvFTtI+kmlrbGltaG1ta2zq8AZrhJFlUNVF9sLyJH4oDXeIrbhUunDE9dcyYeVMmr7PiVWWlxuIqmIvSm4P0q1IPybAUQe7asbOztE4H0HRVVgBAUkRJkWVB1zgAXgdJ0TVJAYkHhdAVFoAUZU3jQGwGvbwkd3KT/VkKjSTRaBqLkLF+CtZXRPrQyACPKUzMHiQhEZo11mdOLMt8yX8xC9QmAC8vdtB0O+gSyDKwfmgubDqwwLnmBTcaRmYMkM3xMjqcRxIpNIy29SXxvjzeF7DfAPK4aonkLAMpZDCDJql4HGmJa8BecO1Pab91YM9mh8OSiZoyly1ZunLlSrPZjCCI1ezGnekAACAASURBVGpdu3btrl27Dh48eO7cucuXL5eVlTU3NxMEYRj832Onk55kROiDdJBl2e/31zsbcnbvta9ajdkdG7ZsPXjkaGFRcavH5yOZlnZvY4u7vrG1oamtsbnd1drh8VEUJ3KcYLyhkeZo3Df2aLlXDwEHlbdvLpo5w8DBWhyrLC3pxcGvWT3ggAwQu3bsdDU2BR9RZQVA00BWdQ2CuciSCrqkgECDSgLQAASv6woPghPYS7e3fdhuH8ah4Z04QPvq6P8qlidYcz/GnshnD6Uy+oloDIMPdmX/nb+xDbQWgW2SdUIHHkABQQWSgNYb7V+kO9c878bDicx+sjleNz8lmYaxSBhj69OJA/Q3YPmtgQMGHcJig4ilfXhbknv1/5Vu/OyrXSsWz5qYsWj+hjWrjxz+4uLFi1VVVR0dHQzD8DxveBNCowk/how3D83ZkSSJIAiWE5zNLYeOHlu8fIU1a3VFTT0va7VOl6u1w+ly1ze6axtaK6obSyvqK2uaGpvaWJY3FiaCIPA8H6wn6vZDf3DegSxUFd1aPGumgYM1GFpeXBRMt4ZeHPz61AMOAj7/rh07W1zNd+FAB0UDFRQAEUAAkFRdEyXgCUUgARgAild1iQGpEdynrq55I4gDCg2X0b4a8phieYKz9PeaoyhrImMaIONxLD6sefVrzLWtQFUB+FWgSaadJLy0JwB+HzRdqcuZWr/qd+3WMMo8QDLFaaYnJdMwDg1nrH0paz8e7wvI/4Dlt4o5IogDLjNczh7Wse6vzbmpZPnJ8hvn25udisAzFB0MnXaegJAhaiyH5S49ROsgyILQEaQoCkHSvCAFCOrCxfzVazbs2LmnvKKGF5TqGmdNbWODs6Wxqa2+vrWioqG8vL66xulytbjdbpqmg5G++1DsB+NAEauLby+dMztt7Nj0yZNWo0jxzUIjHhMaU+glwq9HPeDA1+HN2bmrtbkFNF1XNdB0TVEBNEUTFU02+puAACCrmiqIwPllhjJKlwQVRAKURql2z9Xsf3Q4hnJoOIFEUWikhPQJ4sC9Moy0JQpopIzHeU0JLWtel0v3AtfA0I1+qtkbaOY5SiRY8LZD/dfOvWl1q5722MJpS5hkilMzh0umYTwWwVj7UvgAHu8LyG/B/JhijmDN8TQ6hMOH8KYIwhxbmfFUfc5EIIpB8oMuK7JoXPyqqhquPp7ng/umBzOOQp2CD1GG0zE0wClJkg5A0ayi6jpASWnlzl179+zN+zr/SmlZdUlpVUVlXYOzpanJU1fXUlnpLK+ora931tXVud1uA1WGU7MnX94PxoEq1ZYWL5s7Z9q4cXMnTcy2mG9dvxb8YOjFwa9PPeCgo92ze1dOe5sbdNAUNYgDWeNlVQAZwKhjVsCwDkiN5QBEAFlWgesArsJ3xX7V9meffSiHRhBIDIlEGDhQkT48MoB1DGYcQ1hTBG+J6chM9G55Xy47EHAVlhSfv3H7Yv7lc2fPnNy1cVvumuzqY+vdh+fWZD3ZYY9g0QjJFCevHCqZhvFYJGPtS1vDBGs/AweyKTyIA8Uar6192rvx774T6cBXguQDXTaaC/xcFq6BgKBL3lih6ACSIkuyqqg6RbMtre7bRWUnT509eerswUNHc/O+OH7izKXLN27dLispqSkrrykpKbt69ert27fb29uNZU4wMeRe/SAc6JoCmlxfXrpiXrqBgyyz6caVywYOQtOTf7wlVq9+avWAg/Y2956c3R3tHtBBlRUDB7quKrqg6hIoAEYPNBU0XZSA40DkQZN00GUJ/A3Qll9zcHoh+mLAPoRDoggkhrCEi5YnNOQxDXlcQMNo2yCfJY5Y2V/CE2nb0+1bPig+aF5vnY+Y5y1ZMXvW3NSZM1JTxk3C5s4q3IM1H5he7RjudUTyeJSYGSutGCKZhgl4FG3rz9jCeesAQH4Lpt8KmWGseSCNDuOtQzsW/a8vM7oWfa5x/1Tw35JpN+iKptwxi2qaZsQdGYYxqgOCVQnB4frQTnMXC+76r9fv4wReB1A14HjR8NvSjHD12s0jR09u2rxjzdpNGzZu27Z9965deXv2HtixY1dOTs7Zs2ddLlcwe6qnD/1BBc66poCuNFSUrZw/b/r48XMmJjtMmdcuFQRxEFxl9eLgEVb3jdJ7PIymePccba3Ne3bv8na0d0WgVV1TNF1SdE7RBU3p6njEy7xA0WKAUmgfR9IMp7O02nxbrzx4c8OHpfjzpH0Ih0UHcaBafqshj0tof78pxpMZTZsiNccwAn+2ecP7+dsXL5jx+eQpny5YPNOejRw6uP/ahUv+qnKoveDcl1JpG+rNihBsUWJmrLh8sJg5TMBivsGB5TdBHDDYcM42FLIGsdakOvTF1kMzQawBmQBdUaROC9dYF4S6Bu5fp/jDZawUglZ9KBqMtOjgT8qyShAU6EASbEV5zYXzBYcPHd+5Y+/mTTs2bdy2b1/uqVOnysrKgrHP0FKru/QQcOCsLA/FwZX8r3tx8IvSw8FBa4tr754cn9fTiQPQDBxIKiOpnCxqCgcSLXMEEyA8HqLVTbW7PC5Pe5sWcKt1l/Rb2246Xm1w/I62D+awWMISR1jCBfPjWhcOePtgxjZUxBJYS4JzSWLb1k+91/edO7G7svIGw/t1kFVFUGgBJBY8haWbR1XaBvuyI0V7tGiKFpcNFTOHiXgsbQ2j7JG8dYCOPKabHhMyIxjzQAofztueZE1RhCXeaX3Ze3weCNUy7dYk3oiVhkpVVVEUWZaFrhyBH8mVaHyWsU4xPtQw8gVBMAazqqosy8uyCsaCSwdd6xytmgqioImCpqkgCNJdyU4/zmKh8zpQGirKrCtXTPzkkwUpU7Hlyy6eO2t8PM/z0OUg7fUd/Hjqqd2F8d/7l9zrun7vgNd1VddV445hBcuyKEmCLIuKIoWGmYNWgCwJrS2u/fv2eNrbRIHjOUYUOFWRBJHxES3tXldrc1tro7vN6W5tbGlwVlc1lNS1VLtaGxqqy+uunoO687U7p90yvdix5jkST2CwWONWRvvqyGO65XEZ6c9aB/ktCSwSx6CJPuvz9IGpWuPXAJSus5xI6CCDrooEDRwJDV+Vbv60FI1vw/tweISKxmuZT0um4QIWxzkiSZux7cpjYHlctkRzSBKJDqfRIYw5isSSmrL/7D46F6QaTfCCJkvCI9dJ+c4/1jfSddD1rqrGkOOB9HCsA+vKFckjR86fOgVdtvTcl6cMRvbi4EdVT901jCLcby16D05rmqZommKM/OB9XVdFkTcQoKpy6CUoCpwsCZLICzwrCpwk8ixD+byeivLSPbt31dVWt7a4WltcriZnVWX5rdvXGpoqKqqLCq/fvHg2/8sjpw/nHtq7b+fOfZsda/HFS+Yunzt91fyUtlNrXdsnta/7C7X6SRpLYLB4Ek+8FwcBJJFD42lkkAd5jshNlZ1fA7AAPC/RGsiqIgkBCrgANHxVuWN0uXWg2/oEh4epSIKBAx6NZWyRpDWSsYbpyGNg7iNZYrtwMExAB1L44Crkef7rTBCrQSYljn3gCuGfQg+Cgwf8/g8BB41VFfbMjAkff5w+eRKydMmpY0cFQQAA47YXBz+xgif8LvX8h9C6NkTr5lA1UVZ4SeY4niJIb4e3jWPJgN/T6KwtLysqLiosLiq8WXj18qWLxUWFR48cvHXz2uVLFy8VXPjq3Jd79+zctn1jhnnRisxFy5YsXzh38czU2ZOSJ48Z/9ln4z6cs3Da0qVzvtix8fbhLXAtp2PneN+q37cs68dg8V04iFeR/mB5PIgDAh0k4IMoS1KL+XfefSmC8xLoHIAoKqyqS4osyhQLPAHOcw37kqscgzz2vhweplgGqhlPiZlPcpY42hrRiQPL46E4ILFhEp7I2IYWr3gKCrOAqwaNoSniZ/j7fbvuXb51lit1fzyIfhAOjPYnrpoqhylz/EcfzZmYbF686MjBA8bKqhcHP7H0rk72dyHgvusFLRQHOsjG+BdERlEFXqAp2h8gOrw+d5vbVd9QXVlVmv/1V5cvXbx+7dLtW9fLSm+Xld6+drXg7JmTZ8+cPJC3N3f/bocdQywZK1csmZY2ZdbstAmTPxmX/Mm4MWMnj586f/bCVVmrjxw/eLnwQklVobu1GgQ/eCr8RxCn/d9+23DJHsthsQyWQGJJd+GAsyVR+GABH0SYB7tMz3n3T+Mbr+maqOmipHKKJiqyCLwEAgm1Xzr3T6xdldTh6MfhYbI53sABa44lsTADBxryuG7pI1liGXQIgT1FYsMEdCBtHVKa8Qx30QRUOcgkx9I//R/xO+jRxEFXCVNLXU2W2TT2gw9mjh+XuXDBodz9hg/TcH7e1bytVw9Ld41wY/Aba4T798w0sll4nmcYhqZJhqFoJkDRfoL0+gMed3tzY1NdTW3F7aIbNwqvXLmaf+nyxUuXL+YXnD9/4cyZsyfPnD5x/Njh3P27d2zfvH3bph3bN2/dsmHd2mxT5nKLeeWSxfOnTkmeMP7zicljR48aOW36lOy1lr25265du9ba3C4ysiKpksrxKqkb7VIDzeC8ds38mRP9my8zRrZGclgs3YmDBAMHYHlc7cTBUAFLIsyDW9CXAofnSi23NV1SNFHVJVVXFFkEUQGqg7q5r2zryPo1Qzoc/VhsgGSOCeKAQMMIWzSDR9yLA9ocQ9mG1Vpfdh6YAYFiievQNUWSfvRtVx5codZcKA6MiO/PhwNFFkFX2hrqViGWMe+/P23M5yvnz+vFwcPVvWb/tw54gM62/MaYN3ry+Xw+r9fb0dHh8Xja2tqam5ubmpoaGxsqq0rLyouKigtv3rp27fqli1+fO3nq6KHDucdPfHH4i7zde3Zs2LjG7sAsSEZG5rKVGUvnz5s9Z/b01JRJE5PHTp2SnD535orlizMzlmU58F07t+bl7rl44eytm9faWpso0gcg6sDowOq6qimgiaDKmgqiCrzH2wCSV22rhvrLxfho/+o3fMvDyGX/xaOxNJbYHQ4GU/hQHh0UsAztsL8inF4B3godZFWXdFAUTZZEHgRZ87iaz2+8tuqthrVDO7L6MGhf0RStZjwlmZ7iLANJLJywRdPWThwISHwQB2RmDGUb5sz6c2XOZPAXiawHdOD5h5ZH8JCkPeo4cDvrV6PI5++9lzp61Ip56V8cyDPqpQwc9NYs/ED1xIJQB0FwwmdZliRJoxuf0ZC7qqqqtLS0uLj45s2bhYWF169fv3LlSn5+/oULF86dO3fmzJe5eXtydm/bvGXd2nVZ2ausuNW8MmPJosXpqWmTpqYkJ08cM2r0xx+PfG/kJ++PHffZ5Cnj0+fOcNjRo0cOFBfdaHe7RIHWNVFTBSPNiOdIAFngKYGniICHYX2yTsg6qapy56WrgazxnEKIsh+AAqKJuXSgCPmoxfwHxRoP2VE94gBPIrEhHJJEIMOotf+EAiswTh00AweSIgo8C5IKXlfLhU1FGz9oWDvY43iCsjwhZEapGU/J5qd5JKEnHBDYMNocxzierLX+se3ofCBKdJlQVVV85KwD4yQqXUeI2zA0K0yFzuPHwkF3RJAlAXStralhNYqMHjFiyqhRy9PnHjl4wIgpiKJopFL04uAePUCc3/Dz33sIAsfzLMvSFEV4vZ7W1mans76urqaw8Hph4fXr169fu3blypUrly8XFBQUFBR8ffHixXPnzpw8efLgwbydO3euX7/W4XDgOLpi5ZL5C+akTZuSPHHs2HGjRo0e+eFHI94d8ea48aNT0yYvXJSOWy07dm45f+GMs7GW5UieozRVBFA0VZQlzrgPoMgSR1P+ttYm4z6AomuSrvMAtKoRqsRqkmzMZCLoIgiKRoDQAq7LdTvm1yBvOBcPla2DeHM/AYnm0HgaS+DQeBkJ0yx9dUsf1RIm4AkUOohCBnvx5wJbPoDCzSA0G85OHTReljiBB00Dto2+sat57zjXquE+a3/K0p/PjJJMwyTkSQEdSGMRtDWSsYapSB8V6csj8TQ6hMCGkdgQDonhsp8uNb3EX3EAUw3A8xz1c18n3UozMr074Rq8vQsH2o+DA00xgtCd/w02XRIkEUCTRN7T2rLGbv/o7TcXzpiOrVx+/NgRY7FggMBYKfys7U/uN8zu43sJuuJCC8U731HTjFIQjuM0rSvGo4OmQXBhdNfjqqorilHWpSmqICt8qAMv6MOXFV7VOgeYpkuGS984aCZgePXaPS3u9ubqmvLyiuLikpu3i27cLrpRePPqlav5xgr/3Fdfnj596uSpo0eOHM7N27Njx7ZNm9c5HDabHUUQ84qVSxYsmDdzVlpKypRJk5LHjBk9evRno0Z9Om7cmJkzp1utWG7uvgsXvmpqcnq9Hp5nVVXWNMW4NQKU3R49nGdF5r2gEaBRwPsFnmZVnQAgNI1j2kCsFi4g1ZZXAtYXeNvTnsxEac1TAhopoWE8Fsmj0QIaKSERMhImI2GaNZ7Dkwj8aZf9r005k+SyAyC0SBIFIGuaIgFIAAAK8C4o2+Pd/XkrNozGYwVrvIAOpE3xlCmWtUSKWDiPhfF4fwntK6BhNJZA4Ek0lsih8bIlksSGVGf/i7m+CTSvCqKmcarKPvCQ+inU1eXou9w+iL6DdSB3LVK6PsLAgdGnUVNln9ezac2aTz/4YHn63GzUcuzIUZqm4ZHHwb0XdNfE2/1ZNArdv3uJu9Zj1DeYvi9rusjxJEF2EGQHgCzJLEl5PR0t7naXu93V5m5qczc1ueoanNV19ZU1teWVVSVFxTcuXb5w7qtT164X5Bd89eXpY4e/yN27b+eOnZs3b1m3cdOadetX2ezosuWLZs2elpI6KSV10oyZqXPTZ85fMGfpsoUImrlmbdaunG2HDuee+vLY2bOny8vL6+vrPR4PTdNGZx7jF2QYxrDvADqTFLSQJlf3qofToIBIgkSA5APJr6mCAEAAkDrwpEurP+HZPaZh+WDJOkRxDHVnJnqRwQIaIaN9JTRMQCNCiBBhdC7qwJ6tsv6tcldaoPiQzjerKg0gqqrMA/AAiioAVasWbmrdOKIDeYZFBnJoAoPFU0g8hUTzSISE9hew/gLWV0L78lgEYU0IWJMYLF5AogGLpNEh5fZ/eS9vArFd1ARdZ0FjAR619cKPqO+PA1GWdABZErwd7RtWrfrg7bcXTJ+GrVx++OAho53TI46Dnmzy0FcG3fWh3/+u1NS7Qnpqlzo/O8SOYBiGpmlNl0SJZVgiQHS0tDbW1FZUVJZUVpXW1VfVN1Q3NtW1tDa2uV2tbU2NTXV19VVFxYXXrl86f+HM6TMnTpw8cvDQ/h07t6xbv2rFyiXLVyxevGT+nLkzpqZMHDtu1CeffvjRx++9885bn346cvr0NJMpY8uWTSdPHr91q7CuroYg/BRFsCwtiryiSEHLyBj2WkhHM8MHEXoeQqvuHxAHGmgCiAQIXlApAEUE8APQqqKyTZ7Lm+rXvt2OPC3bh0h4os8yOID1iAMucwCNJLjRZytt/6jZO5ss/ULnmwF40AVFkTgdGB0EkQF/JVuwqtr2qg/7HYsMZCzxFBLLYAkMFssjEYKl77fiwHdlM8gdMki6zoLK9OLgTt3XOpBE3tPetsZuf/Of/5w2YfyyeXPz9uf6/X4AMIJexsD4GXHQ09q7ZzQEX9g57O9KSu8uVqKF3mqapiiSLMuyLMqyLIo8x3E0TQYCAZ+vo8lVX99Q3eCsaW5xtrldruYGZ2Ntg7OmsamusanO2VhbU1tRXHIzv+D8seOHc/P25Obt2bptI261LF4yf+astKkpEyckjxkz9rNRo0d+8umHH3404qOP3xs/4fNFi+dt2Ljm0OHc8vJSl6uRpknDgO/2l1VVWZIEw/UQ/GWDpfV3nUCta2+f4E8+SJhDA10GiQIhACqrg8yoil9RBZUHsanljK1xzZvMqt9zljhi+QASGyKsGi6hYQYOeCyCR6N5LFJCIiUkkjdFsNigNuSZulWvd5zKUJougOQGEEHjFUXiARgdRImFQBWTn12G/MVvfZaxxFOmaNISw+KJnDVeQCN4c5+ecKBawkhLUoXjdfLGdgBCBUXXWVUie3Fwp3rAQWcLfUUiAr6Nq1e//a9/TZswfvn89D05u71eL3Qh4GcvYeoJB6oqG8edKwW1p4s7OO0H+150bbnB8wLNcQwv0KLIixLLcQzNBBobG1zNDS0trta2ppYWl6u5oaGhrq6+ysjnqaouM8yB8oriq9cKLlw8e+bsyWPHD+/dt2vDxjVWG5JpWr58xeJlyxdNmjx+0uTxyRPHjp/w+YTkMVNTJs5Nn7l02cK167LzDuy9UXjF3d4siIymSzrImi4JAmdM/qoqG0aJJAmapvA8KwicJAmqKocCwiiJuat7p/Fr3pXdGHz2gXCgK7wuMbpMgcYrmswpEqdrADwoDa4jy2rxv1D2p6mVkYElT9BIAosPNHAg3IMD0RLF4IObTE81rHtHvr4eyNsgdygqCyqnqrKx66ui8sDWiVfXVuJ/D8FBFIsP/FYc6GgEYR5UjP3DU7AB5A4FZF1ndYXuxcGd6gEHRjt3RRYpMrBl3bp333hjxsTkzMULd27f0d7eDl0I+Nlx8ICuL63rVZ3LAVEUeZ43HAfBJnkh8Xw/L9AMS1C0n6L9NBMwMnlb25q8Pre7vbnJVV9dU3676MalyxfPffXlqS+PHTl6cPOW9SbzikWL5y1YOHf+gjnGkZI6afqMlLnpMxcvmZ+RucxqQ9aszdq0ed2hw7mnz5y4eq2gtOx2XX1Vu6eFF2gARZI5SeZEiRVERhAZSeY0XfomFg2arquyLMqyeJd1YJQnqKps1CZ1O567LXkILv0e6PSLAqMrvK6JqiYqoKqgaSCB1A7+G415M6tMLwSQIQISq2DRsnUQkRkuI/27cBDJYdHGekFAIzlzNI0l1a0c6lz/LlTkgFitCR5OpHSFVTXRwIGmiyA1aTc31Tpe9eHPsEgcY4mlkGgGi2ewWB4JFyx9Baxv94sFe2zAlHht5Z/qT1l5wsnJLABneCS+/8X3S9MPWiyouiaJvIEDwzpYuXD+ti1b3W43dHVA+tm7IX0rDoyJNKRurxMBxqaaxr7aXq+3ubm5ra3N5/PRNG3QQRAEQeBoJuDzu1vbGp2NNdU1ZcUlhZevXDz31an9uTk7dm5etdqWkbl0ztzpU1OSJyR/PnbcqLffeeP11197/fXXPvjgveTk8fPmzcVxdOPG9deuXSkrK2lpcdE0Kcui1hXREQQutIhI+ybS0437Q1Hu2B0QulYBPdW3Gwp2/gq2A+62UPf74aAz6KirvCKoADooEtfhr81vOZdVt+XzZuxlFh+mYgPBFq/aBrLmsC4cRHSDA+uwmpXDnRveg5pckGtF3sPJrKqyqibyAJSqKyoPsgtub6l1vNqBPsUicRwaz2CxFBJLIdE8Ei6h/XvEgS3GwEHDlzaRahJUvhcH3akHHHTeUWWWobZt2PDWa6+ljhu7fH76lk2bW1tboQsB9+/c+hOoJxwoiiRJnT4+miYJwu/3e32+Dq/X6/P5AoEASZIMwxiDRBTFYD9YnucDgUBLS0ttbW15eem165cuXDxz9NjBPXt3bNi4GsUy5y+YnZo2aeKksWPGfvrhR++++dZrr7/xjzffeu2999/66OMRycnjly5dvH//3pKSIq/Xw3GMwabQ2uG71vzBKmNFkYIgMyZ/Ywlg1B0ae44HTf1Qa7+nYWz4Du8q1Nc0zWBKt9uTPujp1zUJQFFAp0VeBh1ApFrLK85sPpX5XpntNXLNn0X7cC4jkl3ZV7REqHj0nTiI5bBYHo3m0WjOEsdlPVtveta56UOoPQhiLc93yCAbOGB1IGRVklmQmvRbm6ttf/cgwzg0XrDGs3gcaYkhLOGcpb+MDegJBxoS7s9MuI38zVOwATS/CgoA1+s7uEc9LxZkVQHQWIbas337q6+8MuXz0Uvmzt69K8ftdgetzaB10NMiMzTN7t5uUKE754b2orpvWQ6EvkOo/8yY9Y0h5PG4fb4OAwEdHe0+XwfDUKLIG4EAY8tthmEIgmhvb3e5XFVVVcau28eOHcvJyVm/fr2RxrNg4dz0eTNnzkqdMnXC2HGfjfzk/RHvvfnW2//64MN3Rn8+MjVt0rLlC9etzz5+4nBp2S13u0sU+WDtsDG87/RcfHeX57e4Qh8NaQCKogqirntoSgGgiTZQWy5umfPVin/WYP9HOF5kscF8ZpRkCVexKAUNl5H+Etr/HhzEUqZYNvt3DZYXfLmTwHUCuGpFowVNUlVWB1kEoHVdUVmQnOrN9ZX4X334Uxwaz2GxDB7NYLEMHi2gYfexDnQ0gkaHVGX/G2oOg+RRQVFVujfQeI96wIGxS6yBg707drz6yitTx3y+NH1Ozs5dbW1tQRx0O7GEZviEPh4kQk/OvG4buRg0YRiGZVmuS8ZGmhRFGVU6HMcYFOB5luMYlqU1TZFlkeMYgvC3t7c1NjZUVVWUlZVcu3bt/Pnzhw4d2rp1a1ZWltlsXr58+ZIlS5KTkydOnDhlypTU1NTp06fPnDlz9uzZc+bMWpmxFEEz1qx17N6z/cTJLwounb9ddL2s/DZJeTmelBVOVjhRYkSJUVTe6EylKNJdLkzoOfvwF48DXdJBVgDcFK0C6KJPb71yzjq60PRXF/4yZXuWQRM5c7RsidSQSBXpL6N9DRxwWDSDxTJYrAEFwhzLOJ6rs7zoPZgCzaeAr5M1lgdVVVlNF0UABkBRWRAb1JvrK/FXfPhwDovlsOjviAMNCe/FwQ9aLARxsG/nzn/+5S9Tx3y+bN7cHdu2t7S0hMalQt9MD9nc2VC3E76u68H9LQy7IGgpGM48Y9vsQCDg9Xo9Ho/b7Q4a9oZxG2KMdNoFxqLA6/W4XI21tdWXLxecOfNlbu6+TZs2WK3Y0qWLp09PS04eP2rUqE8++eTDDz8cQsshkwAAIABJREFUMWLEu+++++GHH44ePXrChAkIgqxZs2b//v35+fm1tbWBQKDL9Oi+UwDNBESJNTIOdZCNrgGSzPU0Yh/QY/9LkSaxAV0TJYAOllcBQCdavt76lenNetvfvLYXaPwpGkngLHEyGqMhkbK5r4EDHrsTB2g8YYqjsp6rQ1/2HZ4ObWdBqBc1ngNV1ThNFwUABjRFZUGol2+s7RkHPboSNSScwYbWrH4L6o704qBn9YwDSZEBNI6lc3NyXvvrX1PGjlk+P33blq3Nzc3BtWjoBW0saw3d/0IPPhssy6Np2pj/5R4U9PwHeWG8yumsLysruXy54NSpE7m5+zZuXG+xmBYtWjBr1ozJkyd++unIESPeeeutf7/11r/ffvvNt99+c+TIkZMnT162bNnGjRtPnDhRVFTU1tbGsuxdvfSNVbcgCCxL8wItCJys8IoiqZqoaYqmS6oqa7qk66oOsqrKqibeZ/b+5Q/7nqRofABUTgLwC5Ig8UA3nc6efG7Rn32r/87Yf0ejQyjLQA5NENE41RIhmfqoSCcOjGFM4/FGQxTCEk84nq9B/xg4Mgs850Fw8hrPgq7pvKpxPAALuqKywNdJ19d04SCaw6IZPJLBoxk8UsD63wcHqiWMwYbWrnkb6o+C3NGJA53rxcGd6hkHgiSCrooCd2jfvtf//veUsWNWLJi3bctWl8sV9D8F0906X2748bv2qzBGcvC+MfkbG+Z6vd6gV48gCJIkKYqiafoOHyDD0F1iWdbYY7uysvLKlSsnT57Mzc3dtWtXVpbdbM6cPz992rTUiRMnjBr16YgR77z++mvvvPPWRx99YPj27XZrbu6+S5fyy8tLjVzde0/DfSu1v0lDMhKXZNl4B01VVSMNiWU74xGhLws6TX7GQOyPK10BjQWFFgAYDUjaH6i/tmPmPwoWvcSsfYW3PUkjg2gkgcUGCehAyRIum/veiYP4LhwkEJYEwvF8LfYn8vg88BeA6GI1kQPQQVJUlgNgQVd1Btgq4WrW98CBYh7AYEPr170LzuO9OOhZPeOAFwXQVUUWjx448O9XXzWsg+1bt7lcLiO935hCjSs+OHsHQ1mhWT137TzF87zf76coiud5o3SXJEm3293U1HT79u2rV6+ePXv24MGD27dvX7t2rcPhsFqtkydPnjJlSkpKSmpqalpaWmpqakpKSkpKyqJFC5YuXWw2Z65fv/bQoQMFBV+XlBRVV1d2dLSTZIDnWUkSJEkIOvaDXyM0EzkYHwm6PILrEYqijK377orwGb/pfcZ5KAt+tTtc6wpojMb7BE0TARSV55pvnDZ/0Lzm3/yqlwQsiTEPZNAk1jqEQxMkc0TQd/ANDrAE49ZvSfA5nqvB/o85tRCIayC2MKrEAADIssKwusYBqDoDTCV32V5p/b8HxYFs6s/iwxrWj4DGE6B4FZBVle4NNN6jnnHA8pzRMfHkF1+8+c9/Bn0HLpfLSN0xTH1j2BsTeDAHLjTnPzSr3+fzuVyu6urq06dPnzp16ujRo/v27duwYYPZbE5PT09NTf3ss88+/vjjESNGvPnmm2+88cabb775zjvvvPfeeyaTyeFw7Ny58/Tp0yUlJW632+jOFhqxN8J1xmFk74U64YwfgJC0vNDmQsZv8W2xDJBlVRRlnheN6sbgzxpPCUJn/P/H9RHo3/n40SWDHADBJ2iaYPyXrKzdPcO/8W3W9gxviaNN8Qw+mLYOo5EE0RKhY2FdOIhksNhQHASQxE4cnFkM9I0QHIh34IAqZy/ZesQB1qcnHEiZ/Vh8mHPDe9B0shcHPaqHAmcVQOM4xuit/uXxI2/969UpYz9fPG/Ozh3bXK5Gw3tvdKQPTv7BcSWKIk3Tfr/f4/E0NjZWVVUVFhaeP3/+8OHDmzdvtlgsCxYsSE5OHjdu3KhRoz7++OP3339/xIgR77zzzjvvvPPZZ59NmDBh9uzZOI7n5eUVFhYau00Zpse9Xglj5g/14d+VgBT6oKrK8E2E8hsZjgOtu2ZksqzKcjfOEF0HVdWNZ3+GpcCPUwB7v4/rkTgiAC+AQgskqB7wFDTtnlyyZDiJDWEyoxlTHIcPYa1DSGQgh0Rp1hgV6S8jYcEWaTSWyKEJHPr/t3fmwXGWV7r/99YMFYrrOFaEkCyELFkYgxOIIZgJc5O5k5sQMiZglpCAE7ZhD5CQEAIYY6n3llqSbXnFNni3LNna933fLGxtliXL2rrVrd6+/XuX5/7xSbJlUjeT3IEZh/7VqS6VqiT111I/Ot95z3lOUtCS7Mu4e8Dx/WDVZkidoOMhLoqggMx0QSbQOBhVEBwIN7jOOn/gcd4u2ONlW5xijZVscZI9VrZHKfZlmm2pbl2qWaNkW1zYlhS2JcuWRMUSL6Te5HeuGd79BMZLQNwMCkgwIgdXc0Uri5HPM4Bx6AvWF6oULC44+fBPf/zLxx/Z9O7vP967Y2pyjFF11ueWJYFRPRiY9c64fV7P+KWLfWfPtbW0VldWFZ4uOHr4yIF9+zMyMmw22+bNm99+++0XX3zxqaee2rBhw/r16x988MENGzZs3LjxlVdeeffddzMzM3Nzc2tqakKhkCiKxsY34xnyv6VbLsLfCOXMCIb5pIZfccCizocCyCAaghyzXFUha9oo1E4M7e3b9qNRx11++yrJmiRbkmRLkmRNEmxJYXuCbI1nplhqjhOsKX7bGp99TcB2u2JO0sxJsjnFZ7+nx/q/5c5tkDsYxj0YD2GWaX4QwmVQGVwgkD0jheaerAcmMr4dtsfrllhmjtEtsYo1RnBESc4l1PY1brlet0QrlnjFnKyZkqkpQTMnBO3JY1nr6l3/Bq2dycO64gYNQvGDR+TgCox/nkYiPd8SRzjTAF0U/D7PxFB/7/Ej+598/KGXn99oTn0/78Thjvamzo6WivLi0pKCvJPH9uzembN967t//MPv3/7tW2+8+fqrr7368isvv/jSiy/8+wvPPf/mm2++8847aWlpOTk5x44dq6ysbGtrO3PmzMTExMzMTCgUWjg+NJ7P500H+PzcZIQvgQU5MFI94HNOvoYtFwF06AxeDh+4iiC0cwiUKC0fDGbfP+5YE7CnyJZEzRKvm+MVa5xkixPscZI9lpmjdUts0JbicazxONb47asVS6JuSpTTbvXa1vU41iu9n0I9q8E9g4kQvIz4QQgkQAIECsl9vsjctfWBS641QUc8NcfAFM1MsYo1JuyMFpxLqe06Zr1es8bIlkTNlKybkllagmZO9DpWn8++vybnMZBOrpwn6jRoGEooIgeLWJADo5EeYIyqshQauTDQ2dHc0lhTVV60K8f18PofPfPU4+/98S1L2ocfbX7vg/f/+OGmP320+f3NH7734ab301I/2vTBezaree/uPYWnC7o6OqcmJnVVw9UJNl9oRrwq/zb66q+aw7/yq/6/X4oI/yHmayIcnILr4BrmtrXLgMwhMAgMYYqQjpACOcghA7IyDaUP4ycmcp87n7XOnb5asCXqllhmjmbmKGpZptmWKvYliuMG3XaDbF/mS4+fdiVPZ6R405MkW5xmiRfTUtzWfzqb+QsMFkK6pEHwc1GCqrEAIBMdVANkCfLYUOEHXdk/mHCtCjtiqTkGaTHUHKdY44LO2KAzWnHcoNmWSrZ4wZosm1dpphRqSlAsiTP21QNZ/9z08a+gnSHaJU2bBVOgy//9Oru+QP6yHBjzM8Z4jHEHLgqByYmLdbUV9XWV3R3NLY01H+/e+tgjD77+0rMup2lXTpYrw7YjJ/vwoQMnc4/WVJcP9J+bmhxXZFHXFGNWSJUVVVZ0VWOEGq2ERonxSgng87M3V+YCkbf9fz0LhnyGHEDhUBgEgqAGvwafAo8Ct4QpEZMCfIZ/iBqegNzP+/b35jw04lrnc62RbAm6JZpZlnHLEma9Qbd/TXFepzivUxxfE5xLPK7YycyEycxEb0a84IhRrLFBU9KkeV3/9mcx2ghpRiO6SLkEJiFMIMpUp5xBD0LuGzz9286seyddyYIjhpmjkRZDTfGyNSHgSAg4YyVHlGSPDtoTg7YUwbpKMadQU4JsSfTYbjubcX/H4VehndXptExEbmwS+Srxl+VA19WFwrshCh73xJmejuam2rbWhr7Pulqbavfuyv75Y+v/+LvX9+/dfuDjncePHSwvK6ooLy4uOtXW2jjjmdY1hRljeRzgYIQSTWeEXpkdLOQFRicC5jMCRVEWjiGvqhf8XfTtXVNwgHFQCkrBjNRgTg40BFX4JXhFeAS4BUwLmBbgVwEO6MEpiANSe05Hxk9GMu/3Z90Ztidq1hhqWUatS3Tb9ZrjOjn9H+T0f5Cd14edyzyuuMnMhOnMeK8rVnAuk+3RQcuKkbS7B3c8j8l2iD5dJRqFDAQgBCEGuKJDA/VC6uzPe6kz/dvTmQmSI4qZo5EWS00JsiUp4EjyOxOCztigI87vSPbbV4etq2RLsm6ON+Sg13n/uVPvQO0jLCAyVQd0/t9yLdsXxl8tB7qujl8aaWqsbWyobqiv6mhtaKit2L93+y9//vBrLz6Tuvldpy0t98ThhvrqyoqSstLCjvZmj3uKEk0UQoos6qpGdUJ1wgjllIFfvUTsqp9+VVPjQoX/L3lyRfhi4ABj4ARMB9PBdXCdcZVCJVB0iBpEDWEVIRUhFUEFIgGIokKYwmzPbG16T/b6kcz7va7vBO3Jsi1Os8ZotmWKfYnsuEFI/5rkvF6xL5PssT5notuV6HHF+zJiJOcS2b4s5FgxtOVbfTuegbsd4jRVJc65BDoD0QN5BqoGHcyNcHPf8V912m91Z8ZJjqXMHMVNsbopUbIk+x3JPmdiwBkfcCT4HCl+++qwLUW2JFFznGKJd1tXnbF9b7QsFUo/RVjAnINtRA4WsTBsb9QOKNUnxkcbG2oMOehqb2prrjt2eN9zv37y9Zeeff/d3771m5d37dx6Kv9EYUFeXW1lT3f7+KWL3KhBcrqQanLKiKZrirrQm7gws2jogizLxmTxggQYnchXyseX8AJFWMyVJv86OOWUcTpXUGDGb5hw6Bw6h8agMVAm+SYhX8JU3XTplqG9jw+57p9w3um3rw7bkiRbgmSLExwxYWd0MH2Z4IjSzfGaOSloS/E5UvzOBONuX7EvFV2J5z66tWfHk/A1Qhql+iwgCAhNQZwAmWa6BgI6hUB938EnOs23eF0xsiEHaXG6KUmyJPsdSYvkwJEi2JIUS7xRvJwxp/Ra/sldY4c0wCGL4BE5+LPMHdGrqmyc0runx1tbGhobquvrKpsbqksK87Jd1sc3/PSt1/7d5TRZTZtzTxwuKy2sqS4/d7bn3NmewYE+VZEY1YmuXr5H4OCU6aq2kBcs9OddaT268Pn/x5s/Ukr8EmHzh4qMc2o8cAoQ474BkDkkCpFC0BDWIIhQZtWJDshnMZrrLnxr8uCjw861E9bbAvZVgjVZsiYZM8hhR1zQGSvZ4lhaIktNliyrwrbksD1eckTptusV+xIpO6ln88r2nCfgb+TKeZ14gFmBz05BGQd365SAQp3ETOXAgUe7U5f702MU+1JmjmamOM2cJFmSA45EvzM+6IgLOuL9jqSAI0myxWvWGGOPg9eU0mu6z1fngjgEyDKoDk4jcvA5FplqAWzW525rbWxtqW9sqG5vqa+vKd+e7XjphY0vPfe0act7NvNHe/fkFBXmtzTX93S3d7Q3Dw32K7JIicYZMYy5wPjlTVIRrikWrQvnCyeLnIYFhEIQwvDPYGoMvin4pzB2Bu4mjJ1iPdmBsrcmP3loNGvthC1lxpQQNt0imRJ0ywpiTdLtK1R7omSLV83L4ViFzQly6i2yNUEwf1O2fZ3Zrw9s+cdg5srOLXeM5P8O/maQS4TPAgGJ+f2AH/BJXBMECBNa14HhPT8bcaYE0mMU+1JqiabmOM2cKFkTA874gDPWb14m2m4K2JcLjptVx3Lhoxvk9/8R9uXuLUn1f7iD9X4KckkMuXUQWQtzaJGThau4Wg78s572tqbGhuqa6rKWxpqG2opdOa7XXn72zVdfyMqwbM9OP3xof1lpobHnt7Ghpqe70+f1UKIZNwsLVQMjQfjCLzHCfx588RQ3MwSd6WAKqCBP9IUHmuX+umB7nrt630Tx1gu5H/V/8tLggV8M7frp4NbvDaffMeVMDmesYFkrFVOcnhqvpyaQ1BVa2grZtEKxJGrmBL7lJn3zjYolXrYvl+zRuuubyIqSHFHezNvrP/hWz9E/kJku0FnCBUCgXBAo8QqyHFKhKpj6zHN6y0DG9z2Zq4POGMW+TLfE6OZ4xZIo2RKCztiwMzqQeoNg+obf9E0xfTl2JmPrzbAuo/b4GevtLe9/l/QchDwmhdwMuq4HIyNMn4ct+HMYchDwz3R2tDTUV1WUF9XXlNdWle7Ylv7SCxvfeOX5bVn2Hdtchw7uO5V/orSkwDhcqKutHj4/OCcHHJyyBTlgJNI+dC3BDfOGeRcHxsGhAwK4T/GeaSvbXrjnjep9r9Tseroy66GmnEfO7dswkPOjC9n3X3DdNWJLHjPf5DZFCdZoYo+FMxH2FbCkMNNKPS1FtdyqWlZqtiQ57UbVGSNm3jzrvMlr+4bfsTRo+/pUapR3xz+32n96riCTzF7klOkE4ARE0qWAFvRCDME/oTYeHd7x3Hn7d2ccSYIjWrFF6ZZY3ZygWBIlW7zRhiSnLWGOGyV7TNAWo2Utp5mximlpyBQ3ab2rLfVf5Z7jkCaVsA/QQYPgESflq7ksB0ZZMRjw9nS3NzfVlpcVVpYVlhblp9tTN/7y0ec2/txm/tBpS9u5I3v/vt2HDu4/fuzQsaMHi4sKurs6dE1ZJAeMg3Gqf4Ve678DjIMFwkA4CDcm2TQgDHig9n/WtKPs4G/K9m0szH4g13xPgW1tXfq9Pc57+2xr+y2rhy1Jl6w3e503i65EknWrYFohpK0Kpq72p67xblnj3nLH5Jbbx1NXehyJgZxVU9tXjbpWTG1Nms1Z6c9aMeW64+L2B4cOvuU7U8HFsK5BUzk0GYIb4RGEhuAbJK25wzvfHM18xL913cTmKMkRpdiiNEucZk405EByRMmOJbp5CbITaFaC1/JNd9rXZ1K/7t3yjVn7yrOb72y1Pyp9VgJ1VlfCgA42C+4HvkKtB3+LHIRDs5/1drW21FeUF5UVn8rPPWI1bfrVU489/6sn0z76k8OamrM9c++eHQf27zl65NPjxw4VFxW0t7WoisQZMeoFc+UD44MI1xSL1gWDM2gcAuADH5NmW0KTheHRT6e6beerf9t7+tet+3/WuW39GdePu9O/f8Z57znHd4acd46m3zmWvnYw7a7zpnUj1n8ZcT4wnPGToYwH+lw//izj+22Wb3dlrq23favGvLo3++7BbfcMOe8czv6XRvNPxotdbOY8NE2SFKKrILMI9mGmGkNHWHPOxP7Xezf/cNLxPWXHt2fS/qfkWCrblymWeMWcJFuSZGuCbI9S7EuIaQlccXJ6/IztRl96vM91izc9ybv13qYP7u3a+bo83A6m65QQpoLNgs1G5GARV5r5GRPBQtjfd+5Mc1NtZUVxSWFe7rGDLqfp7bdeee8Pb27NtH28e/vRI5+czD2ad/JYcdGp0pKCmurK7q4OSQxTol2+R5g/bvwSLjLCfxr88qZwzg1loAwahySIlzTlInARrB9SE6Q6hErIhUP62QNqx85wo8NX/sFkwRtjx18YPvj0wL6n3XlvegveDZSbhXqX2LJNaN8eaMv2t6WPlr4zVv5O57GXmg5sPPPpL5tc/6fig7WtjgcaXBt9rcegzIBrOhGAAMgw/FX4LN2b//z57Q+fd/xwJG3tVNrKcMZyNStKdtwg25fJ1njZkixbkhVLomKL0mxLYY/WrNGetCiPM17Ys8a3844x56pBx729W58YLc7SPaMAVAaF6OABsJmIHCzi83IgCoGB/s9qa8oNOThx9NPdOzIz0817cjKPH9l/6uTRyori2pqK2pqK5qa6lub6ttbmc2d7w6EA0dVFchA5Wbj2YKAaqAamg1PO52qK+tzxAgPXqRJSg5OQ3dBnEByBOInQCGbPwdsObyNmajBVScfL4W7AbAdC56AMg46CXwS/ADYEMgx2gc12KONV8uCJ/vwP2nOemSrY5KvbwS41QnNzBBimFanLP3LA1/H+pRPrL+TcfTbttovWO0KZawKWWL/pOpJ1g+y8TnYslWwJsjlFNq9SzEmaNVq3LoXzJtly47QpZtqV7Nn1reHM2/rS14zsfUisc9ILtVwME0BgECkHBFBvRA4WsbDnY0EOJDE4OHC2qrKksqK4tCj/xNFPP9m34+CBXfnHD5YV5xUX5Tc2VLe2NLS2NPR0txvR39cbDMzqmjJ3SMEILrsMRLiGYGAamAKmGXLA+FxxUdYRFKgsc6KDyBQ6B+FUEKFpTBWZ7IcyA+IGmwaZgjoJ6gHzg4cYwjrCMkIiAjJ8mjwNHgL1g/ugjo11nBys2IGJWoTPQhxEqB9SP8RWX9+uMyeeat++rst88/TWW6edt3qsSfq222lWQiDtuqD5f8iOGyTHMskWL13ODqI1a5RqipIsy33O5MnsOwez1jZb7+rfv4F0ZcJTD22aUm4MYEkMgMiILyIHV8EWvEOMtV+yFLowPFBRXlRRXlR0+vjxI/uPHvo4P/dQ8anjRaePV1WW1NZV1DdU1TdUNbfUdXW39pxp7+puHb14XtVEVTOsaYmmS8ZOwYgiXGtc7eD+Z9yVrnZAYfM5hHpF6PNOW0ZdktA5vwQBPAwWIiSk6gFJmVEkty6MsfAwlPPwNMw2bx889MJAzgMXMu4Zs6x021Z6rUk+S5LfuiJoSQxZ4gVrjGCNFqzRIWtMyHpTyBonWOIEa4xgjRKtUaIpRrQnexxrBqz3dKT/cODY68rAcdARcC+FKgMCIAMaCIPIecRJ+WqY0Yy4IAeKHB65MFhWWlBacrqkMPfUycOHP91z8MCu07mHa6uKmxprmlvqjGjvaOrqbm1rb6xvqBocOqvpImUKh8ahqZqAuROriBxEWICAhsFCoJJOFZHpYUrClIhEBEI02DfZur8h57nS99Y1/emOwc2rx1Jvm0y7fcq02mO5w+tYE0i/M5R1l7j1O1LOd2adt/nSb/U5k2ecK2bsiW77zR7bzR7bLR7TysH3Ejvfu31g288CNRZcKkd4QBanNWgSIAASoIDpUDmXOY8MOF/NZTmgTAWIqggXR88XFeYVFeZVlRc11lVWVxSezjtSmHe0uqLwxPFDJaUFNbUVVdVlpWWFZeVFVdVldfVVnV2tRmrAuKYT2fg4IgcRFkNAQqBBMJFC1cAUQAFUUEBWgiOjXadajm1uyHmue9uT57IeOuv44VD6vw46fzBo/1/nbN87Z77vjOmeM1vWdqfddT79vsGMdecz1g26vns+47uDrruHXfcMue7rtd53zvXAxYPPi40ZmKqEfgHw6TSkgEnzWxl1EMZlMDGyZ+HzXC0HmiqOXxopKy0oLsovLzldV13WWFdeW1VcUZxfUphbU13e0FjT2FRbU1tRUVlSXlFcVl5UUlpQXVMuiAFDDuYXkBDK/oyFeYSvMAREAAmBiYyrBPyy2RqVNW1WD4+q053aaIXWdzzQsG2icJO3ZJOn8N2pk78bPvxq38fPdOb8oi1rQ6NrfXv2I23bHunc/nDXrkd7dz/a+/HjffsfP3vg6dG834eat2G8FOEeiIMQL+m6n4LIgAwogAbGuAYmI7J25c9irBtaKCUSXZ6aHKurrayrrayuKC4pzCspzKsqL6qtKKosO11fV1VRWVJccrqisqS1rbGzq7WmtiL35NGKypJgyGfIAaGKTmSjgvBFX2GEawoGKoOKYDJnGuVM5dz4p60CBAxQwcOgXqjjCA9gph2eZrjrMFmNsXJ2oUgZOqX05wp9R+mFfDKah4v5GD+NydNwF8FTjJlKzHYgOABlDGQGLESZJBMlpGvzWgDKCWcqqAwSBo3IwWLmnQgvywElisc9UVZa2NhQ09PZ0t3R3NxQXVNZUltRVF9TXlJ8urqmvKGxpqa2orSssKj41OmCk3n5x1vbGkUpyLjGjKV9VAGIqspfwkVGuHZg4BqYCqpRquuUqJTJhIuUy3yh/EgIlRmTwETwMHQ3yCT0SZBJ6OMg4yBjIGOQhiAPQBqA3Ae5D8pZKOegDgMhyiRZFURNUhjR531eFUDjoJwxRjAnByJopHawmAWXcc65YYXCqO6dcR86uH/fx7vyTxxta6rvam+qLCssPpVbU1nS0d7c29vT3d1ZXl56+PDBo0cPV1SUdXS0jY+PGf6rRmuj8a00TfnirzHCtcSCsQ1hlFBOKFcpUylkwmXCVTbv2My5pDNJUxU1rKp+XfWpqm/+0atqXiDIMQvMMu7jzEuYm1G3SmfDRA0ZNqscIR1hOudroM9pAeOMgGqgKqgK+tU6+fpr5UA3ugZ8Xs/uXdt/8/rLLz7366x0e37ukUOf7D18YG95ccGp/JO7d+9MS9uyZcvmAwf29fR0CUIIYKoqGypgpBiapsynGxEizMEx55li+KdQBsrmrf0BQrmsM4VC41AAkUAgXOVU47oOQqAT6BSEglDoGlc0SFeGysMSlBDgB4KACKiABiiEirJkSBCfD1ACSr5qXbP/kZuFhZj3L+MUnLqnJ/NOnvjdG6/9/NGHn3zskY2/eOKFXz/98gvPvvGb1zZten/v3t1NTQ0ez7QxBHnVvqPFESHCHHw+dVfnexIW/t6Mbsg5ywwGOi8Z5LI9E70idB3afKgLoYEsHB8olzMCwpk2Z/fGKDg1ZrOM0YyvFH+VHMwpguGiyxkRwsHp8Yt9vd01FaVFp04211WPDPV73FM+34wohueXMjBVlQOB2YgcRPiLUEABRECeqx0uyIEGqoKoIPM5PCWcEaNBjuHK0Bc/LgoCqgFZkVp2AAAAc0lEQVQav0oIVFAVc4pAwbghBEZ31FdKEP5aOcCcHDBuuBsZA25Mk4WATxWC4ITo6pW7zxf2HX7BFxLh7wEKyPNyoABz3ttcB9PmanuXQwYxVi9phoPrfGiLH6+OuWI2U+fqhQvBFgYx+FznNaB/xczR/i+CQG3S8LdT1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604" name="AutoShape 4" descr="data:image/png;base64,iVBORw0KGgoAAAANSUhEUgAAAVoAAAFuCAIAAABP2EeaAAAgAElEQVR4nOy993dUV5rvff+Be9e8t3umk9tuT/dc90x3u9vd0+Nsk3OShLKIAkTOYLJtsqRSJmeZJILBiCgQEkignHPOsUqlCifu+Lw/7FJRFmADBptQ37XXWaogqcLZn/PsJ+3/BW655ZZbAADwv37qF+CWW249L3LjwC233HLIjQO33HLLITcO3HLLLYfcOHDLLbcccuPALbfccsiNA7fccsshNw7ccssth9w4cMsttxxy48Att9xy6IfigDHGGHPe5Jxzzn/g33TLLbd+Ej05DiiljDEx//tBwS233HoR9eQ4cLUCBBH6PerUk786t9xy60fU0/EdCBxQSimlznvcOHDLrRdLP8g6oJRijJ0IoJTquv6UXphbbrn1Y+sHWQf9Lv6cc0IIxpgQcr8rgT9EP+QFuOWWW09RT44D1wmvaZrNZrNYLFarVZZlVVUxxv1I4caBW2495/p+HHCXAQAATAxFkRgjAExV5ZaWpvLy0rKykpqaKqvFLNmtSNM5I8ABgAHjjGJgHDjtf2RuHDwLsUc+uuXWPX0PDjiARVEIgMaYTZE5MACi6XbOdM5VAE2ydpeV5aWn3czJvlNbV9nZ0dJcX1NfXVFVVlpZWlRXVdnZ2iRZeokmA2fAMBBMdYVoKtUVqmsM6cCBc44xdq4yXMOWjDHX1YewJlyjm04TgxBC++S8X6xfnHdSSsVyBiHkeIMuForzbzp1//NfBDEA8shHNxTcuqfvx4FMuQagUqoQRDlBVMFIBtCBSi2NFanJFy9dSEhPv1Fenl9YlJNy89qp418d2b8nLjI8bMvGiO1b9u+K+zrheNKlCylJV7Lv3K6tKDV3tWPFDhQBw8CoIsmqqiKECCHOuYcQ0nXdCYX7lxVOIoipTgh54KOMMUmSJElSFEXTNIzxAwOizp9d+fLCSkz1RxxuHLh1T9+PAwJgx1SlFANHRNewRIlKiNRQW3Lz+oWE44cufnMqNSXpYuLXu/fEbt3yxfLFC5YtWrhkwfzF8+ctWTB/6cIFyxYtXL540eoVy9esXLFu1Wdfrl8XumVzTIRh784dB/fuuXgh8dq1a7du3crJySkrK2toaOjo6Ojp6bFarYqiCEZomqYoCsYY+qyA+2esuF/M54e9HSc+xDOd6ufOcLULnPrhn/WPJfaYwy23HHokHNgw0jklQFVd4YAoUdva6i5dSLhw7viNaxdup1w9+tXB9es+W79h1d59O3My7pYU5NdXV7U1NbY01FeXl+VnZ925lfrN2TPHjhyOi4rcuGH9mpUr1qxc8fnaNRu//HzRgoVz5syZOXPmrFmzFi5cuGrVqi+//HLLli2xsbG7du06cuTI119/nZSUlJGRUV5e3tLS0tvba7PZFEVBCLnO6oe9BVVVVVXVNE3TNF3XdV0X1scLbgJ8t9y+A7eeRN+PAwqgUoo506iuIRUAy1JvRnryia/2pt5IzLqbcvrkkS+/WLt504ar1y6aejqBEmAUOHMMRjlGVNc0yS5bLRaTsauttbm+rrayoqKkuLio4Jtz5w8dOrR9+/ZVq1YtWrQoJCQkKCho4sSJwcHB06ZNmzVr1vLly7/44outW7eGhYVFRUXt37//q6++On/+fEpKSn5+fk1NTUtLS2dnp5jzuq6LVAjXJUC/NyUu/uJpjDFCiK7rzl8nLvpec8Mtt14mfT8OMAcCHHOmIZVQDThqqq84d+bY2YTDGWlJKTcu7YgJi4oMTb+ToukSAAFOgRKOEUM6QzrHSACC6hoQ7IoJhnRdUwAAIWQ0GpuamiorK3Nycq5du3bmzJno6Oht27Zt3rx527ZtmzZtWrJkyZQpU3x8fEJCQubNm7ds2bJ169Zt3rzZYDBER0fHxcWdOXPmm2++SUpKunv3bnFxcX19fUdHh8lkUlX1ERnR/7335VkJWHxHrNQdQHXr5dCjLBY4BdAxwlgHID2mjju3ryccPXjzWuL1y+fPnTlx7syJ3JwMWbECME1TkKYTJMKKjvgkI5QgDByAcUYoxYQgTDHhlAHjrnNVhBhkWbZarSaTqbW1taWlpaurq62trbS09O7du7dv305MTDx37tzx48f3798fFRW1ZcuWdevWrVq1avbs2XPnzl24cOGyZctWrVq1fv36L7/8ctOmTXv27Nm/f/+RI0cSEhIuXryYkpKSmZmZn59fVVVVX1/f1tbW2dnZ3d1tNpslSUIIueZZfuuj+Mlw8DiOgCf8t25fg1sAj5h3wICqqgwcA+D6mvILZ0+cPn64tCDr9PHDx+IPlJbkM6pzwDrWODBGqOvglIlpL352xYTIO3BdxhNCRIhB3BRWvfhBkiS73Y4QUlVVURS73W61Ws1mc09Pj8lkMplMVqu1q6ururo6IyPjwoULBw8ejIyM3Lp166xZs4KDgydPnhwYGBgUFDR16tRZs2bNnTt36dKla9as2bp1a3R09O7du+Pj47/++uvLly+npaVlZ2eXlZU1Nzf39PTIsixe0ouBgyecrm4cuAXwKDigFAMwm80CQLBmP3/6xK6Y8NvXL+Vl3j536mjmnVRFtiBd1nWVi8sTh8cajzvNvmP6cc5F3YSiKCJL0mw2NzU1VVdX5+XlJSUlHTt2LDIycv369cuWLfPz8/Px8Zk4caK3t3dAQMD06dPnzp27ePHi5cuXb9iwISwsLC4ubt++fcePH79y5YpgRElJSWNjo9FotNlsmqb1S4UQ8PqO4KhQP+uD3xdAFe4MZ8AVI40zR44AZ8T5M6OYUey4h9MfiAPOqXMwRghBjBHe92ddl02umR33ft9d3v5S6PtxgJAGQFTFxona3daUcPTgV/t3Zqcl52elXb98vrwkn2AVI03ggHIG8NPgoF/ukDNMKG4ihBRFsVgsXV1dLS0tjY2NVVVV+fn5SUlJ8fHx27dvX7p0aXBwcGBg4MiRI0ePHj1u3DgvL6+AgIBp06bNnj17/vz5It5hMBh27twZHx9/7ty5GzdupKenFxUVVVZWipCHruvOSdJvEUQpFckU3MUUUlXVmRYhbJAHzSuxCqCcEUYxwTrSVV1T7iGAU0qQrimS3Wq1mB/2PTImetVAP0wpiqSqsqYpGOuMOXOTGKWYUiygwL8TN/y+8na3XlB9Pw4w0oATjjWiS2WFuScO7718LqEs/25B5u3cjFvdHc0AhGAdY8wBMHns0+Lp4oDfd0Hu50R0Su2ToiiSJDmXHu3t7dXV1dnZ2Tdv3rx48WJCQsL+/ftjY2O3bNny+eefr1y5cuHChXPmzJk1a9aMGTOCg4OXLl26ZMkS59IjNjZ23759Bw8ePH/+/KVLl5KTkzMyMkpKSurr69vb241Go9lsttlsggJ2u11RFDGXXHGGMRaksFqtNmuvzWy095o0ycqxBgwD0amuUF1hSAWiA8PAiWP0TVrOOWOEUkoIwhhjLCpN74UYORfpW8iZtsQ4IlRDWNGR7PAKAwEgHDDjiHHEAXPuLmB/mfW9OGBAdOAEABPVnpN+8/TRg9lp1+srCvIzbtWUF2LFDkAoJoSQHwcHj/s3XZOXhcmg67qmaa5PFhdqu91usVicvkyxIhDPFx4ERVGsVmtPT09HR0ddXV1RUVFWVtaePXvCw8NXrVo1d+7cqVOn+vn5TZgwYdSoUePHjx8/fryHh4ePj8+UKVPmzZu3cuXK9evXh4aGRkVF7dmz5/DhwydOnEhMTExLSysoKCgqKiovLxfUEFlYdrtdkmxAMNFk1W6xmY09Xe1tTfW1lWVlRfltTfUtDbVNddVNddWtjXXd7S0WU5fdZmZUZxxxTvulJFssZrvUqygSwgohiDKdEISJiolKqEaZ7hxi5jtvEqphojox4QzBis+z3+Loyb4vt54TPQIOKAKiAUPYbsm8df1CwtHyvLst1SUFmbfbGquB6AIHlFIOQB/fZnzqOOB9loJrO5b7JUohHmg4uP4p56JZURRRqel8VNd1m80GAJRSWZZ7enqam5uLiopu3Lhx9uzZzZs3b9iwYenSpTNnzvT19R0zZsyQIUMGDBjg5eXl6+sbFBQ0efJksRIRQdOoqKgdO3YcOnQoISHhwoUL165dS05OvnnzRlrKzaw7t4vysitKCmsqSuurK5rra9qa6qvLSypLi0oL8wpzs/KzM/KzMwpyMvPzsqqrympqyxsaa1rbGrqN7b2WbrvUKysWAAKAxZFxhLCsqDa71OuasywowDgSxgJ3PJ+4mg/OT0x8OMLJ+h3f42OdDG79tPp+HHCscaRwVZLNnZkpSYmnjlXkZ3TUV5QXZJk6moDoAIxTRihnHB46+R6up4WDhz3h/romcb+zMsKZvCSudSITSTzzu4EiniDLsizLrhUWCCFZlm02W29vb2dnZ21tbXZ29uXLl48ePbpnz565c+eGhIRMmzbNz89v/Pjxw4cPHzJkyODBg4cPHz527FgfH5/p06cvWLBgxYoVa9eu/XzDuqjw7btiow7v33M8/lDCsfizCccTz525evGb61cu3ky6kpZyIzP9VvbdtOy7aZnptzLSU65dTbyWdOH6jcvJNy+npCbdup2Uln4zLf1G+p2U7Jy0svLC5pYai9WIiQSAATAmipj/ggWEauKm02QQKwjBDqutx7legD7DyrXw7H49/hnh1k+mR8IBUJ0qFpuxLSv1+jcnj5Tn3bV1NTfXlNnNnRypopCZMsAEKDyeHxGeHg6cCcs/8IrkegYLJ78zedHV4e+8Kgrxvkul89f7ZT1pmmaxWLq7u8WKo7u7u7m5uaqqqqCgID09PTk5+fTp08ePHz9w4EBUVNQXX3yxbNmy2bNnB0+f6uM53n/ihEAfz0l+Eyf7e08N9J0+yT94csCKxfNXLVu0YfWKrV+uN2zbFBsRuismYldc5L59sXv3R+/bH7f/YOz+AzsOHIo7eGjXwcM7TiYcOXnq0ImTh08kHDx+4tDxkweOnzh07PjBq9cSU1KTMjJv5+VnFpfkVVaVNDXXdna1aLpd0+06kjBRKNMEOwCIqsqukeB+dahuHLzQ+j4ccABKgBOuSpKxPffW9W9OHKzIS2ey2dhar9rMRJMZxQDAGGg65q6/+GjHp4WDh52O4rdcb4rnP0oCstNG6Fcx6ZwGnHOEEPt2a3knF6iLnP/LSRanB1FVVYvFIvXJbrfb7XabzWaz2ew2i7Wnu6WhNj874/KFc4f37wndsnH54gWzZ0wbN2r4qGGDhwz4+NMP3xvw0ftDBnw8eviQCWNHTJrkPWWq34yZk+bOC16ydO5nqxavW7/i8y9Wbdy01jk2bV63ZeuGrds+37b9i8jIrTExoXGxEVFR20K3b9q6dcP2bRvDwzeFh22JjNy6Iy7y0KFdX589mZJyJT8vs6K8yNjdabP2YqQxiilBBOuMYmcQ9P7hkh/1KMcfQ498bv5oel4+n++PLBBEgXHQFMXYlpt8+eLxA9W5aVJ3U2djnb3XJDyIfRdBcKepfK8eF3MivkgJwkjTVFmR7ZLdKtmttTVVOdmZFxO/OXhgX+j2rcuWLg7w9x0xfOjgIZ8OGPjhRx+/+9HH7w4c9NGo0UO9fSYETfKdMjVg6rTA6cGTZoVMm78gZMnS+cuWL1y+bOHalYvXrViwfuXiz1ct/nLN8o1rl32xetmGzxZt/Xx12Ka14Zs3bPtilbhn07qV2zaui9i+OS7KcOTA3nOnT6beuFacn9PSUGvu7kCK3Rng4FhjSHXUsIs7GQWKOEZUVxjSgSLgDDgBSoDoQLDjHmAYY0yYSFhjHCgDQjkmTNUQwlRksTEOmDBNx+IK1JfRdi+7jVDuzHoTg1CuI6LpmFCOhTEr7u8rzHE9Mg6YA6FP4hp/fDEAAvwRj8/29TxCGhIG4ACqohnb8pMvXT62rzYnTepu6mqqt1rMhHLx8bm8sWf6gl94PS4OnL/VL6VC3OksvhK+zPb29vz83NRbN04mHA0L37pg4RxvH4+hwwZ+/Mn7H3383sefvP/pgA+HDhs4ZuwID8+xE70neE+cMGfG5DnTA2ZPCZgzPWDRrGnL5s9YtWjuqiVzls6ZsWz+jJULZi9fMHPpnBlL5k5fuWD2mmUL5ocEL10wZ9WyRWtWLFm1bNHq5Ys3rF6xacOa8K0bd8VEnIg/mHTpm6LczK7WRl2ycKSotl6iSve4QAQLyLfio30PMaQSQoQf6mHrS8oAE0Yo73dnv5TXhw1CAbEHDBUzjXCdiiIdoH10ePZi/T+H7xg/OQ4YceBA7W7Nu3Hx0tG9tTlpsrHZ2NJot1ncOHhcPRkO7pdYTUiSpGmaq78TIU3XVUWRJMlmtfaazaaeHqPJ1F1YmJ+ZeTc5+fr581/Hxx/esSN2+/atG79cPz8keHbwpBlB/kG+Hn4Txk4YPXTMkIHDBn7oOWq4j8foqX7eM6cGzAueOmfG5DnTJs+cGrRwzsz5s2eGBE+dGuQf4OMV5Oc9c9rkBXNmzZ0VPGfm9Nkzps2fPXPl0kXrV69cvWLp4vlzQrd+GR2xfc/O6IP7dn51eN/ZU8euXf7mdkpSYV5mWXFebVVpW3Od2dgu23qQaiOa7HwjzKXYVJZlZ5mpI1mzr5ONM1PDeb/rQkxkcMiyLEmSLMuSIju5wBwOL4Yw1RFx2hGuhsaPhIPnJkn8EWoWqAMHSldL7vVEJw562polu5UycOPgmepRYMH68poxxq6njkg3xlhHSBMxU0KQc2CR4CjbVKlX6jWZulqbaqsK8zJTkq4knj9t2LZ59col04L8Rw4b+Mn7//PeP//2/n+/8/4///7uP/424KP3x44c5u/tOW1SwPTJgVMC/YL8vAULQoKnzguZsXzxAsGCGVMnBfp5TQrwnhTgHejnFejnNSXId/qUgOCpgeLOyYE+06cEzA2ZvmLpgi/Wr9q6acPePbvi4w8nfnMhI+NOfW2dzWYRi1BGqHMVzSnTdVWRZLvd6rq65pQRggjCGOuMUEqxOHJ6r74LY4wIxpj2O3IOlDNKOaaEEEYYFXmcz/r7FV/gC+M7cOBAU53WQU32bXtXY29HqyLbRXCRMpF778bBjyTOuaZpogGM89oo8i9dk4vvv7Y4idBXty1zRlxXp5RostVi7G5Hiqypdl2WLL3GxtqalJtJB/fu2brx8/WrV86aPmXk0EH/fOftd/7yX+/+42+ffPDuoE8+HDty2NiRw8aMGDp+9Ai/iR7BU4JmTps8bVLAzOmTZs+cPDdk6rzZ0xbMDV44b8bM6YEBvhPmzJoyY1rApAAv34ljJ3qMmugxynfiWH8fD6/xYyZ6jQ/y8502NWheyKwli+evXrF87ZqVh/fvO5VwLOV6UnFRXkdLsyJbxWu295oV2cqQzhkCRsXR9R1xhhjSdU3SJLtkt2KkYaxTTKho59s32TRF1TRFVzVdVwnCAiJPYLU9ybf5yMdnrUdeLOiabmrPT7506eje6qxb1o56a1e7qkj9ccCxGwc/gkT84iEn6z3TwBUKwkZASBM1ac4hFhdI0zHWXa6ijiPFREwSTVNUWZElmyzZerraG2urSgvz0lOTzyYcjwrfvmblsgAfL2+PcaOGDf70w/c+/fC9oQM/GTVs8Khhg/19xgf6efh5j/PxGjM5cOLckKkL5gbPnjl52mTf6VP8gqf6z5weKEbwVP/gqf5B/hOD/LwDfScG+Hj5e3uKEeDj5TfRI8DHa3KA7/TJgSHBUxfODVmxZOHaz5Z/c/bUjauXcjLSq8qK25rqLaYupNiB6FiVqK44/BT9BwZKKNGorumapMuSIluBUeD4ntOOYyCYOT6rZ/lVPnZo/hnqUSILHDgA0rG5szDlyqWje6syU3vbau3GTk2VhSeWOswqNw5+AvG+IsiHtWlxfTJzaTaLEBLJ2hwAY6ohXdexjhFCRBwRwYQwAQbe97++ZW5wipEm2a3mHqOmysbuzuKigksXLxw8sC88bPua1Z8tmD/bx2ecv/94T88Rgwa99+GH7wwc+O7QoR8OGvTeuHFDPDyGe3uP9vcfHxTkKcakAK85s6bNDp4yc2rQtCC/yf7eQb5egT6egT6e/hMn+E+c4Oc13sdjrPeEMT4eY/0nTgjy9Ro5ZIDHmBGT/b1nB09ZumDO+lXLw7Z8GRsRejXx3M1rl7LSUyuK89ub6uzmbqpJwBBglRNR6+HIvu/LwZcokoHowEVTXx2wRnXl8df2j+cIeMFwgHUGHAAj0ttVlHr18rF9lRkp5tYau7FT1xSBA0K5GwfPSP0SKJxyRhn65U3dn0whEOCMTfR7tF+Urs/9/i2/vTPgRxjVVQ0jTQQ+dU3BSBNntqizvldtzandZmlrbczISKmpKeroqKuvLy0ouHP37o3k5MTExIR9+6J37AgLDf18/fplixfPmjUraMoU78BAr4njR3uNG+U5dqQYE8eP9vEY6+s5ztdzXKCP59RA3+DJAdMn+U8N9J0S4COG+Nl/4gTxi76e44J8vXw9x/l5jRfImBbkN2vapHmzpi+cM3Pz52tDN38RFxl2ZP/urxOOXb984U7qjew7t+oqS1vqq43tzVKvkah2wCpQHTjqC+89L0R4pnq0xQLjoMiasa0w5cqV4/srM1KMTZVyT7ci252uREJI3yr0Gb9kt56qHvvqJJYSDx+uREC6nJebQYgEoFEqA+iMKQA65ypjCmMKpbIYhEhiWIwdXa2N1WVF6SnXTx+PjwrbumbFkgWzZwR4e3iOHTli8KdDB3w0fNAno4cNGjN88OhhgwK8PYTVEODtMdnfe8aUwDkzps4PCZ4dPGXWtEkzpgQGTw4QhkaAt4cgi/eEMZ5jR44fNWzcyKHjRg4dP2rYhNHDx48a5uMxdkqAT8j0yYvnhXy+ZmVcZFj8ob1pKTezszKqKsu7OttVRRI9JsTR+X4pQZQg8a4pQdylTvzeZ9L3TNdHGSOsLz4qmEvZtz7t+wOo/dJhH5hK5xqWfqyT4ZHzDjQVmztL065fP3W4Pu+OvatRs/RoquzEAaXUjYMXUU9krD46DtS83AxKZQAsjowpAJhzFTgC0MT+PZzpjCmMaoxqwHRgCDh2DIYAq0yXiWrv6WwtL8q7ee3Sya8OxUaEfr5m5bKFcz3HjhwzfPCwgR8PG/jxyCEDxgwfPHLIgGEDPxaY8J84YZLfxOmT/EOmT547c9rcmdPmzJgaMn3y9En+k/29xRrEz2u8n9f4QB/PAG8PP6/xnmNHjh0xZOyIIV7jRvl5jfcYO8p7ouekoIDZITNXLF+6bevmfXt3nzxxLPlGUlbm3Zrqyu6uDsluFYYSFQXjnGKkiYQxVZEI1l2XV2I4u1cwxpzeGhHXoJSLviEcgHMQfjkR9XCd3ryvpkbINcj6xB7QR3YluvgOKjNSelqqsd2CdJUyENYDY+KtuhcLL5ie+trVeTpyznVdzS/IpkwDIISqAET8zLjuWmEpjhwwcIwUO1YlosmipwPRZKxKYiDFrss2h4OQYSA60WRNsna0NBbkZCZdTjzx1eGYiLA1K5fNmTnd12uC57jRY0YMHT54wNCBnwwZ8PGQAR8P/vQjsYgI8PZwYkIsIoTDwomJAG+PQB/PIF+vCWNGeo0f4+0xznPc6LEjh40bNdzbY9wkfx9vj3F+Ez0mB/jOmTl99YqlkWHbjh4+8M3ZUynXr+Zl3W2ur5EsPRxrTv8l0eT+mZqcCGuCuWxfyMVmhcCQpiOkuYZXxaf/sHXiA77Zx29L8wjdkDQKjAscFNy8nBi/uyz9hrGpEtstGGki2dNR18wpo7obBy+c+CMfH0XfxoFeUJDHOAJghGoAjDIdgHEQHvuHbxj3CEm7DOmaagfOGNUdgUbxKKMYKardZu7pam9uqqosLc7Py8xIS09NSb1x7ejhA4f27oyLDNv65fpVyxYtmD1jxpTAKQE+Qb5efl7jvSeMEX5KH4+xE8eP9hgzIsjPe3KA79Qg/8kBvoG+E/29PQN9J04O8A3y857k7zMl0G9KoJ+4GeDjFeDj5es1IcjPO3hK0OwZ0xbMmbV88YINaz7b8uWGg3t3HY8/dP5MwrVLF24lJ2XfTSstzKupKDV1tvWYOmWrRVVsWFUIVoESAAKUOCIdHIt3qtptdpuF9xXdu5aW96u7fYaLBUXSOSaga8xqLEu/kZRwqCb7trm1Ru7p1jXlWzgA5sbBi6mnmQbTDwdFRUWiJpoQBI7Wm9BXJS3OG+ElFV3kqK7rIvCJkEYxcV45sY4Q0rCO+gVEnSFSzqlIQ6KYEIL6vXLGCEFY15R7V2aGgSLnsPZ0tzc3lBbm3UpOOnf65L5dcds2fbH2s+X+3p4eY0cNHzxg0CcfDv70oxFDBo4ePkRkYQkuTJ8cOGv6lNkzpomxdOG8JQvmLpwbMmfm9FnTp4QET50/e+aSBXMn+ftMmxTgfObcWcGL5s1etmj+8sULNqxdGRm69fCB3RfOnrqdklScl11VXtTR3GDsbJF6TbpiZboCVHtgnjLnXASV+i0Wnizb9ZEDjQRzm6ks/cbFr/bk3bhYU5RpbGmUJVtfsQd3fK8MuXHwoumxPeHf8+e+jYPi4mJxv7hS3X8dE7q/INqZfey6KR6/rwue6xnP+/b+dfah6NexBgAoQRxrjtKJfqb7/ZUURAeKLKauipLCm0lXTnx1ODJs22fLFs+eMc1voseEMSOHDfr00w/f++SDdwd+/MHQgZ+MGDLQc9xoH8/xk/x9hIEgMjVnTps8L2TG/NkzF84NcY7F8+csXTBnyfzZSxeELJ8/Z8n8WUvnhiyeN3P5/DnLF82J2rZ5V0z4iUP7L5w9kXr1Ulb6zYqC3NqKku6ujp6eHrvdLlp1fXc/jqePA8eSESNmNZbcTjp3MC713ImM5ItNVeVWi5mLZR9h7qzE50iP5wl4yiU0/XBQUlIm7ieEAQCl97vBHYMxYAwQpqJC6YElSfdCnn01i6LS0Vm82O/5rp55yvoc3sKf923MEe6gdAgAACAASURBVKyL4XD+i6Ap0RVbry5ZmC67ejeJatcli93c3dFcX16Ul5J0+auDe7dt3LByyYIZUwL9J04YPWzQ4E8+GPTx+8LBOWroQI8xIzzHjvSeMCbQxzN4coAIfyyYPWP5gpAVC2eJsrF1yxZ+sXrJtg2rwzev27Lus9CNa6K3bYwzbN5p2LY7evuhndFH9u8+f+7s5cuXU1NTMzMzCwoKqqqqOjo6bDab6y5krg0BH+vEeQTfgc6AUNBVZu+pzrp19cSBu1fP5aUlVZYUmHuMHIACIEzdOHi+9Bj+gEddqz9igW0/HJSWFov5Jrzu4gR1zFUXKHHO+2bpA+a/QMDDChadFc3OaY8J43CvqBlh6nhUXDBdmlA7nfz9giP3+jVwAgxzrAlfJlLsDqdgn/nAsXavRpPowAlWJYupq7O1qamuurQwLy3lxuUL5xKOxR85sHdHdETolo2fr121fPGCOTOnT5/kH+TrNclngr/nGO9xIzxHD/UcPdR73Ah/zzFT/DxnTPKdGzxpwaypC0OmLZ03c82yBRtWr9iwfu3mzZsjwg3R0dE743YcPnw48ZsLt27dKi8tq6qqampo7OzstFmsmqbxx29V+EjbrgAAEJ3J5oqs1CsJB4vSklqri0wdLSJJGbG+snBOMVLcOHgB9Ti+g/ur/Ry3qXNSiVRozqmsWGuqyxiWgEpAJeAaJSoHhhjVATQAHYRTkQPHwDRg2qMQ58fV00k3elh7GE2VbdbettbmosL8K5cv7t+3Z/OmLz9buTwwwM/H22vc2NHDhw0ZPGjA4EEDhg0dPGL40Anjxk8YN95z3HgvD89J/gGzZsxctmjxqpWfbdzweUS44fD+AyePn0g8d/5WSmpVWXlne4dIPBXOBfF+ZFl+WMTh+zdlc3zxROdKb0X2rSsJBwvTklqqCrtaG2XJRhkgds93QInmxsHLrQcEHftw4Ii6CxxwwjmXZEtNTQmldqASMBtwhVKZA9E51QDUPiIQBw4UYArA4znDXxQ9rFtXP/+fsyCNEGK1Wuvq6tLT00+fPr1jx47NmzevW7cuKCDQ39vHc9z4MSNGjhgydMSQoSOHDhs9fMTECR7eHp5iBPj4zp0V8sW69ZGGiJKSErvdDgAIIbGjx3eEGx4ZBxSBahE4KLh9rbmyQOBAuBIdvgNOCVbdOHjJ9QAeAPS5uMXjiGDMGWVgtduqayswUxnXGdUAhHVAXK0DgQMOz6118HT0MBy49uB0RYPTD9r/Ss64IsltLa2F+QVJV6+dPH5i3569O2Lj1qxavXD+gslBkzzGTxgzavT4seN8JnoH+gesX7/+0qVLFosFAFRVfaBD16nvx4FYjwHDoFmrctOuJBzMv3W1sTyvq7VRVSThSkSYUkoZxUiX3Th4JfSgbxlTIjwCGqGYA2K8x2qrrK9HjFLOGCMcsMg+IIySvmasYrHAHTlsz7yC8KfS/aVl/Tz//SImroUqwmTQNE1RFE1RNUXVVQ1pOtaR0+8qfhY/dLZ33E69tSM2bsWy5b6+vosWLTp//nxnZ6dzexHXfUZc9cg44AR0W3Ve+pWEg3mpVxrKclsbauw2izOyILIS3YuFl1/3WQfOWxoRCTSgMYYBNMa6e20VDc2ONszcUdsCwAhBDPh9Q6S8v5x6GA7sdruw4UUDC2fnbtQnZ6TAEYj9thNVbI+OdQQcCMKyXVIkmWICjFNMNEWNjY2dMmXKrFmzEhISampqbDZbv4Cuq74fB5T14QBLNfl3riQczE25XFeSXVtRYu4xEsoJ3PMduCMLL78eggOnUUABdMoIcI3gjp6eyoY2HQABYADat08XEQU/HAPHnFPmaELgaGT6iqtfNmE/IwLriCB8fyQW60gYCM57NEW1mHtLSkrWrl07ZsyYzz77LDk5ubOz8wf5DgjtwwGRawvuXj11KOfmpdriLIEDUbPgzjt4lcRcan4Bvo0DxCgHRhjmwBBRu4zd1Q0tDhxwIAA6BQ5Aicj/QcARcMyA4j4/wqt2+siy7DQNXFMGxDWcflvOe+6veXcuKJz7AAkHgclkunDhwvz582fMmHH48OGGhgZniOF+PSEOaooym2orxWJB5B0QIiq03K7El138wTjgAIjolOnAEVAFQGXIaupqbmhooH0lSgRAo8Ad1gFy+A454pxiAA1Ag5d3tfBwOUsMXPcK67cPiDMd82F/xLWDrihwdC49Ojo6du7c6evru2HDhoKCAlVVn9yV6FgsMAzILnCQnXyxMv9OZ0uDM9CIMBXtT9y+g5dflFDd0fJEXM3AUY9AKJIBVEAWYFZgFrW7ytxc2tFYyZDOOGgYEICEwSKpnHNgOhAFiARYpkRDjCsc1FcSB89amqadO3du9uzZISEhZ8+elSTJue1gvyzmx8EBluoKM66dPpydfLEiL72tsdZus4gSJudiwY2Dl16cEbEFE2cEOVohEYxk1d6t2zvkrpqq3OvtpamgNoClXGnMlFqKQO8BLMuqonKQGdgQJQBAERAFsA2wnWONMOrGwbOQsDtSU1PXr1+/cOHC+Pj4rq6uJ8fBvUAjluqLMpPOHMlOvliem9ZUW2np7RG+A6cr0V3R+NILYx1jXbRsJ1gHIESXWhrKc9OvFNz+JuvKkXO71qV+tdle/A2uSLTln4KWO6A2ADZqskmlWAWQATQAxvtwgKyAVUqpykDj7tPne/TANO3vGpwDQFVV1cGDB9evX79r1666ujpwiXS4/vFHxgFFgKWG4qzrZ+Ozky+W5dx2uhJd91lwVzS+9NI0jRAEwLiIK1Otq632dtLZ0wcNJ2LXnIlednzztIuG4Pz45WXxS6tPrSZFx8F4B1AD4C6daQqABGCjHAMB6sSBzCjWGSA3Dr5Pj4sD4W5oaWlJTEzcvn17REREYWHhAxMf4PGyEoncVJqTfO5ozs1Lpdm3qkoLTcau/tuuuLshvezSkE65+MIZozow1dhWdedawpm9m05FLrmyY9FVw7Sb4QFZUX53t43Jj/FuObtYzt4FpjtAWwiXJAArgJkCAsaoBsSBAyA6oYB/vH1bX1Q9Lg5EEXRjY2NSUlJUVFRYWFhmZibG+CngoLksN+Wb4zk3L5VkpVaWFJiMXWKfBUK5O9D4KoiLHmaicJATSjQAFTSjqS47KX7bjX2r7+xbfDM8ICvcs3F/UMNOj4adE3LCBpV/NU0uPQJaBeFmK2ALgImDCkCYDkQCZAVkB6JR+gQ1eK+cnmCxwBhraWm5c+fOoUOHdu7cmZ+f7xqkdP3jj4MDqrSU56VeOCFwUFVa2GPqFjjARBSuunHwkosDEACVUsQ4YRTpMnAFmAWkxqqbX6UdWpMSNS1ly7iSyPEd+307d442Hxibv+UfWRED225uBGsW4d29oPUCmAAUAMQx0D4cYI0R+iPtgfYii/dtJ/sowzkXjUZjUVHRmTNn4uPjy8rK4Il9B3040IEqrRUFqRcSclMuF2emVJUW9pg6GXACoCMikk/vlcG69TKKA+gUZJ0gxhlQXemlcico7WCphI6soqPrUjZPLAgd1xQ3vj7so/J1fzTGvt8c/W7u9ncbEleAOY2zLhtXbABmxjRghOlAFSB2wDIQra9buVvfJX7f9vPfceQAIunIZDKVlJR8/fXX8fHxJSUlYruNJ3IlAmWAgWNAckd1acbVxDtXL1TmZZQX5Ri72yhHFBjloqLR6Xh066UV46CoWNUVAB24xW4sNVbc7M0/Z7l9sPnomuroSbVho+s3vt+y+S9Gw5/NUX8xxvyjaPv/1J9fDl2pgDswkzlgxnVgKjCVcUQ5wZxRTjjTgekvawnTUxR/5KNT3d3dmZmZhw8fPnr0aGNjIzypdcAYUMoRcAy62lldkXnt8t1riRW5d8uLcozGFsoRFY1qHDh49bJMXzExCkgXDZFVW29t3t0z5/d9fuzL4OvbZ2Zun1JlCOiMmWiKGtS5/e2urW/2Rr5linmnLPS95ourwHgHcCemNgAVmB2oHZhMORHJiAgY5yow+WXtd/BTSUz4rq6ujIyMQ4cOHTt2rKmpCZ4YB5QTTDWBg+7aquzrV+9eSyzLTnfj4NUUIxxpusABsN7ezrKmoqSG9IS8I5uq4zdUxM6sCfc07RzTHfFe29Y/9Mb+pTv67+WGjzuSvgBbHtBuDVsAFAAJqB2YSjlzwYHsxsFTl/Aatre3p6WlHTx48Pjx483NzfBDcICIClQHXe1pqM1PuZGRdLE0K82Ng1dRYj1KMEYy5RKAHVgPkG4gXWAshdJL5XuX3/18dPsuL8u+ka1hf+6Oers9+p+VUYONqWGglAA3y9jKuApcAXYPB6obB89MovahpaUlNTX1wIEDCQkJra2tT5x3wCgnOlaAaIA0S3NDcVpq1o3Lbhy8qmKAMUcKwQrjKgMZ416smkDqBNwDbfklR7ckf+ldvzvQdNCzyfDfTeFvt0W/Vx4zzJQWCVolgFXCdipqF5kMTMUuOADmxsHTl6iMampqSk5OPnDgwJkzZzo6Op4cBwyoAwcEyR2t5RnpuSnX3Dh4VcWYLnMkAVUANNEZz7GxmtYLpvq66/FJhpl3tnmURoyoi/yoa9eA5piPymJHdN+OBK0awC5hiXLkxsGPJoGDxsbG69evHzx48Pz5893d3U+OA1G4DlQHirXujuqczPxb192+g1dVDLgOoAJVdM0uKXa7rsoYq5gAMMCSqeLu7UNfnF839tYXg2pjhpkOjm6K/bQ4ZmRbSgQoFQzsEtWowAdTOdPdOHjWEiVMDQ0NSUlJhw4dunjxotlshif2HbjiAJm66vJzCtOS3Th4VUWQ3MuQFZgKHDHgGEDhIDNAHAhBtvbqvEv7ErdPTtk2vjJ2bG3U4Ka4gUXRw1qSw0EqY2CXme7GwY8p0SWhoaHh2rVrhw4dunz5cm9vL/wQHHAgwDEgTTd2tleUVubcKcm8XZKf2dnZKHDAgAscMOLOO3i5RYCpwBXgGnDMOCAOCgeJgZ2CXcMAek9tZukFw+UtE3MM46uiR9RGflQaM7Qm8XMgNRxsCJBdtrgXCz+mRNLB/v37Q0NDk5KS7HY7d9kFzxUKj4SDvjQkTTd2dlSWVeXeLcm8XZyX0dnZSJjuxsGrJMa4yrnqaGrGADNQONg4WBmYdcwBS6aqlqyTt3bOLogNqtnpWRf5UWnkwPLTK8BayJkJcU2SewF0EVn4Ng7ceQfPRGazubi4+OjRo+Hh4VevXrVarU8HB7inu7OqvCr3bnHGLVccOBcLbhy83OLAMCAMOgcMnHIKlIBGQGZg42BSdQIYaDduvZOfsKFgb0jDvsDGyI9Lwz4sPDJbbbjOUQcFVVHMwBWRhoS/FWh04+Dpi1Jqs9lqamrOnDkTGRl55coVi8Xyg3HAECCNmI3dNZXVeRnFGbeKcu92dDRgqrnigFO37+BlFgdQAWtAKCecEeEEIBhUAiqAUZUJYAAzKDVliYbcPfPq9k1uif6kfPv/5OyZ1Jl7jKvNABLWe4BLQG3AZJe8A+BcBaa6k5SfrgQOqqurT58+HRUVdePGDUmSfhAOKEfAEGCdWXpMddU1+ZlFd1MLc+60t9cjorpx8OqIAsjAZeBY7IqAKOgUEMOYIoAezaZyG0AP4IbySzHpO+ZW7grqjPmkNvQf2bGetcnRoNQD2ACZgdmBWoDZRZKy6uiPpHPuxsHTV29vb1FRUXx8fFRUVFpamihq+mE4oDpgnVvN5oba2oKsorupBdnpbW11AgeEUTcOXgURABuADUDnHAgFHYOKQNMZ0ikwO7IpxExwO5CGsis7bkbPKY0N6I75oCn8ndzoccXnN4JUDWABbARiAWIB+i0cUHDj4JnIZDJlZ2fv27cvKioqOztbTP4nxwFhOlAdCAK7pbexTuAgPyuttbVWxwoB7MbBKyICYAboBVA5AKGg66CqoCqgyozrOpcR69W1FmBNldf33IyZXxob0B31bqvhr7mRo3NPfgb2CiBG0DsBmYCY++OAI+6uaHwG6unpETiIiYnJzc0FgCdcLACAAwdEB4q4ZOtprq8pzC3MuJ2fldbaUo+wwvrhwK2XVwTAes86wKDroKmgKaDJhKocdAYS1tqAt9bcOpy6Y0nxjsltkR+2hr9TFDGs4PA8sOSB3gxqJ+BeEVlgjGDOkGNfFkb5Y/sR+2Lh98t1P/V+95OHPOT6i6RvfO9m7eJlPKfinJrNpvz83EOHDsTGxv5QHBDmaJMMnHGkdjc3lORkFmbeyb5zq625jmAVgDj3h+DP7afi1tMQBxFk4o4dVhkGhoFTzikFULAMoCv2ViBtTZmnru9afivcv2PPuKbw96ojBpbu8oWKU9BbBNwq6bIi/AWMiL2YGCMagPqY3XM4MAKYACZAGXDOgTuablDOEKMaJSqjOucUABgHSjnjOucyB7FxJAFgDDhlwBwnrwCBDiB6PisAWt9uUf0GBo45iE3lqHgBz1/zHwZAbNae/LysPbvjoiINRYX5AEzTFMGyfp3UHgEH1DnHGceos7WpOC8rP+tOVnpqW2MtQyoA4ZQJwjyQ0m69TOKc3tttmWMOYks1TgBkrANgJHUC6+ooSLx5YO3tmGm1sWObIz9piPikdud4fDcGujOBWeyU2AAkgQOmAVM4QyqAzB9vnwUOjAAioBHADDjjwBlwDpxzgQNCZUJVTBEmDGOBDY1yG+ES4QphOmGYUI4YZ1wQwYkDGcAOIDl2h+LoW0eOgCMOiANmgAUOCPDnrzUgA4btFmNO9t1dO2Niog0lxfkATNfV+3FAHwUH9B7xGMeoq625JD/biQOqK24cvFLinLvgADlxgAAUggAwUbqBGa1VyWnHNmbsmlUWPqwtZmBDxCcNOyd0frMK2lKAmFSgdgDl2zjQOCiPiQMAxkBjoDHArG/Z0JdISykQCpgCwUAQ45gBAaBAKOjifgpM9BR07hlHHasPzEHnoDCQOTimPQcE3Hm8NwQO+ojwvK2WGTBsNXelp6XExkTs3BFdUV78g3DgbHfGOQWCjR2tpQU5+Vl3MtNSWhtq3Dh41dSHA+qKAwJc51xjhAMiWg8wo9qccefktjs7Q0oMwzp3DKkP+6A+bkzVkRBouga4CwMRhjhz7NT45DjgoHHQGFDGgfQNDCAhTWUqAY2ARkEnTKeUMkYIVzDI3IUIBDgBcPgvgGOgGDAGhEDHoJN7E95x5Nyx9xi7N6hzPJtP/YnFgCKzsf3G9SsRhu379+2qrakAYH3bZz0pDhwnASU9Xe1lhbn5WXcybt9sqa8mmgxAmLOzuhsHL7sYPBgHGmMYOGE60XqAGHFHftrJ0JTYmRUxYzriBteFvl8fM6xkVwBUnQPcTqiqAKj9cABPggNhtDtxICquMYBNk2RsRcxCuJlTC8e9gCyALAQZCe0BZgWQGMiEyhqSZVVCHOucilejAlGBKIAVwPjeQsBxZI6j63BwgT93vnQGRDd1tSZe+Hrb1o3xRw40N9UBMIz1J8SBeCpjjHMKjJq7O8qL8vKz7ty9ldxcV4VVCTh24sBNg5dewmHWt15AYv9lAlSllAAgohLdAnoX7ylLOxmWFDmteteEpqhPmg0f1kUNLInxUHP2g9bAqVUF6tiajWvAnxwHfRY7J3APBwQ4Bx3Aymk76HWg1YJSC1IN2KtBrgG1DvQmwG1AO4EagZiBWCm1Y6YirmtARC9HKzAbMN3pJukbBEC4Cci3cdD3z5+rQCnjWOtqbzp96vjGL9efOB7f0d4MwMQ+Wk+OA0qFA4n1GjsFDu6k3miqrXTj4FWTw+V2Hw5kjAmAjhWiWwB1gVSXfiryWlRw1W6v6u3vdsZ+Wm/4sDRyZNeVL8FWAsSEOP42DnQNQHn8LVs5p8KJ6FwpMOAACkAPkyutzdd7yk9Zir5SiuO1giNqfrxUfEwqOSmVnlarEnHTTTDlglwNuBVwJ1AT5TYdNAWwDXgvgAW4iEA4h/6tm5wAd6wgADvCDc8fDjpaG45+dWjD+tWnTx03drcDMErx08GBxdRVUZzvxsGrKf5AHABmQGVdIwAakjG2AjaC3pp+Lu5azKzyXV4lm//eu2dwg+G98vBB9ScWgDkbqJFwDQFjXAdw4ABxUB+zAk68HmEXEJF+wClwCVi32nG3q+hY2cX12Uem5+31Ld3nXbnHu2L3xLJ9gcX7JxUfnFZ1fH7r5S/tOXuh4QIY00GvBNwItINCrw6KBKgXmAWo3mcLOHGgu0BB2Aic0+cWBwyp7S31Rw7vX7f2s7NnTvaYOgEYY+QHRRY454wR4Mza011WmJuVnnr3VnJDdbku28TOS5xzxsG9qdbLLd43AzmnnCFgusABB0YBNEY4EIRsgM2AO68eDbscOzcrfFTbriHm3QMaQ//eEDO49vBU6LkDejOAQoFxQJTKQCUAjAFU8niZKxwAcdABMANMgCEddAuozWAvakiJyD82427U0JKYT+tiP6wJ/Vvjtre7ot9tivygOvy9yrAPSsM+zg8dkB8zuv5kiCllC606AaY0wNWAm3TUqYFdASQBIkAJw4RhQQSdc4WBwhxEuA8H6HnDARC9sqzwwP7dq1ctP5VwTLL3/iDr4GE4uJN6o76qTJOsrjhwuxJfbvG+sJwLDjTgiAOhwDRGCFCE7UDMQLqTTkZdjluQHTGuddeQ3l0ft4b9rTnq46rdXlBxWmnOoNiMAXFAjCkCBwRAo49tHZgVXSaAGCBdBSIDNYIpRys+Un0qpHTPiLKId5qj/mSO/k9r+JvS9t/phre0mD9LMW/bY/5mjn6nJexv5VveLg77oHTnmKav5xvTw3DDebDnAW8G6CHcLOtGAI0znXHEgFIABKAxJnCgO/IWBQ7Q84kDpNiLC7L37d25ds3Kc1+fUhXbM7EO0lOu11WWqnaLGwevjlxwwF1xAEAoMJ1TDAQThSEzEGPK+X0Xdy7KifZo2Tm4J+79zrC/tEb8T3n00M6kbQ2ZJ3V7C6IKAOZcBSpxphPg+PEXCzIFBMCAE7kH1A6QylHRV1XHZ5TFDayL/lt75B8skb/VI37FI34Bob+Ebb+A8Neo4XUW+e8k5g/2iN+3bftd7ebfl237S6Hhw5K9nk2JK+3FB6AzBWyFoFSC3gzEBNjKsY0SlTKdAUUAOucvCg7svaaczLRdO2M2rF99MfEc0mXXDOunhoO0m0m1FSWKrde5Tavbd/DSy4kDBv1xQIDqnOoMEa4RZAbac/fa8Yu7l+bumNi8Y0hX1D+6Qv/UaXinyjCg/Nj88ht7ZHOtplsBMAeNUplzVSQFPfZiQcxJ3UatTWAqgbrErktrCgyfVEf81RT3lhz3uhbxMxr2fyD8Z7D953zjv8D2f+Xbfka3/SsJ/Tds+I0W9Ttb9H/0xP2lPuLtorD/LogeWnF0WtO19cbsXbTxIiiloDSDbgTdTLReiuyMI9rfm0gZPL84sJmNGekpcbGRX3y+9uqVRIyUZ4KDWzeu1pQXy1YzcOzGwSsi7mii/gAcMKCYM5VoHAhSzYDNhXcSE/esyN/t3xA3qD3sr6aw/zQZ3m6I/qRg39SGW/sUc5WGegH0H4gDDERWzNjeDmoDdN9RMmKb4gOqDP/dFvEHeeebbOevdcP/0bf9bzD8AsJew5v/DaJ+BxGvsbBf4O3/isN/QSN/o0f/1hb1O8uOPzUZ/qss9O2iiI8KYkeWHwnqSd4AlSfAWgJ6B9Ae0ExE66VEFXkWLwoOZKv5zu3k2JiITRs33Lh+5VnhIPX6larSQsnSwxly4+AV0QNwwO7hgABXsMqB6EoPEEtVXvLFvavydwfWxw5s3f6nXsN/WiL/2hb7SW6cjzHnKLXVEmID0BlXGVM4VwlQzB93uckAdKr3gNYGuA7ak8yXV9XtHNoS+WeT4XU19pck9mda+P9WQ/8viXiNRL6lhf1eC3uTGH5HI3+LDb8ihl+SyF+ohp/3bvv/pKjfWqL/YIx9uznm75Xh/yw1fFC3d3TjqXm09hr0VgM1AjGB1sOxTWwz20eEFwAHaanXY2MiQrdvTrt9kxLtmeAgJelyZUmBGwevlO7DQV9X5b7cRLuuUiCybARiqS9Lv7h/dc6ugLqYAa3b/2SP/LMt6u2u2I8zDGMtBUdBb+HczkGjTGFMAdAZYJ2hxzyFCKdWZGugXYXQmCTfjWn+alJt1PsdUX+0Rr2mRP1MifgX2fAzKfzX9oj/sEb81WL4a/eW39sMf1Cifi8bfqsYfoWifqVH/lwO+xd76M/UmN9qO//YG/Of7RF/agp/u97wTlHEsIrzW40l18FaC3oHqF2ALJzpLxAOLKaulBtX4mIjY6INebmZ/Uq2nxoObl67VFlSYO81uXHw6uhBrkTUZx1wAlzSVA5ElnuAWJuqchP3r8vaGVQVM7Al9E9y3J/lyP80Rb2XsXGwknMESCeATgArHOmgUcAMMCK66wnqctayb/c1YMAZMAZM7q6/21n6TXParupzqyv2+1ZFf9Ia9Rd73FtqzG+UiJ9L4f9XNvzKHvGmOfSt7m1/7t72tiXiz3LMn5To/2cJ/Y1l278phl/g6F+jqF+ohn8jsb/Vo98wb/uNcdsbvZF/NEf9pTb8f65vGlV1YTs03ARbOSgtgC3AUd96QbBApCSKSqfnDgfGzpbrVxN3xUXu3hVbWlIgPk/G7vWVcP3AHzUNyVmzIFvNtRUl6SnXb924WpKfbTMbRQkTpdRds/AqqK9ggfZr/nGv8pVjoBoQpbEiP/HA5pz9M0uiBjRH/Mke95YU8UbHpv9ojhjbdOxz6KoHxnowMQHYgJuITaMKYRhx0PpKCClHjKsUVAwqBoQAUWCMEYZUoBhUSW7Mu5uwLmWPf3rc6KK4QVURf2uPfEvZ+R90x5tqxC81wy9Vw2uK4U3J8Jbd8F/28Lft4W9LhrcUw5uK4U3F8IZqeF01vK4aXlMNr+mRr+uRv9Mjf6cY3pDC3rCG/s4e/u89H1ootQAAIABJREFUkX9u3zEod/ugxjNLcfkpsFUAtyAsI0YxZ0QYBaALDwgDRH9S64BzLrZgu7eZCqemrtZrl8+Fb9905MDehppK4LQvdaTfbzMA9oNwUJyX5cbBKyYGjIqWJ+K8d15YCOUMOHDgDAHDwLSmypLEg9vv7gspjB5cG/5HY+QbsuE3vVt/3xE+tH7PImgsAaSbEO4CbgZqIlbKFM6QwAFmQDljXBX7uWCQMSAVdAKMAWW6AlgFxQJtBSVnlqfHDsvY/s/q6L93xv7RHvvvOPYNFPUrzfBLzfBrxfCGYvi9ZHhLCfujEvZHNewtNfxN1fDG9w4t4neq4Q3J8Hv7jr9XbH674ZBvT0oYbkoFZuJcxUAwZwwwgOjtpnLQGGAM5CecAQIHzl5EAACcdrU3XEk8ZQjdfPTI/ub6OkeLFna/Mc8AyJPgoKa8+HbytdTrV9w4ePX0UBxgwgijwDhnCDgBrrdUl108FJq+e3Zx3Ki6iLe7DL+VDb+RI/5fl2FgReRkKL8JitGmW81ctoHdgo3AbMAUxghlwBkBpgOTgdsZ2CmoBIjMsA6cAmCkAJJAt4C5HOfuro/3LzJ82BzzXu/Od6SYP6iRv7WH/lyN+LUa8Wsl4nUp4g1hDnw3COSw30qhr0mhr6mGN1DUv+Po3+uRb9rD/13d8de6zX+qjBlZcXR+W9ZRUFsBVAaYcsIBAxc40Dlo5DnAgeh35rzJGWltqr54/oQhdPOpE/GdrS3AmcOqe1o4qC4runXjakrS5aLcTGtPtyhwduPg1dBDccA4YEoYoa44uHwkInXHnLLdE1t2vdcd9aZs+JUW8x890R9XhHug3FNgr0ekww4mGYwyagfeC8QmNmsDJgO1A7MBswGTKegYuJ1gTTgvsALIBqgXbJXQkGA/O6suamBnzAe90X+zGf4gh7+uhP9GiXhNiXhNinhdinhdiXhdNbymGX6tGX6tGl5/GBGk0Nf+f/beMzyu87r3vR9u8tybYlumSIAgMANg0NhFiqqWbVkusR0XOU5iJ8fxOTmOj53Y18dpjnVkWWIBZma3mUFh772TYhNJsXdK7CBI9F5mMG3P7m9d98MegJAsyYIomrKJ//M+84DgEABnz/5hvetd67+0wCRL8pJICa0uteVC1Z9vhyf3+qe0hD5/PvI3N3YLLHkTQOeAWNYTaRgHiABF9/UOcHEwHBowxhjFHa0Nu7atlYXK3Ts2pwZjwFl2NtJd4gCAASV6OtFYf/XYof1HD+67+sa5dDw6hoMHSe+KAw5AOeOUZVNs3Olpbji0vuaw8s8Ni/9uYOmzg9VlaeFhI1SQUOY0SV/SjochfQl4J4E+BH3I6QGWAicBNA0sDTSdNV9nGaAW44gAGIg6rsEINYGkwOqD/rPsSFVs4fOdVU8Pik+khGnpgM+WinGkRJc9muKufFPOs+UcJI1D0nhbzH9HFjhKkSl6DKHAxQEO+0zRk67MtSRvUqzor/v8efFrF9f/0u65AJAGZmXTqNmpMQ4DjIHfdxyMHMHKGCPYaW26sX3zqpDkf23fLkNNA2cE0bvFQfYfUKKnE7dvXDl6cN+R1/ZeuXh2GAeEkDEcPAB6Lxww4MD4UMbd6m9rPL1zxQHhR9drvtu7+LlYpDQZfCgtPDwoTWmWP9u7+xcw+DpAE4cOAt0Y9QLTwEwASwKPA40DTQJJA9GAIk4ZB7AxIMYZR0BVIFEav55+Y3XXor/vXvB01P+kGXpaF6fp/hJL9JlSkSYXqUqRqng1xWPKebY8nooPUXHcu+EAhYptudAUPbZciELFjlJkCAWZylzTn6uJxckln7skf/mN1T+3Oo4DiQHTgFpuazYMtVA5wO37fbg2EgeUUozs1qYb2zatDMuBo4f3O4YOnDkW+uA4GJGDZECJlorfun75yGt7j7y29/KFM6nBgTEcPEj6LdEBMA5AgGGgVqKn/eqhbYfln14Jf6e9+plYpFSVPqmJn4yLJe3KU7dWfR+6tgFc49CCoMcmgwAEmRrwDEASWBJYGqgG1ALKhtPhlFKGVLB7AbXoTfvqN/xrq/TFeNUcS3kCRx4zg+VWsMSRS1N+jyqXppXStOLT5CJTzkdiLhPGM2E8ehccuLnDty+hwKl6WA/mJ+s+dVX+/LW1P0cdR4D0AVWBGcBG4oA6APcdByNFCEGO1dZcv3XjiogSPHH0ILEt4Mwy7A8ZB68f2PP6gT1jOHjw9FtyB3dwwGx1oLvx1L6Ttf9+Wflus/J0NFJu1uRa4YeTSnFnaM6l2q/S5hVAzgM02dCj8xQB0CxEwWKQ4VzLJhEo4SOrl6nNjD4wm8C6krq0/KT49fbgk8mqKbo4RfeXpObm2UIRr5lsyCWqXJ5WytNKuSqXWmIREjw8mMuCuUh459yBIRSYYvavTNFjih5HKSKhQuR/OF2ZEwvPuSo+W7/hX6H7BNABoKm34oB8ZHHQ3nLTxcGp44epYwOjpm59cByMdFIGStLx6PVLFw68uuP1A3sunD4e6+sGjodPFj46r8WY7o3eCwfZ3AEQYuluKrH13MGT1f9xs+YfehZ+oVss1kI5eGFeNJDXW/vYG6HPDZxZAMZRgNsm9Opg6QAp4h7c2SY1EM9OZGIUHJs5NgPGgelgd4NZD9HDseOVl8Jfbq+apgqlplJqih5H8pJQsSV54wsmqXJ5Wq5Iy1NUaYolVKBgKfcXsYAXCb/9lPFOyCDmI//DtLqkT3qkZdE3rqz7Oe89CaQPUDJbjsls4DZwzCDb43gfbwG34oAxhjF2P5NOJeqvXVy9vKYmLL5x/hTHCDjDDvnQogM1EXNxcHj/qxdOH4/2dgHHwPgYDh4MvSsOspNLRuCgp7mh98qJU3W/vBb5fveiL3VLpelQjlObFwtOGqiZ9abwZOzYC2AcAKi3WOugE4tjSDPQADSOM9QxCXIoyxbFut+C2NyKg94M8TP45rr23f9xJfzFgerHkpIvLXg0qcAUJxmBiaZYYIVLVLk0LVek5WmaOMMUpqHAFOYvZ34fEt5X3cEQDjzpuZ8wQ74u+dFbC7/ZsvcVPnAeSAyICtwewgFyceA2NX3UcHDlzTMrl0YW1ijXLl8ARl0cZIcn3i0OGFUTsRuXLx54dcehfbvPnzo2hoMHTO9Vd8DB3S4SYunA7N6WW+nWK2eWvfxm5B9bF321KzQtqeRZkUkJ/6R45JGr/tndO39A25YCOQPQZNA+FTkZCtbQyEYEgBh3KEPZ+QiAsEGtKFhtED0ZP1t7ZfU/nQl8trvuqWTttESoNFqVM1g5TgtOcBSPEy7SZJ8qV6jSNE2cYQZn2IFp1D+F+svt0eDAkrzx+Q+r4cnt4U9dXfjt9BsrIHUNSJwx820TmTjn5L7iwK1BcnFASLYGOZWMXzh7bOlCednimsaGa8CZi4M7hwt39AFOFhjNJAdvXL64f/f21/bsPHfy6BgOHjC9Kw4QplkccExtA4jZ23KLxFoubZLPRX54a+E32qtnR6UCIzQpFcjPhKZ1SnOaF32pZ/+PSftywOcA2oAmETYtjCyKEXPHnFHMmU2wSRABRrgNLAW8DzJXM9fWXV3/v49UPlcfenpw2TPpJXN6At6Bygm4zgeLSjRhoi4XaXKpJlVo0hRTmGIHp6BABQqODgemVJSSihK1s5uqn31j0Xd512tgtQJJE2plfZPdsXSMujggHyUccM4T8djpE4cW1QirVyzuaL0NjAKjjHCK2V3hIFt3wJmWit+4fHHfrm0HXt1x9sSRgZ7OMRw8SHpXHDiIcIBsGRK2OdJ7mhvAGLj12tqTtT+5Uvd8c81TvVKhHvIafo8lTtar53SIj96u+0zvvv9p35B4z3ZIXwbUx82UY2QcPY1tlVKDg43BscAxwUaAGehAY4BaIXEhen755dX/fEH+i5vhT7dVP9EXmanWTEV1Zbi6yFYmmbLHlLy65NOlUlMstYRSWyi1Bd/7LFLOFiZJvmR4cmdkzpXw5y+u+gEkzwPrJ0xzGCLAOefDOADGXRPX+3ULjKSA+wGldDA2cOLogdqwf/2a5b1drRwjjhEMT1r/wDhgjLk40NOJG5cv7t25dd+ubWeOv57FAYexMqQHQ78FB9hBjDrAMHO0zts3AKX6Lh08tvg/zlZ/+3bNZ7rEEiNchINFyF/CIjPT8rSu0LSm2sdurfxKx64f2ZcWQewc4AQgDew0WAnuDDKSIpCxwdLAtAEbYGjWAKAeYD2QuJS5sv7aqh+eWPCZs6/M7q39tLb4iYHKvNjcT6DwpBFFyh5T8prZO/xdSxLfcWlyab8yrVF54nLdXzbu/RWoVwGSDrNct/WscbOLA07vrzngb+KAEBKL9r9+8NWwNH/LxjXxaA9DDnXsD6FnYRgHhpp0cbB359bTxw73d3e45mhjOHgw9FtwYJsWJTZwwhyt7eZVIJraduX15S8dDf/NjZrPd4gVVqiMCz4230Mri6hUZtZU9EfKGoLlN0JPdq/7XvJQkDad5v3NYAwAHgRngDl9Dhm0IJMGIwV2CswUVh2cBB4H3Avqde3iipZNP7uqfK01/Fw0/HjffM/gvHGWmGPLObacYyo5ppKrK3mmkmsquZb8XkXKv7lUubQ3/EhT3XPNm39g3VoHej2AqlPbGjJKHMKBu1+4nxPM3xEH0YG+/Xu2ycFXdm7bqKtxINjFwV1tFtzyD3fOgouDPTu27NmxZSQOGGNjOHggdKfBGeCtOAAAwzAIdoAT5hiN9VeBmmasbf+aqv3h712q/WqL9IhZPY3L5Xj+JP1XDxOhkC+e4iyZPlgzrVOe2RR4/GrgS5cW/kv3a4ug/SRYLYC6wO5FJOmAneJGilkGOAgwYZpt9FG9G3APWI3QdTj+mv9G+NstwqeMRU/SxZM14SFbHmfL40wlR1fy3GUqOZaca0meof2CxxY9tphvi/m26HY6e02pSJeLdMmnyT5NLo2FZnQs/lLL+n+MHq0C7Q3QmxhXNcewh0YtcM7fOtj+vt0AlNK34QBjPNDfu3vHRqHqpVd3bkFWBjhzcYBsfLcnC679CbGN5obr+3Zt2797+6mjh3o721wcEELeoYd6TA+esoEksMbbDQAEOfrZo1u3yP/rZPhvepd/Va2Zowd9RCpKvDzBEIutmulq9YyoMKWnqjxaNXVAnNPsf+Km8uWOTT8jNzby/jd6mi92dbcigAy2EccANscpcKLg9IPTB1YfODEwemHwunNmxeDaH3WJj7e99HGreoIZ/pgZekhX8rPpA6nIknMtOdcUCi3RZ0leRyrA0kQk5SApxxFysOJNLcgxw2V4yeyYWN4nVaQWzumoe/ZU6G+jZ1fA4AXQboPVx3EKExNzNjx2hQHlH4EpTJRS99E9aHT/2NvTtWXjKqHqpdcP7rWNNDDKMfpw6g4oxcAZtvSmm9f27ty6f/f2k0cO9nS0juFgTCM13GB7+/ZtDuAw1Np46drRVR2HhNTef40u+0pPYGq0qsiunZEUSgb9xWl5SkaengqUpf1lljg5I/j6AhXN8qfb1/+wZV/wjf1Lb1447GRiDKmAMuAMtTlBhtjxZLoXcYdgE8wUtJzBJ6rTa/++I1Ck1eZpkY/roXG67NWlUlOoMCWfJedaco4hekzJZ4lFjuTFUgEWc7GYg4QJVJmkCzmqVJBUSvrlyQM1s6J1T90If+nq5pdTt46B1gZWL6A4UI1RmwP7qJmjDePAjQ7cq9Db07Vh7bJg5a+OHNrnRgdA8IeHA0aRqTXWX92zY8u+XduOHz7Q3d4yMpU4hoMxjcQBAONALCNqDNxkfaeheYt+5FcdS79+q3Jaonq2KldkhCI94LFEnyOV22KZFSzkUr4lFPRUlt4OPnE98q2Li/6pfntl4vJOSDVAphUyXVjrM52MDiwFMAigAmSwDQSB1gtdJ8jx+e01Tw5EitPhXD2UY0keWyiyhVJb9FpyjqmM1+SJmuI1pSJbKsFCGQr6sOBBQg6SxqHIBFX6ZEyYkK6dmlz4WI/85DXxq4lza3jsJuAoOFGgGQCLcfQRx4H7MQD0dHeuXrEwsODFY68fII4OnAEld9XR+Js4uH3jyqvbN+/dufXYof0dLY2MOsO5gzEcjOltOAAgQHVqDQLqA9IG0eOp4/6mpd+unz9DrZ7N66ZZ/klm5UQIl7JwuTY/h1Z+HJQcJBclpakDkWdaIl+6vfBv2zf8jF5aDh0HQa0Hq0ez1ShlXQDdAIMAUdtwEAGkg9EB1zc0LftGqzIlEfGaSi4S87HgwUEvEjyWMl4PjcsoE9RQvi75LHGyE5yOAlNQ0OcIk3Thz0ntOC3y8XRNrr5sZl/4saaqp5sX/Q9oOw5mD5A4mDEgGnBEGB7eLHx0cDCcPoQRfY1dne3LFkcCC148dfwwJxZwBoxSzD74ycLbcIAt3Y0O9uzYcuS1vW1Ntwi2xlKJYxrW23FAbU4sB9uYugm4BO07nblQ27TkW9HaZzJimVmVR4ITIeSlcrFVlWu/8icgj4dwARa9pjI5KUzrrprZKX96cPV3rIMvQtNWyFwFltCAdXJosCEBEEW6iinGFKgOXWeaN//kVs0zsXCFJeWzYB4P5LFgPhLz9NB4NfJQOvxJNZyryT5Dmm4HZ9v+WXZwiiV4DOkhs+Zj6ZqPpRbmReum1s+f0Sx+xT4oQbweaAqIiq0kJwYHjBj9CI5dGYkDV5zzttbmxXVKsPJXZ08dBeZ8mDgYmUrcv3v7q9s3H97/asvtmxiZwN2ajDEcjOntOLC1FMc2AdA5pCgYzOGoHzKXoX7ZwNrvNM8tTQV8rKYMCR4jkE/DPhLMgYiHiRONeZ80FkzQF+RqlflWeFo0OL0n8tmu1d8fOOK3u45wOmADToBtga5ByuTMdigwDMlb7fvn3l78lVhohi16IJAHVbk8kIfEXDU8PlU9LjUCB5Yw2wrMsoLTDLHYiOQlwg/1hD/RUe25Jc+4EvzM4KZ/g9ZDoHUCN4AZyNHd4bTu3KeP2lC24dOE4c9gjBtvNyyqlUX/ry+eOwkcuZuFu8LBcEeje9DIsd3WePO1PTt3b9t0cO+upoYbyDHcZ7h9LGN6wPU2HDi6yjHCABqDGIYEAZvbAIPgXKdvRvrW/O1AzadS4Rmq6NPEYqe6zAiV2tUVhliYrsyx/RPtynGo8mGoLtb9k/rne27PnXJDfrZ920+Na8shfhLs69S+ymgbgO6YKmATMq1dhwL1NX8ZC81EggeqcqEyBwJ5tpSXiuTGa3LToQm6kqfLRZZUYYnTTWGaLlakpZJYyNuhTGqpKb21cM61RV/u2PFzuLEVUvVgxAAwB4yI45rK24w5H1UcIIRcTyTGmG3bN65fXVQrK8LcSxfPAEfuycKHiQMgTkfzrUP7du/auvHg3l2NN687tj6GgzEN6+2bBeIQ2zJMpCHQAHQAg4OD04C6wLwCN1e0rflv9VVz+kOzMzUzE1JZd5UvJk9JyWVmyMcixcg/3nj5T2ngIex/GCtePTylV5zeKD3Zvvwbqf0/My9UQt8GME8Ba2fJNtD7INnQtXfu5eCzcWUGzuIgF/z5luSJV+fHavLTyiRT9liS15aKLblYl3yq4hsMlbUGfQ3y1Maln7+x+jv1235uNGwBqxEyHY4RZ0ApJw4lBMDhPIOIQflHbaC7mz50ccAYo5Sapnn1yqXFdUpInHf5jbPAERDMkHNXOBhxkzNglGO7u63p4N5du7dt2r97+81rl10cjKUSH3C9xbGTMcZYQ0MDMA6MAs16bRPKEQcbAAOlzAQ0AJnrtHl759Z/OT9vzq15FdrSp1KLnuxXpvdWFccDhbZSxEIeIuU6/odAmUSVSY5SqCslKak8Jk/pk6e2hGZ1bf5m4sR/8qYNED8H+m3oOZ587cUbwafT8hQa9EBlHlTmsYDXlIpi1UXR6qKMVGILPlvMd+SJdmiCFh6fCuf3R8oa5Uealn49dWSueW0dRM8B9DLST5hKABPgw0MZh+MC/M44uM91BwghF8ecc1VVT508LgbmLq4VGxuuAXM4RtnNwgc+WfhNHPS0N7s42Ldr281rl21LG8PBmN4RB5xzYBwoAYoA20BsoIhy5gCYAA7HwFTI3MxcXdO08Yf1yrPNwqM9yqzB8MykPHnQ780EJiHZQ5VJjpCDQwVOKN9RPJbiNcUCQ8g3hLykmN8iF92ue6Jl5X8b3PsSf2MZXFmm7fpxc/ARTSqnwXyoyodKDw34dKk0FimNRcqN4GQULEdivhP6pB35Uy3yZ4ma8T3VZU01n4nv/QX0vA7Jm0663SbJFE2bQJw701mzOHhrHpEzoOwjU4Y0EgfpdPr4sSNScN7ShXJLY70bHbgdjR8yDg7vf3XX1o1jOBjTsN4NB5wDZwSoBTgDSAVsAEUYQAPIANgAADro9XbDhs4dP7shP9sZmKGFpzvV03XBq1VNtKU8FC4w5Xw9VJgJFWdCxZpcpMteU5zkCDmmlBMNjmv3FzRUPnJb+ELvin/QtvxTetVXe4XJuuylwXzwe7nfhwMVulgRD5cnQhWmfwb2T0FivhP6hF39x1rNH8VrH+qqKRnc9F10JgypejAHkKPbAL3cHOCWBRy/dZFsUJA9U2B35rJhDh8VHDDG4vH44UOvycL8FUvC7S23ADBQkp2zcDc4GDovYMAoEKe3o+X1A3t2btmwd+fW+quXxnAwJnh3HDDgb8EB0YAixkFjkGKQxtRhFsAgmPXG1bUdm3/cLn8qKc3Qw1NxpALJhaaQa4qTzFChqhSlQr5UqDQVKtXkIlP2IDEPSTkokuvUFmfCs3oDj3VUPd4rPjEYma5GfKacj8R8GvBRf4UdmGYKU1S5VJXLTf8MFJhmi/lO6BNW9R+rtX8Ur/14V01JdMNfG8eDMHAJkt2WqZoAPdTqIpoFnAAlIx7ZW0BwBwcMMB9q5fjd6204IIQMDAzs3bNbFuavWlbd1d4EgF1ztA8ZB/1dbUcP7tuxef2eHVtuXHnTMjNjOBjTu+OAMo6AOUBsICZQByjhHBwKFuG6bTmOCpAG1m93n+47Xt2y+K9b/XO6qqaaNY/AwqlmME/zj3fC3rTsSSrFiVB5IlSRCpWqis+SC225QBceRuECEpmuiTMSlZPj/lJN8ZrVk/RQjinn28FyOzDDDsywg1MsscgSfUZguilMsySvFX7YivypWv0niZqHequLrwmzY7v+N/QfA60FZXoNpA0izQBwsnf7nUfOs7sDdmfdQcP9ev1dHDiO414IjHF3d/f2bVuk4Lw1K2p7OlsAMHVs14r2rlKJb8EBRQPd7ccO7d++ad2r2zeP4WBMrt4FB5QBphxRTgijhHLKgLkzmQkG6gDWAKWApgEPJvtv9lx5tW3n/7ld+3xD4OlY5Amn7hFL8hrBHBSepCv5quJNhUoTofKUUq7KpbpcZMoeQ5ygCzmGv9gRKqgyjUVKLWV8Ovinemi8puTr4hQzOMsOzESBKSzgwYLHCE7WxGm6XGSEJhqRT2qRj6eqx/dXF173lzUt+wZ+swZipwF3AWR0J2MDIdnpzJgDAj78eGcN44AAJR8ZHDiO097evmH9Wik4b92qhX3dbQCY2Fln6ruyP3kbDqI9HccPH3BxcP3yG6ahjuFgTO+GAw6IcmQDGAAGBxMAuW8pbICTALsf7H7Ag4CSaTWa6G9M1O+LHlPa1/+wpfqL/fJMI1TqyJNsYZwt55hynqZ4VaVIk326XGRJXlP22JFiXfaawTIqVUCoAkIFjvSxdOCPtPA4NeRJSzM04VHbP4v6p0BVHg/kaWJZWp6iyqV6qNAITdJCuelwbjTi6V/0yGVhVuPav1cvVkPiPJBeI9mja0ngCMB++yNHwN0J7lkcDG0l7tsd4O4RhnFg23ZLS8vqVStkYf7GtUti/V1ZHDB6tzMaXRxw1++eomhPx4nXX9u2ce3ubZuyOGB8DAcPuEbggDDGGCMNDfXuL9VhHGgwAgdIBa0f0p2g9wBKAjMIUA4YjE4YOJc4Fb5R91eNVY9o4ak87DXn/SmXPsmkhx15oinn67JXkwrdlQzk63IRCU3hSgUJFDhVDyP5IbZwgh7KURWvKk3RxJl2YAb1l4M/jwdzNakwrZSqcqkhl1hysSl7dCU/FZqUXlx+dV7e9fDjXdv+UTtfbTfsMZougB4DqrvW6Zy7xch4aDSjzQExoO4ZJAHOR9hA/O41AgcUAGzbbGq6vWL5YkWs2rxhdTzaA0CyVkj83XIH72+g+8iTBWA43t997uTRbRvX7tyy4fLFc1om6eKA8bEypAdTWYMDxggAYxwBsGQq1tbexLJlOYwD0KGVfRO6Z/ncgaGKHg4AQIBlwGqNXVh1seY79VWPp5XpWMjD8/4fCP45mfvH9vw/Y6F8UleeCZcnQhVa9TRN9pmS1xKLbKHIFr226LEl1xYt353mPmSUWIQFjy3m60q+pnh0ucgSfbZQioI+JHgsOVeVx/dLD3eECltr5tyu+8vW1T+1T6yB3npIdnFTxYQZDHTuDlYhABZQnTLHBDAATA6IAhAHkA383t4D/DfW8OsPwDgjlNgADDnG5UsXVixfvGD+3PXr1hh6BoC59ykAIITe8YvfFQ52bF5/6cLZjJrglI3h4AHWSBwQxhEASaZibe2NbNRVegTAAtw3eG3H5VU/uS5+vk+abUslIE+iC/4Egh8HKQeJeRmxICmXxatnJCPTNNk3Cmdk2aMrubqSa0peWyhFwXIcKKVBLxZzUWSCFh6XqM4dqC5vkZ9srf62tasSru0HtQOwNnwUYgIwwJRqLg4MgAyABoAoALLBMe8pDtz7n74XDhCjDgBxbP3yG2eXL1u0YP7cjRs3GoYxXLwM9w4Hb54/o6bjYzh4sPVh4oCDCWzQ7j7dc1RpX/uDtvBz/cFpdnhypjIXakth4WRdKOhfMDEuliQjUxKhcl0aFQ7y9VCOHsoxZY8t+FCgAgfKaaBoahOOAAAgAElEQVQIC3kkMtGM5Kg1+dHq0hZhVqP4xYEVPzUO1kL3BdD7gDhpGycdbgFwwMAyQDOU2SaABmC40QFyAH1UcGAa6hvnTy1ZXFu5YN62bdts23ZzjS4ORnY6jdQHx8H2Teu2b1p38eypdGqQU+Z2NI7h4IHUh4kDykyANJgt0H3EulDbsfYfbwmf6ZTmDMozrIWznYWz0kp5LFAUF0vSoYq0UurmFEeDg/F6aPwIHFTQgA8LHlOYoIkPp+TceMTXo8xql57tqfluz+p/59d3Q6oRmIEITjnY4gCAOVWBZhi1LZ7FgcMA8EcCB5whAKKm42dPHV20sNpftWDPnj0YYxcBLg6G/VHeprvCwbaNa8+fPpFMRBmhb33mmB4ofeg4UIFFAbVA9ETsuFy/6gcty7/TtfRrHZFnuuXZ8cisdGR6WilXFZ8VKTXfNwtG4GCcKefbQhEKluNABfWX42CRFZiYrnoo7h+fChUla2YPRj7dLX6hQXjePrUQ+s8DTQA4FqUWpYyZDKWAqoyZFs+emDjsd5E7eG8ccE45Q27xZCI+cOLowdqaUMBfeejQIcaY4zgwdO7zbhavd4uDsyePxQf7x3DwYOtDxAHjYHPIMBwDOgB2q956uO/MktTZSO+r/9a89K8a5Wf6q5/UFz6uRaYYSjGpKRnV3ARTztdD4/TQOFPOy+LAP4X6K3CgFAe9uj9XDeRoiteonaHWPN4beKz+lafbVv44cWIJ6bsMThIRy6IOYyYwDagK1HQYmHw4OsCA7XtapPxbceDuFDhD0YGeI4f2RcKSEPSfOHECACzLArjjv/6O+uA42LF5/dYNa86cODoY6xvDwYOtDxMHjFsMDIeomGY4ZKxMm973JsTP0cbN2on5/Ru/17/486naOWb1FCdU7EgFo5qbkMVB+CFTybVFLwqWo8AU7J+CA+VMKsGi1xY9puwxw2VaaEoiOLWjavbVyi9cX/H/dZ1ap/c3YKIj7jCmAzeAqEB1QrnFwMxGBxSIcx9xwBhxccCo09vTcXD/7pAiiELg3LlzAGAYBgAwxt4tjwh3j4PTx4/Eor1jOHiw9WHiAGGNg4MB20AdAJ0ZujkApBvwTRh4lZ9+eXDV1warZ1k1U3G4WK+cYIujGqyUb4bGmaGHLDnXkrz2HRxUkGAZlUuIVGgJBYZQYEpFVqhCjTzaqTzXsPi/txwM6z2XODcIYIQy1EkCUYHolFKHgcXAYcAIBYLvae3N+8dBT3f7gb07FTkoCoGLFy8CgK7rADC8a3hH/XYcEMrdMiTGCMcIKEoM9Jw5/vqW9as3rlnx+mv7errb3R8KEzZmjvZAKvt2dBwLgFDmAJD2jubevg5MrNHiAMBhgCxgGYAEQIJznTsASUhcAnwBn/x1a+QzvcKUtFAINSWmf9Q4sJTxljIuiwOh1A5WoIA7zdWtQfAiYWgWi+zNKBWJ2k831jxP6zcAageWoUBsRwVuAlGBZCjFmIPNAQNkzR3uHw7cVCIAAY7bWhu3b1mvyMFIWGltbcUYv3cS0dXoccCwiwM3Ojh2+LX+vq4xHDzYelccEDravXQWByZACiAKEAPIAOOggXYd4ocHd/xLs/RUXJmhKyUsUmxUjR81DuQcSxnvTmezBZ8dLLeDFXawwgmUDeMAiflIzHOEHF3wqpFHm8NfpFeWg90ITCXAbKwDs1wcMOpQBogD4e5EpntblfgeOOCcDuOAM9Tc1LB5w2ohWLmwrqazs9MdxzI8oOmDpxLdthMAYCxbl52M9p45/vqG1cvXrVx6aP+e4ehgbOzKg6rs29HFAaE2AGlrb+rt66BstHvpOzhIAsQAkgAmMIAk6Ffo9aWNdd9o8c80ambbkVIkFxpVOaPEgceW8mwpNzuITSyyRJ8llFtCuRUssYLFtlCEBC8S853gBMs/TqvKUZWpLfKnzHMKmDcZy1hALWJz5gDJAM4AcRhjmAGBjwQO3IJpRp2Gm9fWrV5WueCVFcuX9vb2ugVInHOM8chBDG/TKHHAqIuD08cOuzg4uO/V7q4294cadlUc0wOmt+OAcdTSeru3r+MD5A4AbA7YxUECIAOAAAHphYFj0X2/vFL5ZEfVFLt2pq34jEC+JRSM6mTBFr1I8LjLFr2W5HWJYIqlRsBnCsWW6LOFIidYYPtz7Mpx2oJxmlzaKsxJHZ0H+jXKMxlGTE4Ic4DogHWgNmMM8/uPA8YI59TFASX2tatvLl9S+8rLL65dsyoajQLAyOhg2M/ybXpf1qlvw0G8v9vtaNyyfvXRQwf6ejuBA+fcQYTQMSA8gMq+HV0cYGJR5jQ1N/T0to/eHYhxbgE4FjCVQ8q1S2Iq6A30xurWFd9tmDs1Fii3w5MtsShTlY+U0R002qIXCUVIKEKC18WBOTSm1RCLTclnSj5L9DlBj+2faFeO1ysnaGJxW3DmwP5fgnqZcD2BiQXgUALEBKwDsTkjlAH7CGwWsnUHQDAy33zj3OK68K9femHTxvXxeBx+Y0DTO+p9zVkglHPOKXXNlUi0p+P1A3tWL1u0ckndvt072tuaKCacc0zGUgcPpt6OA0ysxqabPb3tAGS0ZUgM6wCOA1zj3AAggAH1QuxM4uDLt6TPdVVN1cQyUyi0RW8m4EXh8qFxzO8PB0IRDpTiQCkSimzRa0keU/boskdTvNnBzWKJIZSYAa/lz7f9Ey3/JEsubhdndu78V1AvYbD6HWwCWJQCsT9SOLhThgTEsfUL50/XVcu/fumFHdu3plIpGMLBu8UFrt4vDhhjhCAgGCjq7Wg58OqORdXKompl59ZNLc23KCYwljt4cMUAGKV4GAcIm7cb6z8YDoiTAbAJMJMTCyiAAXozdB7oWPuDm/Nnqcp0JPnMqjwaLtHE4uxo5tHhoIL6K3DQZ4teS3IbHPPVkMcIF+lKiSaW6EGf4S+0A14c9GKx0AkVd0kzW7b9BNJXHEA9FjYAdMKA2oBNIDbQYRzc8wbn91mGZFva2TMnaiPSKy+/uG/vq+4R48jo4K6qEgnllFKCHY4REKe7rWn/jq1b167auGbFkdf29Xd3uD8Uofdvuv2YfqcacbI13LlMMXF04AY4SbBTzQ1Xe3s6+NBz4B3act9RhNgpABsB6MAsYAAaqNeheVPLom/cfrnUqZ6BleJM5USom2rIZelA0WhxQAOlzF+Kg0VI8FhSvinna0q+pnjMSLGulGQEnxYo1v3FVrCYij6m+EikpFuZ0bz5n0G95ADqNpEBoOGh6ADbQBFjwDhAdut+3xqcOaeMYgBimfqZ08frIsqCV146dPCAbdswNOvdzR3cVc9C9nIyAoQAQdH21kO7dmxYtmT90sUHd+/saL7tRgfveZnH9AcizunIoWQEuAVgAmh6CpiOeq6A2gwo2vrGiRtXrlqY2cihwDgwE1u6bSFG6YjfbyPJAsAAMDCTMVMlTANIUIJJHPCN1OFfN8lPRYUKVSg1JZ8hlxlymS6VuqPZR5U7oEEPC3hoMB8L+baYb0keU/LqsleXizSxWBNLLKkMyRVEmUzFUiQUsZrS/tCM9m3/AulLFtdVgDiiBACwDUgHbAJ13BY+YBjY/XBSdl9KxikmwIFjZGa008ePzX/ppZde+OXBA6+ZpglDEcGwz/I7fqXfgoO3sJxmcRBrbz28a8e6xQvXLl54aNfOrtYmN9nIOOAxHvyhayh9bQFYHBAGagKYwDFWweiInt+oXliPbuy9cWDN7UvnAJjtaITbDjZtalFgCJiBsevg9Rs4IAAYuMG5laKQyeIgBuqZvu0/apNmJYRSVfTpkk+XK3S5YrQssCSvLXqokMeCuVTIw0I+EjwuDtxsoiYWG2KxLZVguYJKZVQoR0EfrS7tU2a2bvkxJN8wSVoFSDqUAgAxP6o4IJamnzt1Oji/snLuvBPHjrtliISQu607eA8crK6rWbOo7tCund1tzW48SBk4Y1XKf+ga2iQ7ABZwhAGZQB2wOerPtB59c8MvLq345/oN/3F86c8vH1pppVqAJAEMx0nZjkaBIEZThoHeEh2QocVcHADYKoc0QIYhYFHo3tew5Ntd0qykUJIRinTJp0nlulQ6Wha4OMBCPhXyaDAfuaUHWRx4TclriIWmUGiJRUgqpXIJEUqcYCEJl3VJM5s2/ZgPnjdwSgdII0KAD+Egu1ngv6vNwjtoJA4YB0ItTb9w5mxYkCKycvH8hWHPdUqp27Dw4eNgzcLa1QtrX9uxvaP5NscEACgDNHa28Icumn3rI+AmgE3BcsAmLA12S/f55WdqvntO/vKlmuePKc8fX/Wzm0eXgd4KPAkkaemDHDDiWLUMkt0vjGTBEA6YDmAaAGkAE2zgvah+7SXpuV55hir6MqLXEAt1qVSXfJZYlK0dGA0OkJiP3dBAzLckj3u4YMoeU/IaoscUPbboJVIRkYpwsMgJFlqhsi750aZN/8Ji50wnaQKomFDO3umg8T55JQ7dpS4OOCZmRjt36nS1pCyurbv85qWR4xtd14MPHwfrFi9cvbB2/7atLbfqsWUDAOP3z1Z6TL8TccjOGwKGgZucGww0AiqwfrCvtx2c+2bkL25Hnmld+Gx93XNnar5xdPEPole2gdoIeAAb/YToBLDNCH4LDvAIHBCgGlDdAsgwgsEA1Jo+E7oc+FRUma5JhbrgNcRCTSw2xEK3pmiURBjqRxDzLSnfTSUOLY8hFZhigS16sOjFohcFPIbfo8sVneGn2rb/GyTetFDKBtAIppwAMYHoI6sSmeueel+uyltxoKXSJ48eCwvSskWLr16+QghhjI20P7lXONi7ZXNj/TXHMDnnYzj4gxcHcO3EOUPADOAa4yplcaAdkD55Y8M/XRUf71Jm9Ian9y968kbk00fFL51b/e/dZzdAoh5wPyNpDoQA6Mimd1jg4sANLAkwjSKVABjMYTwF6St9+15oEJ5KKNPc3966UKALRYZYiAQPFvJHWaTstSSPC4K3siDPUgpMcZIlTLLF/CwOggWGvzApTe1a+MWeAy+DdsPBaRvAwA4DDFQHYrIRLUzZAOG+XJUROABCM8nUscOvh4LiyqXL6q/fIIQQQkbGBfdks7Cytnrvls1NN68j0xrDwYMg7uYP7+AgAzwBLAq4GTp2nq/+RkPVlGigqG9+bioypTP06KXAp08pf3N25X9qDXuB9gJO2FgnABpxhnAwPA+ZZeMFbmI7RYE43ADcjzoON6/7Qav0REaZbI/EQdCLgpOwkPcBcJDdHQyBwJTzTCXXViZZcp4lTrTEiUjMR2K+E8jP+Iti4qzOZc/HjsvgNGOadgAsYsIQDgijiIMF4MBQJdJ9uSocgANB2HUZyCRTRw8dDgvS2pWrWptbAABj7CYU3eqDd/tKHxwHK2siK2oie7dsbrlVT2wHAAjlYycLf9jK4gCAcQu4BjwNbBBoP6BGfGv9efGLXYFppuRLvPRJRy5NKrNbhKdu1f3NMfFvo6eXAG0Dq0/NxAgwBEDdTAE4AJaLAzehAOAgK0kBE6aC2Wo0bKlf9K1OabYhlyEx3xQ9WtCjBguNoBcFJ9LR42CIBSNwoOSaSq6tTLTkXEuc6AYISPDYgfy0v6RbeqJj5fcGzy4G1kO5joBZxJ3VlgFqIkZtABPAvu84YBzZjvuxnlaPv36kWlI2rFnb09UNABhjy7Lc3MF7FCa+XxwQQoBR7jiAHT3af2DblkWSsKImsmPd2mtvXkCmBW610of7/xzTR0wcwOTE5jaABZDBdj9F/UD6IH29/2iovvr5WHA2CZbReQXOvEJ1wTR76deiS58/Ne8LffsXgH6Vqs2GMUiApWyDAGXcAaoD1YEjBtQGcDh3bA3AouAgexDMRv3yypvVXx5QZuuC1w7mGUKBmzuwxCIq5FEhd9Q4kLy67B2JA0vOteRcHMlX/Z80xFwcLjSEfN0/yQx4Y/6yJuHTsVd/AV2HgQ1wcDRiOcQAsIBpwCzMmVt2YQFQzjh7V9+xe3tV7tyoFChLxgb37NwVFqQ1K1Z2tne42wTHcYaPFe52s/COOFheHR7DwQMlDuBwbDF32kiaOAOABwD1Q+LKrW2/vhT4yqB/NghToLIEFpTrr0zXpU+rdV+6Nv9TsVd/AcnToDXp+gABplOUxQHRgLpVydS9r2xkADiMO4BikLmRPBNukD8XV2YYQoETyDWEgmyx0BAOkHBXOLCGcGDJubqQY8sFjlKYCUxS/R5DKIlLj7RUfz11RITYBYAEBcskNqEGgA4sw7mBgJnuj81dB4DRdnB+SFdleFEGHJKxwVd37AwL0rpVq7s7u4Zx8N7HCnA3OFgoBpdFQtvXrrn6xnnHMAEAk/vCxjH97sQBEBCb6cAzACmGY0Bj4PSRgUtX1v3yUuAvk8ITIEyFyhLwTzHmzlArH9WVx5sXzIpu+iF07gar2TajBrYsAAKYsqynEOcWAWoC6Bxs6nBAjDtAByF9uWvP/2kQnkqHpprBfCeQqwvejFSSkUpM6YPjwByRUMzaH0i5WnCCrUxCkWJT8qb8npS/WJMqBsNPtyz7vnZhJejNABmbmja3GRjAVODpt+AAACgCem+9Et/1qvA7WwbgEB+I7tiyVfYH161a3dfT65YeIYTeuwYJ7gYHtUH/0rCybc3qKxfP2boBYzh4AMQBCFCHGEAzwNKcJIAmuN3n9F68tunF66G/UsPP4EA5eXkS+Evsyum2+KhWWdY7r7x78bfYlaXgtHCcUi3NAsCAGNOBpIGkXRy4E40cTjG1KbOBJyB+rn71j24FHlOVyXYwz8VBWipLS2W65MMfCAdvOXGU8oZxkAmMRyGvEyrOCEWqUJoMlscDU3qUz9xa8WP16k5w+gB0k9gIEIDBSMLFgT2EA8QBqAN0tGZwH9JVGYkDxvu7e9avXuOfO3/tylWxgejIMiR49wpluBsc1ASqloTkLatWjuHggRIHwMgEqgPLcJwClgI8YEffvLz5xavV31TrnnHEYuuVT7JgvilUkPAj9oK85LzCTuW5zNEFoNUDZExi38EBTgFJcm5gIBqACmAB2NQh3AY2CAMnztd8p0V8PC2VuTjICEUpqTwllWtyKRbyPxgO3FGOrgMaEvOQmGtLeVogF4V9mlicDpYY1bOS0ozeyqkd4S/Wr/vP+PWD4MQoODpFCBiAwXAMeJJzbRgHmANQA4gB/Hd+E4yIC4Ayjklna9vyxUvmv/Ty+tVrkvHE8OQlNy54D8uDD46Dan/lIlncvHLF5QtnLU0HAITpGA7+4MUZMISBOEA0cFLAUkBjJHXl8vYXLkb+IlY9yw55cPAhKueoUoEVLqH+CY7f26N8qmfbz532o8CSBIgJDAOiVAOcAJIEqiMgmawVGpgEUXCARKHn6Enx693hp1MBnx3Ms4N5quhLypOT8mRNKndxMNpU4h1DpBE4QGKeJRSgcGkqWJSSJjuLnooKszsXTB9c/Xed++RE8zliJxDHOqMOUACDk0HgSQZZHLh5RCAa4Mz9xIFrRoBJW1PzkrqFVa/M27l1WyatuhQYHq9wT3AQqVrg4uDS+TNjOHiARAEcAEqA2sxKAE0CJMCq7zkburz4q51yqaY8TMIfo7UPDSrjMkoOBD4Bkjcafqp+yd83vr5EHWwmQDSOEXeyOMAJFwcqQJKDDmAwygCD3Qudh04E/jK+6LODlQUuDlKiLy5PjstTVbkCCZ7RHjTaohcJXix4sODBglutnIeFPCTm2aIHR8pSAV9amW4v/kxX5Ywe4XE4/EtUv8seaMTIsIDqACZHnGvAEsDjDDI2kCEcEMAZwGng7zz+8B5qZHTAOFDW0dK6cumyiCgff/2Ioenus+4tDsKV8xdKwqYVyy+dP2NmNM45wnSs7uAPXtytJGQADCMrQ6kGkAHSDv37b238/k1h8kAwxw5/gtc8pAp/YsmfgMo/A6kwEZp9KfC5c8t/Gr+5H3CU2HGgKpA0oATgFGWmBTg1ZI5ocGCAwOiEjgPHA19OrvhS34ICQ8gzhVxV9KbkspQ0WZPKbaFotEXKwz0LQ46JXnfZoseWvThSkhJ9qeqZ6aXP3pw/pz3yFbixHOLXmTlImWMDGJyZxCZMA9CAZxgYCIjlFh0wAkQDot236CALBQAGPe3d61auXVq7+NL5Ny0j2908TIEPPoXpzndhDDgDjIEgOzH4+u6d4cr5i2Rx4/JlF06fMNQMAFA21uD8hy/Oh8LSbHUx5WADj0PsfOpsqH/j99qD0/p+9XFc9ed83v/t/Or/AnECChaoQlmPOPt68LOX677bd0iCjuN2x3kcbQYzDsxC3FGZMcjNQcAJDiqmAA7QbvXKmltr/ntH3We0JY8a4UJbmWjJeaZYYIjFmliiS+WmOLq+RlvMR9I4JI2zJI8pluriFF2cZgoVpuQzhDxYNjkayG1e4O1d/hfXa791a+3Poe800CRwMmz0kq2kHlojPgnAifvMe3wFRraEu9/3zmIOBwzx/uSOzbtWL1lz+0bjqDxIPjgOQgvmLZSEMRw8aOKcM+DD1cUOAAMMXAXc2XGs7s3a7zWH/yIdeUKvKsBzPwbhfKsqNzkvN17lyUSmJxc+1VXzudZFf9Wy9ie3tsyLX9wJqVZgGWAZ1RpM4lgaDBVAowxAB9yOG7c2rf+f18XHe0LTUkqhIU10hBw3sLdEny6V61L56NyQpDwkP2QrD5myR5PKVXGmKs7SxWmmWGoIeaqYE1PyO8JT62u/0LD+nxMX10G6Gbh1v1/yt+mdccApAAeOADBEuxM7Nr26fvmmlltt9xIHCLk4OPLqLhcHG5YtPX/quJ5WAYAyGMsd/OGLU87pMBHcAAFABxprPb3+kPKD89JfdS/+ZqfwWPdcnx6arkdmDAolsWBxunpqpu6RaHhmh/hYo/S5xtrvdG36L/3sGug+B2Y70BiwGKYpgzkmsZE1AMYt6NzdvOV/na+c1RGaMSAUpoVcU8hFohvqe61gsSkUj9L1IN+Wx9nyOFP26FKpJk7TxBmmUGGJPlsu6Jv78WRNae/iJy9In+85OBfSl8HoBv6uI8zuk94ZBxQPNYg70NXas3XD9i1rtne2dN8THFBKh3HgJONH9+xW5s+tE4Prly45e+JoJpmCMRw8EGLAMHDsEgHfwYFN9H6t+82L25Uj1T++vPSHjUv/obHm+WsLnuyp+Uxv5NFo9cxEzdREqDQuFadDk41FTybqvthT+82u5T+M7ppnv7kRuk+BegOsVuAZAB3MDtAuQ/+ejh0/Pjt/ZnfNnN5gYTKYpwcnIjGPiAVY8KBAoR3wjrLB2R3KNt6UPbrk08UKU6iwhFJLLMLhwoHKCYM10zrqnrm8+K/1q6uAdIDeB/A7Tw3+Fr0zDhjJ5g6QQW5evbVu5YZt67d3tfbcQxxwxwGCUCpxbO+r8rxXaoXA2sWLzhw/oiaSMIaDB0IsawHG6dCugRPgDKhtpIHr8ZY3649uqD+wuO1QXf/xxfXr/u1q7fMN1Z9rrXmit3pGPOJLyXmWMolEirRASVqaFZOf7VC+3lz3/a71/6kerbbqd9DoZbBbQbsK6ino396360fnK2d1RuZ0B33xoEcPTkJiPhMKWMBD/QXYXzBaHLgNS7rs0eUiSyi1hSGTdcWrhsraxan14c927f0v6DsKpB9bSfjIvanZ29MTb00lZhLaqaOnF1Uv3rpua3tTxz3BwZ2TBYJQKnF83x553is1Qf+aRQtPHT2cjifAHdAy6v/bmH6/xIBj4C4OskRgHBhwjB3gBBkpR+3rarjYeOEQ6r9tt54cPBHu2P6Ta3VfuS7N6lQq0rXFVmSSLeXawTwzWKIGp0f9j3f4n20Wv9IY+Xb9on+s3/HrrlO12qVlcHMZXJcTO/7HTfmxDmlGv1CaCBbpghcJHtf+lPkLqL8ACaPAgSl7dCVPV/J02WOOOHe0Ra8qeFLV028FZ91c+i18YxVYDdyJjn7G5O9AvwUHA93RnVt2BRcIm1ZvarnVfM9wQAl3HKAYp5Mn9u+V5r5cHahavbDu5JFDqcE453wMBw+C+BAI3iZKKcbYsWwAdutmw5kTxxlywElD5ia7vbV774s3l/31rdpPdy+anaybmon4nJpyXfKl/WVqcHom9GRSebrT/9i1uXPO+Z97s/bbzav+bmDTP6S2/l1y3dd6a57oDJQl5fKMVGIKhUjw4qCXBbzc72UB7+hwIHk1xaMpHl32WFI+EvOx4Foqe1W5vFd+5Fbk8/37/gv6jwLtRUTF8PswK2Co7oBTxhFrb2pbuWTFr194acOqdc0NTfcQB8y2XRycPLBPmvtyxF+5qq72xOsHk7HBMRw8CHLrXMhQCVy2VZZxYJwRih2EEAEOp89c3PfaMcKB2A6gJKRusZYD0RPy7U0/vL74K/Xhp27LM7qVGYnqWVrtHFWeGassjS4oVuUKa/HjAzWfags93SY/3io+0iFMT9TNSdc80vlKnhYqN+QSS/Q5wUIUKCT+QhooooHR2SWakldTvJri1ZV8S85DYi4W8pCYb0o+Y+HjTcE5Tcv/zr6yFNJXgUQdjk34fXhLZ3MHlCBMbOd2/c3aUM0L//mLDavWNd+6fU9wgDEGSgAhYASnk8f37al68QV5/twVNdUnXj/obhb478VrN6a7EB9yLHH9zHi2NpYCo8AYNgzXz/fC+UunTl+w3UAbMzBSkOyA6BXUdiB6oe7G9p+dqfvWyeBn66uf6174XF/4sb5gSVwssKsL+UKfFSnXwxW6UpaRitNCYSpYoAqejOh1QiVOqARJpY5YgoUSFPQ5gRInUGwLozhZMCWvWVOmhYtMOd8Sc7CYQ6SJjuRV5fJ+5bErVc/ox6tg4BgYLQCGxqn2e/GWHrFZ0FLpK29cDFZWvfTCLxdFahLR2D3EAXccYISoqRP791a9+II075VlkfDxw6+lBuMwZp36AIiPMDN7Kw4wMEINDSgGhN44d/7MqbPIxvqRhLcAACAASURBVEABLACDMl0DKwlOH800aN0nkre2Nx2qurH5p5drv3lNeqqrZpa6eJoamRib9/864gQq5GIxFwk5dmC8HZyAxDyqeC2hwBI8tlBkCz5bKLWEUksodw8FRoODIlXxqUqRLuYZwfGW/yEr+LAuFMTl6a3KMw1136HX1kHqOjN6GCCVc+P3CwfA9HTqzfPn/PPn/eqX/7W0tjYdH/yQceCWQo/EAc2kT722v+rFF8S5Ly8JKUde25eIxmAMBw+A3hIdcGBvwQHmpgrUBke7dObkG6eOg224JYvMBoyAUHd8G2agA42hZL3Rfqj3hHJjzfcvh56+pVR0V3tTkVxbGM+D/z979x0c5ZXmj/7++7tVv7u748EI0eqmaYSEjAnjPGNPnp3dnbm1d8YzO3nGNlkSCJFzltT9hm4FcrYx2CbYZDA5OAAmCCEQyhLKsbvffOJz/3hbsowBIzCM+Km/1UUhcMkuVffH5z3nOc/TB8S+IDzNvN8l3qeY0Bfk/mZWXzOrn+mN070uXRioiwmaNESTE7vNgehWZLfp729IT+vefwt7n2oVB9Rlv3A98MvqnbOg7ixYtZbWYjIUti8j/LN/5vcRBsCAU5uDsyePLV04b86MqZvXrdZCwW+ZA8pu3ztgSujTI4ez5s0RFi1YJUtHDuxtaWi09w562plMNN9uOADhEQsIB86A804OEDNCwC1mtF84e/TC2aNghYAihoFgMAloBEIEQoSFGTMZAjCAt4JWqFzdWLR97MWVP7y2YkTNqiHtQn8sOJgcB3Ic88UQbx+c9V3qe5pkPY29McgXZwhOQ/ToYrwqJWhyYreqEnXJrYgDjexBNG8Ayemny98NSn1bAok1K36cv/z3bWdWgVIGRDENxWTEANDhnvPPe0oYAOOMAMdKe8vHB/YunDtr9vQp772zCelKt05GvpkDexBrVw64Gj53/KhvwTxh0YIVonBo70dNdfVRDnpJOOvy4vaLc845I8jSALClt3925uNznxzlOAhUtxAxCBgcNA4KA4WBzgEDWBYGpILVCOo1aDigXJGv7frrWfm5Yl9SQ2Z8q3dwWIjXhYFIcFGfg/liQYzlkoOI/bEUZ4ouXbLnrw/sFgeG6NYlD84ZxFcMoMv7G4Gn2/yx9bnDy9f8R+Hbyca1faA3ADYxxhg4AqZTnfe4g8avx14dYEatYEvjru1b582eNmfmlI+2b2NYfyQcUEqBUWoYQDHo6henToiLFoiLFy4XfAf3fNhUVw/Rh4XekM579YwD41+5zsTBwogD0/TgqdMff/rpUU5DlKsmN3WgJnALuAmAOGD7+otOcVjj4RYwG4CVA74YLn+n8tisotW/Kg+8Wu57rsY7vFUcavifoYHBEPCAHAdyfy7FUslhSXGG5FSkAYo0QO9GDZLLkFyaONDyu0m2A+XEqIE+zQFHdc6I6yt+Vb5nCdR8AXoQW4QyQMAoYJ2Ee17dwdcTmXCJkd7ccGvzhtVzZk6ZN3vaob07gXWvWds3c4AJu50DQ7t05pS8ZJG0ZFGez3tg9y6bg+jJQi8IA4qBYKAYGLU5iHRH56AShgBa9dCx00dPf3YSM83iigWGAboJGgKVcpVhnVk6aBYYACYH3QKtHcwG4LcAisE6Z573q/vTqzf8rizwkxr55bbs54zsoUjyEDGOif2oEEOFGCTGmlKs3R+9WxYYkkvzuXXRacp9DX8fNdCnKRBXmvO9izm/ajqzCtRqMHSMgAIYGHEwMA33vKrEryfCgWWq9TUVq5YHZs9IWzhv+omP9wHvXivXbx7o3sEBB8aJaQDDYGqXzp72L10sL1mU5/Me+mhXc20t8CgHvSE2B6grB/ZNZ4ODyjgCaNWVI6eOnf7slMUMiysmKDoEddZu0HbCFM4NoBZYCHQEiAEiYBmAQ8CDDJrAKgVaCBW7Gg/MK177+/LsHzf4n28XEsOZDiOrv5nVz/LGWEI/Q+xnSrGW3N/09zekbxTB2fGr094+0MU4S/wukp7SAv2achJu5r76Se7rwcs7gLR19vDRdZVxg3PtCeLANJSayrIcv2/2jPTFC2aePnbw2+cAGAAHSjkHwNjigDkxCi58Li9ZJC9ckLts6YEPPmiqrgRGGVDSrX3MaJ7IMOD2w2rk685zLosSDiyshg4c2ptfcMnEKgezY/S7hQFbQE1gJjAMhHEEzAKmAdWAKsAUe8obMhuBVEHzKbiUe116rVEeoYiDlKV9dZ9DE+LCokuRBmhSnCHHIqkvFvuaouNOn/+uL0dn32RddoRFhyrGaEv/F/L+qyE5anxDStf97uK7UyF0E/QWjnSgCBgCZnJmsW5+nP5JYQCMYAuAFOZfWrJg7vT0SZlLF1y7fAHIt/qwABBp72BzYBLMAFNi5n/xuX/pYnnhgtwlSw6+/15TZQUwzDkl0fVBb0zkgh0hCICElbaDh/YWXLuMsAYRDiwAgiEysEgHMIAgsChonHdAQA2giHGkcYNDG4Qvtp3ILF/+izrvEByIt4T+us+hCq6Q6AlKg8Ky05AcWOxDxT7fxIHjy5ccq8uOsBynSf2MZf839X3HEOIa/M9fzn39+l4BtGpqBTlSgRpAdWA6Z4jSnnad8Y7p5IAVXP5i8fw509Mn+TKWFBVcflQcEMI6OWDUunrxXGDZEmnB/JzFi/dv2xrloHfnDhwUXs/HROess0kKIZHG48QAYgLCYFDQONeAacAszhBjjHGEaBhYHTSeKt46oXbVLxoy43neEAi4Ta9DFeJCojsoDwxLAwzJgcX7WR3czkEo4NQC/c3M/wf8MZoQ177ytdOZ/9Vy/l0w6hhWObFh0oAajOInpPsnA2CUIAB25YtzC+fOmjZ5ouzLLL9Z+Gg4YBEODIxsDgounc/OWCotmB9YuHDvu1saysuiHPTiMPsCDaUYgITCrQcP7b1RVECZybjVOaOZASaAESAEFgaDgsFAY6AxbjCOKCeYA+WIokbQrocvbbiY+9tbua8F5SQS8EAgMpEtLLjD0kBFGqDLTiTGYPGOnZTvuToIDNCynab3O5ATpwpuZf0vjiz5JVQfB9TEqMmoBcwCagA1CUGIPDGrA84IJejCZ2fnz54xNS01LyDVVZU9Kg4wpgy4zQFn6NrlC7lZGdKC+fL8+bvfebu+rBSYPXUzykEvTIQDxggAaQ82Hzq8r7jkOgdEmdmlrSBigL5UoMMCChYGggBMAAoWkFvQdLr0w5mX/f9eKYygK0fqWTHY+7TljdUER1h0dXJgSpEOyPfPgep3hHM8as5A0/c05A0M+gaFNv7XCeE3EMoHGqQcMUYYI8AsRi1MCSY9f+MAOldnpqF9dubk3JnTpkxKWbMit72p7hFyQDnTkcUAA8eFV75Y7suSFswX5879cPOmutKSKAe9OF/hoK296dDhfaVlRQCYUNMuTbA5ANA5V4ArwBXOOy1AJjADwADgXAOriN94J3/dn4pzf17rGwqrhytLvqst+VfLG2NvH0TKDWSnKTpM0XGnk4W7cyA7lZzB4RyPLsSwnIHt4uDmNf+Rv2E8GEXAwggY5oxyxqhFmUUYRexJuODcwYESDp4+fmTWtPT0icmb1q02wm2PigOESFcOrudfXCF4pQXzhTlzdm7cEOWgdyfCAee0k4PyimIAjKlJI8fPBMAErtqNUoGFgSuMGxgQAtLJAbAg1B9t2D813//z8sD32wLPoux4yxtjLPuO5Y3pnOCsiQN0yWWKzrsMWbgXB+HcxHB2vCbE4mxPq5hUlfeLmn1LQLsJTLNHSCPGKcWUE8wZhifiqCzCQXtby4kjh2ZOnTw5dcK7mzdQU30sHAC5cfWSzYFv9uydGzfUlhRHOejF+QoHrW2Nhw7vq6gsAcCIGKSTA64DV4AGgQaBhYFpjFsdHBAEBAMCWk+vrr+W958FWc9X+IYay4eHMvtB7kAqxHyNg3vUJn8DB6GcBNXX3woMapOeLZZ/Ej6bC0ox44Z96mFxThimnGDg5InioLWl6djhAzOmpKWljN/2zibAxrfPAbO4fbLAgGPOOBBKzJLrVzfkZi+dPk2aN2/Xpo1VN64DJ5xT+gQc0kbzrSfCAQBjHIXCrYcO72tsqjUthQNBkd6jBLgOJAS4BUg7sDCAxYGYDBnUIoAwDWtKHbRdvL7xbzWrflab80KDkNTuc5uiEwIuyB1g9ymxlwO65LZfD8CBkvtMQ9YAFBioCq5m8dki+af6+bUQukmYpQHYR6MYCAFqN4F7Ujgg2FLCwY92vD9/9ozp6ZN2vr8ViNnduQ/3y4G9lYg5s08WyoqubczLWTZjujh37s6NG6Ic9O58hYNgqOXQ4X1NzXUWUjkQsysHuB1QG5AQMAWAGMQkwDAgVW0A3gJGWfDy28WrflWf83yj/9lWaXBYcBtCHBH7MzmuY3ra/Yhwz9VBTlKrOEgXnZo4sEUaUSj8hORvAaUUcawAaABGhAOMgT5BHFCCwqH2XR9smz97xsypk3d9sO2RcMARfJ2DqtKit1cuz5g5Q5w7d/v6dZXXC6Mc9OJ8hQP7ZKGltQFh7WschAAFgYSBGZizoK4SYAx0peUm0EoIXrj5QXpp4AfNUmKbPDgkx6uyWxfjTF+smdX3Ng7su4m65LlTv4N7cRD0J6i5zwSXxRryoNbA9/K9P4Sy3aBVWhyHAZQIB3b5NCZAnxQOOCPB9tbt27bMmzV99vQpH+14H7BhP8Lf/ze6j70DHOGAA2DOKEfAcW1l6btrVmXNniXMmfP+2jXl1wqiHPTifIUDeyuxrb2JUON2DkgIUAiIzhgxKYQRwUApC4JSBOHzuGBT/orf1EjDg8KAsDRQkd2q7NZEp+btr2fFRGYrio7IXEbRo4vxD8BBmxSPVo5oWfS0IQ0OZj9/OfOHUHsY9CqLU5sDE4ByxMEkgAjgJ+aCM7DWlqatb2+cN2v6/Nkz9n20E4j5CLYSyZccEOCEWQCkqbbq/Q3rvHNm+2bP3rZ6VenV/CgHvThf4cDeSgyFWxm3GOAvOWAm4DBghVELc1AImACKpRGrAVgZlO2o/GBCad5PWv1JuuzURKfy1SvMSIw0Pv4KB3ee0XiPMiRnq89NVw1vXfRdXfIEs5+/mvVjqD8CRnXn6sAERsHiYDIwGTwxdxYAWFNj/aZ1q+fMmLp4/pxD+3YDQxx3rzH8/RYpI0RsDjA1AUh7U93OtzcJ8+Z6Z816d+WKkvwrdlVilINeGQbAGCM2By2tDYcO71PUdgB8OwdEBaxRShGHdgI6QEgPU/0W4Gvhs95L4k8aV7yiBeItub8hORQpLiwNUGS3Jg8y/Z6O4csObE9ke1AOWrwDzNwkJTNW87nb/N+7If0Cbh3s5EADMIExbgDoHPQni4Pamuq1K/NmT5+SsXjBscMHgONHsDpgd+Ag3Nr44Za3xfnzsmbO3LJiefGVy1EOenG+wkFzS/2hw/s0PQSAKUdfniwwBETnxCCUGwDtFFQAHRtg3IK6I7d2pFxZNrI1+1nD78JSv8gpgOxWZI/qH6zJgwzJhQRnJwem4DaEB+Gg3edWxEFEcitZrmZxeHner6H0I9Cr0O0cqBzsG5k9/y0d4aCqsnxFjn/WtHRfxpJTxz4GjoE+mgvOnRwgYgEQtb1599Yt4vw5mTOnvbM85+blS8Aw5zxaddAr04UDRppb6g8dOqAbYQBiF/MQiLx3gJqUIIuBARCkEEQEuA6o0ri0qXj9n4qznmvyJhiCEwuxWOpvSXGW5DLlAYbkMgSnvTpAgrPjYeE+txK/esFZcrV7PcEMN+TEaxmOFm9Szapfw/X3QStH3FIAdAAMhHMNQOVg8idqdVBRXprrF2dNSxcyl545cfTRcECoXYrROW8DW8hUgqcO7FmQniLOm74hW7hx8QIQDBAd6N57wxjjnANAeXnp8ePHLcuI7Cl0FCkzwAwo5swEMAEQgGmEQa8F40bNnkXXc/6/ssxXlOyXDCGB+lzM5+C+GPD2Ae9T4O3DfX2pEINEhyE5VdmtdLxU2X0fzdG+bH+iS24zMFTzxoM0AOQBrYtdNbk/M8+vAlLNwDQASGQKssZxGCGTPBEHCx2dlOvrapYtmj89fZKYtezS+c+AY2yo3zoH2OaAskgvbYKoqQRPH9y7IH2COH/a+kBW4YVzHCPgUQ56b7pwUH78+HHLsuegs84rTHZ3HNsCE8DCJtAQWFVQ+XHx5pTrwi/rxNdC0vO6MBT54pnXCd4YyHoKMv8Nsv4NvH2oEGOKDlV2KXJkVoLid9mjFu+nJ5r90iWPIgxRswZBZn/wxgaXDqgSv99yLBOMG5SrOlAMiHMDmAZYI4Shnr8yAOjk4FZ15ZIFc6empYpZy/IvngeOGTIeLQccgGJmqaEzh/YtnJIszJu6Vs4oOPcZtcwoB705kQFtAOXl5SdOnEAIAUAHB/jrHJhIAwiDVd5wasWVvD/cyHxNzXstLDyrikN1IRH5PNTn5N5Y8Pblvr5UiEWCU5dcquRRZE/HosDR8SDQDQ6CWYN032C8LIZl9dd9g0ozn6vYMQXaL3IaNLmJiEGIClQFajHGrCfj6TfCQVlp8cK5s9InJkvejML8S49mK7Gj41knB4xwrCuffHxg0dQU39wpq8Wl+Z99gg09ykEvD2MMAMrKyk6cOIGx3SngDhwYACYwzAzAjdB8oXD7nIKc/y73vsRWvqT7Bivi0JA0VBcTTMGDI3uHDlN06pJbleIVOV6R43XJbYpOfNd+B/fiIOwbjP3PkIx+4Ivjuc+WZY68sXk01B4H0kS4TqhBiApEB8Ccc4SfCA8iewdFNwrnz56RljLeL2QVXy945BxgBhyAUyCG+vmxw4unpXrnpK/0Lb509rSlqVEOenk6OTh58iQhBACA0y7tTyj+kgNCuK61FjVd2X5+7eiyVb+uE4az7ATL61CkpKA0TJESdTHeED2m4LZ3DRUpISQnhuRERY43RDcWHEzoy4S+6A7dkO79sJBAs58lWbEgOmHFiKrMYQUr/6AVbAVUDTwMoFOqAY1wYFpPTPsTAHY1//K8WdPTUsbnyEJl6U2g1iN4WGCRrURCIxwAA2bp508cWTJ9ondOel7mggunThhKGDg8Ic9a0TyS2ByUlpZ2csAZ6RjjdjsHFgk13/qi8HD2J3l/rFj1y9bAcMsbgzK+q0rxQTlJkRJsDiIWyPEhOTEoJ4XkREVKMAU3Fhzg68N9fbrFgSG6NWGwJSWgzP5McNHsZ25lDSvM+VX1oQwI5gNtAlA5NxjTAQjn3ETWP/uHej+JPCycP/fZnBlT01LGr8wN1N+qBGw8Fg44cGRcOHl0yfSJWbMn5yybd+7EMS0U5CzKQa9OJwenTp2ilMJXOeDcflhgBjATkIlaww2XL+3NOpv3++Kc1/RVz1mZT5GsfzUklyp5DNFtiq7OM0VV6uBASvqSA29f7uve6sAQ3YY0WPN6zEwH9rlMcXCD8Gxxzi8KNo2FW0dALwUIcq4RrNv3tTseeXp4GADDyDx18vjMqZPTUsavXZnX1lT/aIqU78QBYPOLU8eWzpiUOSste+ncz48fVYPtUQ56ebpyYP+eUdz5sMABE6CogwPDaqZK0eUD0tkVf7oqfx9tftUQ+zGhj31JCQsOLMRSIRYLsfbGQeRhQUpSpERD9GDByXyxzBeDhO5MXhHd2D9EyXJZvgFEcmteT7s87Nbyn17O+w298R60XQbewpiKsG6XURCC/tk/1PsJA2C6pnx8+OD09ElpKeM3rFmptLcAQ4/gChMl9vgte6oK4wAMgKIrn5xaPC01c1aaf/Hskwf2qcF24GCS6OZBb09+fv6lS5copZxzAAYUAcPAIzOfMVALKAILQG2rv1hwNPfU6r9dzv5Z0+pX9eXPhDOeNn0xprcPE/qSzO/gpf8CUgwE4kKL+9jbB4qUaG8rmILb3mjs1laiIboN0WMKHlNwm4LbED0hKaku8HJR3n9V7ZkLofNg1phmG+XEwgiAENy9xfbjD+ccOAVOlXDwvW3vpk9Mnjhh7JoVudTSH8kF52/kQF4068T+veG21igH0cDtHIA9WbiDg84+AhaDMJA67daJm4eWnV/+2yvi92uyn1dyh1o5iViKAzmO+p42Fv4vmvEvIPcnvn6m6NLFeFsEVUrQJY8puE3RZYrdqDswJJcpuE3BYwoeQ/QYokeRElr8IytyflK+bSw0HAGrmjGVAjMwAiDdXWw//nRy0N7WsuWdzekTkyenTti4dlWEg2+/KvEuHOR/enrJ9ImZs9KkhTOP7vko2NIc5SAaAMjPz798+XJnVRJjjHNqT4EHIHYfAQwGBxWgFbRis+qQcmFl26GZlZt+f933Qq1vaFOmG+ckwqpnwB/HfX1AeBpn9sGC095EUKQEVYpXpbvdbr4vDmwL7HtQITmxLvvFm6t/w29sAb0UQCMABqWRwuonhIPmpob169ZMTp0wZVLKtnc2MWQ8mr2Du3BQ8PlZe+9AmD/98Ic7WxsbgMMTUrYRzSNMfn7+lStXIkPegVMGBDgDCpE5z5H26hwMhFuRUgl6CZBrEDplnM8tffvN0rxfFmWMrBGGGcufI9mDseCg3r7m0u90qT7wdL66N81dcpmiy77+9OVtSNGtS55W/7DinF8ETwm46QvGwgjAsO9ZQPeevR9/Ojmor6tZnpczKXlc+sTkXR9sY8h4rHsH1859smxmWuasNO/cqQd2fNBUVxs9aIwGAPLz8/Pz8wGAc04oR5GFgf3psuyKRMYNGwVMwxQ1gnULzGIIXoK6I9b5FVXbxhX4f1nke6lq6eDmZS5TdNnFSPadBV1yqbJbvd8LC3flQJXiDdFt34wKyQmVOT+q2jmlvfiIrjdpnJkA3J6/8oRwUFtTLYm+1PFjJqdO2L97F7V04Pjx7R0Unv80Y9bkzFlpmbPT97y3tf5WdfRkIRoAyM/Pv3r1KgBwzjFhpn3M2MkB14GbjBuIGBgoAYa4ZaJ2ZDYDagBSC1YxLf6o9XhW/baxldk/aRSHaXKi7otDogOJsaZoT151qrLzAQa6dx5e2o8bhuRCooMKMbrkrst55frGvzde3aMo9WGCLQBKDGDak8JBRXnpsqWLk8eOmjIp5fjHBxkyHisH1y98ljk7PXNWWsasyR9t3VJbVclotCqxt4dznp+fX1BQYP/eJNQAML/kwACuAtc5NyyGNEbtzsX2FEcVmYraBjwIVjUEv4ArGxvefaM68FrQP1wV3EhwYiEWibGmFGvPYn6AOwtf5wALsdzX1xSdDYEXriz/bePVj3SjMUSxAYAsFeCJWR0U3SicN3d2yrjRM6akfX72FBDr0VxwpgQ4/SoHHCi68cWnWXPSM2elLZuZ9uHWzTWVFYxFOejVsfcL8vPzr127Zn9pIXL76oCZwE3OLApgAugcVA5hCiECOgACaAyHgCtAq1nB1pur/nB9yffa/N9jK0eaostul4jFGCTGmFKsLjseYHWAfS4kRK5C6ZIbCS7mizUFd5004kr2r8LXdwNu1RDVASzTbqTas6e2cgqcAsfXrlyePX1K6vgxc2dOu3zhc6AIOMFIf/QccArUun7hk5xlcxdNmSAvmrn97bW3Kkp59M5CLw7n3C49OnXqVG1tLULI/pJ3vDpL6zv6IETeUV1fBCDEwEQaGKVQ8E7+0tcaxBfbhGdD3nhdjDdFFxVimdCXCn2RGKvKbvsjff8cIMEFPjfNcipC/5AUpwUSLH8S9g1RvUnB5T+4LPwsfGELkGBLY9BAYFo9kQPKIpNgOOeMUGAUGObEuHLh88kTx09KGTtr+uTrhfkW0hDungVwHxywDg74bRzcuHg2Z9ncRVPGSQtnfLB5TXVFcXR10JvDObcLk2/joFshAEEAk1qgl8CltdeXvtIqvRAShytSkiommoKH+WK5z765FKtK8SE5odsceAdwr1OX+oXl/mH/YE16xvQO07wjtJU/vOr7SevJlWA1K41hSgFhrYdzAJQBw0ARR/oXn51JSx47KWXsvLkzystuEmpa2GTdnIr24BwUXfokN2PeoinjxAXTt21YWVlWRCnvWT+5aB5junJQV1eHMebdH1lCABQAC+sQvEbOyDeWvtQmfi8sRzgwRA8VHpYDlulkPofp76cG4sLSIEUYYnqHGcIIbeWrBd4f1R4QIXzLbNWAAWUmB/2J4ICa6tkTR1LHjZqYPGbZ0gUN9bc4YEQsC5vd+uYPzsHNy5/mZc5fNGWcb97ULWvzyooLCWE96ycXzWMM59y+xXjy5Mm6ujpCyANwQO3BJ2YYGs+37Z1TuPi5Ft+wkDQs6Ev4tjigmQ4uxKHs/lqOIyS6lawEK+sZSxzRHnjumvBaxUeLIVRGwybwJ4EDxoETIBbWw0cO7Jkw+o3kcW8JvmXtbU0cMOXEREa3vvmDc1CS//nyrAWLpozLmpO+eVV28Y2rGNNoFVJvjs3BiRMn6uvr6QO9F6g9Fs1ohZpT1e+m3Fz6XLs4TJWeDXm/LQ6cJCuWC/1RdmwHB/FW1hBLHFaXlVAkvVK2azaEisEwOQNKNc6VnsYB41/jAJuWGtz/0Y4Jo98YP+aNgN+nhNsoszgwRLp3Qfv/4h2527/9bhyUXj23wrtw0ZRxGbPS1udJN65dRohEOejNsa8DnzhxoqGh4QGWBgDAARAAMVug+mj5hjeqhJfUwEgze2TYN1iVEr4VDqi3HxVijECMmt0/LA3UfAnIm2gJz9QuG1CS/crN9yZC2xWwDEqAUqUnc8CY3YyIcGToodZ9H26fNGHMxOQxa1bnmYZiIY0Dw7R7NzIfnIOygvMrfYsWTRm3bOaktTnCtfwvLOvJaCUVzSOKvV9w/PjxhoaGB/sOHIAA5WYdVO4vWvm7evkVI/d7Vu6IkDc+woHPwX0xD8MBF/pRoa8mfzfo76f6BxviEOxNNLyDWwRP5fKXrmz4O9SdAaRyyjjXGAv3TA441QEmqAAAIABJREFU/5IDZulasOXgnl2zpqbNmj5529bNnCHdCHNg3X5YeHgOls6YuCbbV3DlQpSDXh77NOFhOABghJugVUDZjsKcXzXIL5g5w83A0PasgbdxgAXHA3Bgig4u9UPCd0PSd9rlGC2QYMnPEt8QM8ujZMfXrHrh3Krf4oqDgEIADMCgNPREcKC2N3+8f/fCOTMWzZ+1+6PtAETVggyoZqjd+ub3wQGjNgedcxaAU2Copjh/lbB4VvI/lkxPzfEu/uzsCdbdY41o/o8LxvjgwYMIoY5Oyt0NYSwMpIrkbyhZ/us6YTjOG6aIg1HgGZsDLDiYL4b5YmwOFKnbHGCxD5KeUgN9QoFYRUowfENpViL2xquBAfWrn7uw+r9RxR5ALcCZpbdCz9tKtBDjAPYZLkOYYxM4aaypfHv96umTU+fMnGJzwDiysElY97o5PTgHtSVXV4tLbA6ysxZFOYgGvgUOMKdtYBWZ57JvZv+83peEs5NUn8eUE75FDkz5KSW7TyjgUKREwzeMZSZSr0cLxDWsHn5x9a+Nku1gNQInyAhCzxvK1skB55whDMQCThpuVWxcs2LqpOS5s6bu3/ehzQEiVneP/h+cg7rSgjXS0lnJ/1g8LSU7a9GnZ45TGh3K1tuDEDpw4ABCyN5W7P6GIgbaBOrl9mOLbwivNnmHmP54VXBrwiC75cnDc4CkPqb8lBLoGww4FXGo4R3OMpNYlsfKjmtc9czFVb9UCt8Bsx4oIpbaAy84I8w5AKWcc84xsTmory5fszw7PXX8grkzjh87ZLeWIKzb0+gfnIOG8sK18jKbg0Dmwk9OHyOERTnotbHfQqZp7t+/HyFkHzp2vzDRAtYAwc9q90wpzHqhVUgwRLcuucOC2+538q1wYPifCmX3DQZcijjMzBrJM4ayLA/KcTasSLi86uetF9eAXgcIcWwCfxI4YLi2sjTPL6Qlj12ycM65z8/YvacoJ4+Pg6bKG+v8GbNT3lg8LcWfseDsqaNRDnpz7HeRruv79u1DCNl1B93nwABSC22ny98fe8P7XFBO1IQ4KzCoCweRjqkPxoEhOUzZ5iAmGHCrwnAz6zm+bBjPjMc5jro8z+XVP637LBv0OmaaQAmjkRFkPSc2B4QwzjkQChQBRdVlN2XvskkTxmQuXVB47TKjkU72j4+D5qqi9YHM2SlvLJqaLC+bf+bkkWgZUm+OfYVJ07S9e/dijG0Iul+MZIBVDs1Hi7f8rVR8Xst5Rsnsh7M9mjjwW+RA9/cJBWKDfo/qew5lvgDLhvHMeCsQW5fjzl/9s+pTAhi1TNOBMYZ6HAeYAAfAmH7JAbEqS274li2aNGGM6F1aWVFMsPG4OWi9VbwhOyvKQTR27DsLqqru2bPnYTjgahE0Hr6x4X/K5eeNvGfbl/TpygESnFR4SA766v4+oYAj6I9XfS+gzBdh6XDIiLfkfjWBuPzVPyk/lglmHdN0YIANs0dzYN9ZwGb5zcKsJQsmTRgTkLIaG24hS7MfFrp9hekbOOCRC9WcRwbxfslBdenGHO+c1FGLpiZLS+edOX4EoWjj1N4b+86Coig2B/Y76r456Lz4rLL2q1C758a6/672j7DyhrQt+A6WB2vCIFWK1yU3Eh1UiGU+B/bZPQviu8uBIfc15L667NAlj+4bZmaNZBnDWWaiKTrqJef11T+qPrIQrFqqasAY0o2exwHjAAgRzjlQAgwDNsqKrmUunj9pwpgcv6+ttdEyVQBGGKa8uxecGf+GV8ft9M5L6QAAnDRV3Ny2JnvqmL/OTR0jL1lw7OBBZGLas85oo3kU+WrbAk47BhZZAKy+vvbQoQOmqXNOO8aWdP7Dt8d+vmCMcMB2V1VgbbTpfPBcTtWmX9XIg1UhDvniwkvdJHuYIrtV2YnEWOpzsCwP9sbrkqe77RJ12an7Ywy5L/NFTDGFeMM3zPAN4/7EFu+AiuUv1OxNA6MCCAJs9sCTBcqAUI4xBQCGLIYMjvSigssL58yYMnHCihy/oYeBU4xxR5uJbuQ+OYh0qiBdOGiuLN22Jmf6aJuDRcf3H0Amje4l9oLcmQP7k19XV9OVA0oj/dTvKILNAY/MaDIJ1QA1FBxdf3L530pX/6hWGqAJDpA9hjchnDlIkd2qP7aDg3jsTdAltyq7usuB6o8x5L6QFQuZMVSIMSSnKgxTheFUSmrPGngrd2T97vGglgJBQHSAHjdngXGbAwzAGLI4NoGYN69dmT9r2pSJE1blZVumChwIIXbfsm7lwTlorS7ftiZn2qi/zE0dIy1eeHTvPlPHUQ56Qe7MAaWYc1pTU33w4H7TjAw1uwcHnEPHUyqxOcBEZUbtmR1i3oThJaterZNdqq8f+D3U/2zLIudtHNCsBEP8NjlAvoSg11O7/IXaD8dDuBSwBUQH1hM5oAw6OQCKgFo3r12ZPW3y1EnJ61YtJ9jo5IDQ7nnw4BwEa6veW5s79a0/z0kZLS5a8PHuPYaGuvmoEs2TmDtzwBihFFdVVRw4sM+yDJsDxsi9Vwec846JLBZlOuDG+ksfZo9Kqt3007a8eN0XywQX5IwIZXgU2a36HV/noDsbB50cxIA3FrJibQ4UcZgqDDcyB4V8g+pWvFi9Ywy0FQG2gFqM9riqRPsRgBACwKhl2mPurudfnJE+cVpayqZ1qxm1OjlA3bxF9OAcKA01763NnfLmn+akjBYWzj/04UeaYkY56AW5Mwf280J5een+/Xs7OeCcfuPDAouMYrDbKbdB42drU0fWbf6ZtjYJ+10osz+RhxriEJsDU4qlPmcXDrrXOlWXnUrgzhwoywaGhMG1K14se+9NaLwKyASGKOlxnZTtK0yEEM5phANi5n/x+dRJydMnp27ZtB44Bg723sHj40BrqntvbW76G3+cnTzKt2De/h07lZDe07Zho3kEuTMHAAwhs7S0eP/+vQiZlOKOf+ZeHFBKv8IBa264tH3LlJcqVr+ir0mCvIEk02FlJZjS0Ns58MYboru7nZRtDnR/hAMsdnDgG6ks8yhSYt3Kl4re+Su99QWYBnDcA1cHdjckSmknB9RUz509mZ46fuaUSdve2WS3rX7cHBgtDe+tzZ38jz/YHOzbviMc1KIc9ILclQPLMoqLi/bt23M/HDAGHXMcCQBh3LBQmGrVB9ZM+2j+D8vyng/nDaT+OC7EGRnxupAU8ruVr3JgCg/GQexXOXAp4nBFGKks82j+pNoVLxds+JNZ9jkYOgDmrMfNaCSUc4hMvqSWCRRZavDU0UPpqeNnT5v8wdZ3AAinDCHEATB5JAeNd+DAamvq5MA7f+7eD7ZHOegduSsHpqnfvHnjPjkghHVUJRAAgokaVprVlpurZv7mjPTrquXPNwv99MynQHQaGfGKMCTk9yh+pyk6vuRAdD0gB3Is9zogy4GFWF1yhTo40APP1K54OX/dH7TiT0DXgJMeeGfBrjtgjEX2Digywm3HDu1LTx0/Z3r69m1bAAgj1LKsx7qVSEKte95dn/Ln385NHbNs9sz9O3Y21DVHOegFYXd82Z//zz//9MiRwwiZdhmCYWj3eFiwQ5llPyyEleb60s+Pr5t+LOPnVbkjgtmO8JJ/4UKc6UtsyxgU8ntCAZsDVycH3RrBZHMQup0Dd0gcqQjPEf/woDjkWtaQ+v1pUJ/PDQ046YGrA/tDTimNcMCJqbTv3fVByti3li6Ys3/3Lox04KAoCgcwrW72O3iY1cHuLetS//L6grTxWfPm7N+xs66mMXrQ2AtyZw7svcPPPvvE5gAh014v3GN1AACMMUwMxhGARahmtBQ1fLK+cN0f61c+p+Q4jGX/Bn439T9r+IcH/Z6Q32WKzk4OkODq7lA2mwPVH8u9TshyItHRyQGSng2KQ24IQ1uPTIfWG2Ah4ISSHrd3wAEos8s9GTENoEhpa9q+9W2bg4N7P7I5UFWVA1iom/0OHmZ1sP+9TVPf+nPmzMmBZUuO7NnbWN8SXR30gtyLg08/PXv06McYWzYHlmXcjQO76p4xhrBOmRXZSkR1ULa3/J2/1+UNV7P7o6zvgjQAiUm6PCzojw8GXIbkxF9y4HwgDhxf5yAkPmf4ktqFpBJ5pHpqASgVgAlw/ACDjB517OIimwNs6AwZLfW3Nq1daXNw7PABu+5A1/XHupXI1eDBD96eNuovGTPS/EsXH9mzt6mhNcpBL8hdOWCMfPLJmaNHPyYEWZZhnzXce3UAAJRZhJrcHt1K68mN7YWrf1slJ5i5DpD6geBUMwaFfEm3ccCyHoYDB/M6udeJRIcqu4PSyJDwgu59ps03pEQeqZ9ZBFoVIMwoxqR7rUcfQ2wO7L0DYhocm401lStzZJuDMyeOUmICh8e9d0DDbXu3bkj9y+tzU8csnTVjz/sf1FTXR+8s9ILclQNK8dmzp48dO0IptjkgBN1jddDxW0KZRZlOqAaoRr20OT/nv6rkeLLKBf5+4OuvZgzS/cPvyIEpPjQHkicoPhcSXtCFoS2+xJvyCO3sIlArmGlSghh/sBZvjzCRzyVjYFclMlxfXe73ZdgcXPjsLKMWMI4xjnx8u5MH5wD08P73NiX/6Tczx7+5YGr6h1u33aqqi5Yh9YLcmQO7DOnMmVPHjx9ljJimDvcsUjZN1HHxkXDAjBs2B6ELG67m/Ge1OMjM7oeW/Ste9rS+bJCZPfJb4UCVnaGAQ+ngwBSdnRyY0rCuHBDdpKTH7SNCBweccwDGMQJObpUXL1s4N3nMm0sXzLl66QJniFPGGLOPJLuVh+AA6Yd3bJn0t9/PSRm9eMa03e+9X1fTGH1Y6AW5KwcYW6dPn+zKwT2KlDGmGGNKaWfdgc1B8LPV+dn/XikMUMTvGov/N8noqy8bpIhDu3LAM+NZludb5CAovmBKw1qFISWB563PM0CvoYZFCOI9kgMeaUUXubNQeqNg9rTJNgc3Cq4Ax4xQ6DiS7FYemAMGpnrwgy0T//KHOSljF8+Y9tG292qqa7s/szeaJy535QAh8/TpkydOHOOc2hzY9QgdHNwezjmlmAMCsBhomAbBqmg7nV2Q/fMqOUHLdmIxBrI9pi+hPdMT8ntCfpcuuZDgpl4P9T4IB7rkUvxOXXZiwYkFpyE5VSneLkMyxGeaxGeKc3+MLuYBauEWZZGlTc96T9t3FmwOqGUyZNy4eik9dbzNwc3Cq8AxxQQeFQeMc84ZcAL2XRPOOQdGSTD46aGDKX/609RRoxZPn/7epg3lZTd5tJdyL0tn+xx75X/48OELFy7oug6RoUy08/8qna+OMA6YMwtAB9AAVEJbQbvRcmRRvvhauTQymDdMEQda0gDd6zLlAbrkUmWXLrl1yW0KHlNwm6LTFLtXd2BILlN0maJTlx2q36HKbl2MN32Jpi9REQc1LX+paP0flYtbwQhykwM1Oe+JdxY6qgkidQdXL56bMnFC8pg3l8yfXVddYW8lMsYeNQccAyfAOafAKA0pnx06kvqnv0wdNXrRtGnbNq4vLytivCc+bkXz6NLJgT2y+dChQ105YMA5MHoHDhgA44A4NwBUABUgyGgz6NdaP55TIP6gXH6xNe+FNnGwIQ/UfQ5LijNFpy65dMmtSh5dcusdH+zuWoB9biS4lEBsMNuhyB5djKfeeOzzhKWBdctfLtz4Vjh/D+g6MxhQC5jW097PnceHdpEyQ8aFT09PmjBmwug3li6YU3+rspODR7N3cBcOuKKd+/jYxD//deqo0QunTn13/dqy0htRDnpbunJAKT1w4MCFCxcMwwB7Rlv3OWg+NKtA/EGF/6WuHJii41FzEJQH3sp78frbY7TrB0HXqU6B9VAOcKSCi1DLtLTw6WOHU8a+NX7UP5YumNNQU0WJCYwzxjpHv99/HpwD0IwLR0+k/fXvU0eNnp+e/vaaVSXFhVEOels6OaCUYoz37t17/vx50zQBwL5F010OGvZPLxB/UBl4uTXvhVYh3pAHGkLcY+Ag5PdUZj93893xuPQYGAbSMHDEmNrT3s92VSLnnDHCMdJCbUcO7LE5yFw8v7m+hhKTU8Y5f7wcmOjSidPpf39j6qjRc9PSNq5cfrOoIMpBb0tXDizL2r179/nz5y3LAohUwnSXg5rd6QXiD6qyX2nJfb7FN8jmwBD6f1scUO9dOSiTR5R+kAq1n4BpmIoFgClVetr7ubPugHMKnIXbmg/s3mk/LAgZi4MtjfZBo936/DFygOmVU2en/OPNKW+NmpWaun55btGNq1EOels6OWCMmaa5a9eu8+fP2wMaH4yDql2TCsQfVOd8vyX3+aasgYY80BSd3y4H2OdS/bGhwO0c3JSGVexMg+YLYBpq2OixHNj9DhgjwFl7c8OHH2xNSx6bOm5UQMjUQm0ABBiH2zdu7ysPwQFhV898OvWNt6a8NWpmSsra3Owb1/Npz+stF80jDe8SXdd37tx5/vx5e0CjaZoPwEHFjtQC8Qe3cn/QlQPdF/uoOQgHBt0QhlZ9mA6hK2AZoaAGgDEN97T3c2dzNJuDxtrqrZvXp4x9a3LKuOUBEenKP42DgrOfTXtz1JS3Rs1ITl6TE7heeCXKQW9LVw40TduxY8f58+ftAY0PxkH59pSrwvdr8l5tyX2+MdP9eDhAPk8oMKhQeKZ6z1TQCsAygu1qD+eAUgyc1VSWbVyzYtxbf58yccKqXD+1dLsbEnTcbuhWHoIDRG6evzh77PjRv/v93LS0bG/m5UvneM/rSx/NY4umaVu2bCkuLtY0zf6Te3DAmF3IYgGoAApAkLMW0Arq9027Jr1aKj7f4B8R8g9B2fFqViySnffgQBedmhCnCXGRWiPR2fn7++EAe+ORz9MuDyzJHln8QQro18AyMAEGCLMe97BgVxPYnZSBksba6mwxKz11/KQJY7ZsXGtfyua0o3Swm//tD8VB8YVLc8cnj/n9/8yZNCmQlRHloJdHVdV33nnnITmo2zu1UH6tTHqhwT8iKCei7HjN2/8eHJjyAJsAXXSa8gDL77a/vBsHzOvGPpcuf4UDU/C0+QcWZ48ssjlAhkWBALK4wnvY+/k2DupvVQaEzMkp49KSx37w7mZgmFHLLlJ+3ByUXcpfkDJx7P/8YfbEif7MZVEOennC4fDmzZuLi4vtugN4IA5qdqcXyq+Vyy925eAeZUiW323KA+zPv+V321/e42HhvjjAhkkBAzKhx3FgFxfZHHCMblWUiplL0pLHTpk4Yd+H24FhztA/h4PK/GtL0tLH/eGPs1JT5YylUQ56edrb2zdu3FhcXGzXHdgzVbrLQfWHadf9P6wMvNwYGNkuJdgc3KPu4LbVQeeXD8bBje0pYFzjxNAZWD2eA4asipKirCULJo4fPX1y6qmjh4CizjsLj5uDmsKirGkzxv/xTzOSk6VlSy5fOhc9aOzNaWlpWbduXUlJiX3Q+GAcVO6ceCPwo+qc7zcGRraJg1F2/L2rEu2dAtXnUH0OvcuX988B8t2VA73ncWAXFyGE7PYnxdcLlsyfnTzmzdnTJl8+/ynHJgAhCMPj56C+qEScNSf5z3+ZPmGCuHRxlIPeHM55U1PT6tWrS0pK7JOFB+Og7IPkouwf1+S92hgY2SrE2xzco+7A/vAr3v6Kt78mxOmi0/6yWxwYoqfNP7AoZ2ThjhQwr1Fi6AzMHsmBXXdgc4B07frVywtmTx8/6h/zZ00rvVHQlQPGHy8HjcVlgXkLkv/8l2njxwtLFkU56M3hnDc0NKxataqkpMTumM4YewAOSt+fUJT947oVP+zKwT0OGu3lgOLt/zCrgyeUA0tTr166MHfGlHFv/X3R3Jl1VWUMGQAEWwjsDquPggNgd6xKJM2lFf4FC1P+8tep48YJSxblRznoxeGc19fXr1y5sqSkhLFIl+S7cwAdnVHsC84KQJizFlALSt4bezP71boVrzZmD28T4kn2YMsXZ3odpugyRLcueVTJY4tgSC5Dcpqi0xDiTK9L97p0ya34XWG5vyrGItGBBSf2uZHPY4huXXLpssPuy059Ll12KH6nIsfrQuJX9w4mgHEVsNaxlaj1QA4YtzkAXVOufHFu1rT0MW/+fdG82U11t6ilAzD7bx8hB5xHOMDAGVDgFAyzqbxynSiNev1389PTvQvmf3LyaA9sFxHNY0tNTc2qVasqKirstyPYlTBAiX3p5mv9DgAIZxalWkclkgL69bL3RpXmfL9p5fdb/MPaMt1YHkS8TiYMwD63KcQbQoIqJaiSR5Xtea0Ozdc3tOg7eNkAyzuoTRxQJ8VU+/63ktuXCX0gIxaWxfOMRF1MCPndaqCvKfehPgf1OXXZqchuVUw0fENpViL2xof87hIpqXT7ONAugdKMLQJAkNXzrjB13Fq274ydPXNq2tT05AnjFi9aEA61U4LsgvEH++b3wQG9nQMClHMKmLRV12wIBN58/fX5aWmZ8+aePXGkB46piOaxpZMDu0gZ7smBPc2VM8SYHumAwkKgFJS//1Zp7otNy19q9Q9tzxpI5UE0awD3DaReD/J1chCvyG5Vdumyw5RiDG8/7ksyheEN/qTKnEEVuTHtK2Op0BcyHLA0gWcMVcWkoN+jBPoa/j5UiO3kQBeSTO8wlplEvfFawFMiJJRs/QeEzkO4GWsWcMJ73sjW2zg4ffp0enr6hAkTsrKydF23/7brr93KQ3BAWbiuYXNu7puvvz4nNXXp7Fmnjx1mNFqk3Htjc1BZWXk/HDBGOGDguJMDitsgeKXigzEl2S815r3c6h8W9HqoPIhkuu7Ggep3WHkumjcYS88FhZersn9QuvKV4jXDK3IHqrKLed08IxFnDQ1JQ1sDCaGAw5BjOlYHji4cJFJvvJk7uERIKNz0J2j7DNRWpJpALOjBB+eMMcuyjh8/npaWlpyc7Pf7v/yxd9wx7e4y4aE40Bqbt6xY8ebrr8+cMGHxzBmnjx2Org56c27dumVzYJ8swD05oBTbHHBuAOgAKrZaoPVi1Y5xxYGX63JfbPEPC/kGUXkQyYzjvgHU60Y+jyHE62K8KnlsDhS/Q8mN1VcktHqfa/H/Z+OWvzfvHddy+G+17/60JZBkCAnIm2T4hrbLQ1sCiSG/W5ed1Oe8IwfW8vhSMfHq+v+B1k/BChMdcWT0cA5M0/z4448nTpyYkpKSm5vbMfMyMguXUtr5J/eZh+CAUKO59b01a958/fXp48YtnjnjzPGPe+CIy2geTzjn1dXVq1atqqqq6nwXPgAHlTuTb/pfqc1+sTUwIizEY3kQynR8nQO1g4Mm6amWHE/54ufb1o+GT1dA+fvQ8Da+MKM698V2eagqJilSUqt/aEsgKSTHG6Kb+pzU5/g6B0aup8L/TP6630PTGaAqYMosDaDnrnbtK6QHDhxITk5OTU3Nzc21+9PZEAAAY+wxrg4Qtlrbd2zYMOr3v58+btyiGdPPHP84ujrotWGMVVVV3T8Hd3lYuFr94cTr8stVgeebs0coUgKWB1kZ/Zngwj4XEtyG6IkcLshuVXaFAo7m3KebVyQWL/mBtmMBlB+D4CWwzqBC+eaKHzZmDw/KiSE5oTWQ2OpPUqREU4inPleEA79LF5JM71CWmUi9Hi3bfStv2JW1v4Oqj4EowIAjvSdzAACqqu7evXvcuHETJ05cvny5/XTQuSiwaejWN3yorUQSDH/09ttj//jHaWPHLpg29eSRgxj1uJl20TyeUEptDqqrqzv/p9T9rcTC6o8mX5NfLpefb8oZEfYnIv8gIzP2jhzokisUiG1b0bd17dBi77+Tj1dCXSE0F4F6seXq8msrf1abO7w9EK/I7vZAfNCfYAiJ2JvAvDYHsbdxoPhd9au+d3HVb9Rr20FtBgaADeA9bmRr1yiKsmvXrjFjxkyaNGnNmjUAdtM09iXHj48DQrmi7du6dfyf/zxt7Nj5U6ccO7TP0Hvc/fBoHk+6y0HHQSOiVOvora6AXlS9J/2q/P1S/4tN2d8L+4cg/yA9ox8T4rDgREJH6YF9rCC5lEBsQ/a/NK1JKpF+DZ+8B+0NuLUGcEm4bOuV1f9emzs86Peo9pmi5EG+BJYVz7O6cpBoeoeyrATq9Sh+Z9PaF86v+HXT+c2o5RYwAGL2cA7C4fCOHTtGjx6dlpa2YcMG+w+7HjQ+Rg5Mi4aUE7t3J//1r5PfemvelPSDe3Yhq8d1no3mseX69evr1q1rbGy0344YY8rZvTkAjgFMAINzhZF20Iuq90y9nvuTmpU/rPQO0fOGaT6XmdUP5AFYcHZUIrm7ctC+4qmb3r5l2b+FCx9BezMQA3hNW9n7l1f9sjZ7mCI5TSnGkByW5OK+gZA1kHudVIj9kgNfUicHt/KGXd3wu4qTeVZzJVAKWAPW4w4au24HtLS0bNu2bdKkSRMnTty5c2fnyYJd99H55f3noThgYfXU3r0pf/ubzcGB3Tsts8eVbUTz2GJz0NTU1MkBA95NDoqr9s4oyPlJ9YofVfmG6nnDVMFlePtRyYFER6TZye0c9CkR+leu+CNc2g+hVqAW57UtJduurPxlffazuhhHhb5IjMFSHPhc4HVxr6ODA6cuJnRw4Fb8zqqcpMtr/7v8RC5urQbGAGs9sLF6Vw6am5vffffdiRMnTpo06cMPP+w80LE56CwGu/88BAcW4op2Zv/+if/4R/qoUXPTJ+/7cHv0YaE35/r16+vXr29qarLXqA/GQc2BOfn+H1eu+HGVOExbHuHA8sYgMdYUHYbk0iVXJweq39Ga27dc8tSsewMKDoPaClRlvLLp5jsFy3/Z6B9m+ZzcF4PFGCL2B18ceOO4N5YKsbo/pgsH8dTrVgOucn/ChZW/KjueQ9trbA446XHdkLpy0NTU9Pbbb6empqalpe3du7dzy8BeFzxuDkAzPj10KO3NN9NHjZozOW3Pzvc1NdjTfnzRPJ4wxgoLCzds2NDc3NzJwTfuHdzOgVHccGThF9KPSvNPgz2OAAAgAElEQVR+VO3/npo3PCy6dF+snvkUEmNNKdaQnDYHuuQyJKfidzbnxFX4n216JxVuHge9hfIw5qXNRZuuLf9lizSCZA2ELAcWHFjqz8T+XOh/dw7iSsRBn+f9R9nxHB6q68IB+af9TO+UrhzU19dv2LAhOTl5ypQphw8f7jxZtJcJdnv7buWhDhrBsM4dOTJl9Ogpo0fPmjTxo+3blHBblIPeGUJIYWHhxo0bW1paHoaD9tPe88JrJbk/rM5+PpQ7LCy6LClOzfgOEmMiHMj21UaXITkV2V3nH1SR+2rLB9Oh4iyYTRhaEBQ1F224lvefbcILJHMIZHqQ4DblAZYUR8T+zBdDhZguHCTaHGjZzmLB83nef1SczAGlDjjhOAxU7ckc1NbWrl69evz48dOmTTt58iQAUEo76w4eLweYgIW/OH582tixU8eMmTkxddf774aCLVEOemcQQteuXdu0aVNra+vDcGBeyDkn/Ohmzo9qcl8K5jwbEl0kx92FA0dXDkJ+zy0xqWLFf7TvXgzVnwOqN6GRwI2W0k3X8n7VJrxCl46AZUmmL0GTB2l+l+nvT4VODhz2vFabAz3HVSIOvLDyv26dXQFqPXDCUAiY1tM46HpYcOvWreXLl48dO3bGjBmffvopRMbkRsoN7J5U3crDcYDppZMnZ4wfP3XMmBmpKTu2vdPe1hTloHfGsiybg7a2tofhgBas7uSgLWdoWBrAVwzUvU+Z0p04kBMqhBFlq3/Ttt8HNecprtOhnsKN9op3ruX9us33Q7L0Bb5spO4bFvYnhrIHaoE4LMRSIUb39/06B2XyoEtr/t+6z1aD1gAMUysIYPRkDqqqqnJycsaMGTNr1qzz58+DPQjv0XLAIhzYLQ9I5wVnQoDQi6dOzZwwIX3MmBmpKbu2vhNsaYxy0Dtjmua1a9c2b97clQMAYMDt1504YMAxcARgca4REgajDIq2nPP9tMz/SkvOyLB/sCI5YdVgVehryLGGHGtIjo6tRLcuuUP/P3tv/RfXmfdxP3/A89z3vdu7jeESCLHaVrZdubvW7bZbSzVtk8aIAfEQV5iZIyMQdyMGkcYbaZJCnCS4w8AgwzBy3OX7/HBgOkkgbdq0Tbt8Xuc1mcwwwuFc7+t7fe3CE+otw+vWv+s5ZQP3LUVsFaEdoJ517i1Z9a8O9EUx41k5cziJJRG2RNIew1ojJTRMRvoLeB8e78ujsTySIJsTJEus4Ihpsg4s2/hv39V1wLaAKspCAOCRCzSG4sDpdNpstnHjxs2bN+/GjRvQhQPj2WAD2++u/+fBvkrnv4bDWAVJLrl6ZcnsWRM+GTkvLXX3pg1Ehxt09XtkR/bqlyMt9NB11TgAtIKCr/fsyQkEfCHP3u8y6HwtyAAKgKzpIsjtUkVeoe11N/YUj0azK/8XVsXSeDSBxzB4BI+F8VgYg0cS1gQCT2SweBJPbMocVJn9qv/6NuAaVdYDcgCkZqn+YM2ON1qyhvkzE2hTvC8rypsVQWNRnDmax2NELFJHn9CQxyUkkkXiaCSBRhIkewKV/Uy1429UvgNkl66Skkw/gq2AVVVVFEUURUVRaJpev379rFmzpk2bVldXZ4QSFEUJtp8Jhh6/o74dB3cS3XioCweKUnL96tL0OQYOdm1YR7a39eLg16774WDv3t3d4KCHa8EotzFeC6BpugSyl684fNP+NmF9ErBwftn/B/ZwAoujHEm0NZLDO3EQsCYF8CE0lkDiia6MgXXr3iBKc0Fp1zkfiDQIHr3+WMW2vztXJ/qQeAqL86wKb8/qx1oiRXMciw/k8ShA/hcsj8lIGI3GEeggAh3EY4ms45kG+9/5fCtIDZoSEBVafbTb+TAMs27dujlz5sydOzfYdSYUBw9e0fht6hEHigKKUlZ4ffn89ORPP0lPTdmxbo2/tbkXB7923Q8H+/btIQj/D8WB4x3S8QxYI7il/6+C9fMjMUz2kJ5w0JiR2LrzI6n+BIAfRAokBvh2aDxZuvlvztWJAWwQax3kWRXudvRlzBHf4MDymIEDBos1cMBY4lnHM41Zr/L5VhDrVdkvyNQjiIPQKub29nYEQdLS0tLT05uamozV2c+EA1kGVa28fTNj0YJJoz6bmzJ16+psT5OzFwe/dt0PB/v37yXJQMjjD4wDqfb4Tce7fuvTgEcJy/9Hsw7wIzF01uA7cZDosybReDyBJ9avTPTljYe2iwAEKAxIDLBt0HSqeONfnKuTSOtQ3j7Ysyq81fYEbQqXLPEMFs9hkWB5DCy/MXBAYkkklkRkRDL2pxuz/sF9jYNQ98jiQBAEo52BKIp1dXULFiyYMGHCvHnz2trajKWBUeYMnbs8P2iB87epRxxIEmhabWmxZdmSyaNHzZk6ZVOWvbW+thcHv3Z1jwNdVwsKvs7N3UdRRPDxzlc8CA7A9VVh1rtuZKiKRcgZj4EjwmeJDlgTjc6IAhrGYaE4SKpbOZQ9PgP8NwAIUBkQaaCaofFk8ca/OVcPIfHhvH2IZ1Vkq+0J2jxAssR2gwM8MYgDp+Pv9Hkz8FXGYkF59HwHwUoEWZYrKytnzZqVnJy8fPlyr9dr2AJBf4GRg/BAb/79caCLImhaQ0UZtnL51DGfz54yeb0Nb6qu7MXBr13d40DTlIKCr/Py9tM0abixNK3Lj/VAOGjPv571nss0REEjFfPj4Ij2WWL9eMK9OCDx+AA+pDbzGfmrpUAXg06AyoBMAdkIzhOlm//hXDWMQIax1iEd2VFuR1/GEiZaomg0hsXCu3DQn8FiKesgyjqIzIxiHE/WWf8SOLMS2ArQArJGS/oj1+8gaP8bkd20tLQJEyZYLBaCIIJGwV0/+d31/XGgCQJoWmNVhc2UkTJ2zKzJk9biaENFWS8Ofu3qHgeqKufnXzxwIJdhKABNVeXvgwPFC+2Xrq96vxkZpuLRcubjujXKa44hbIO6xYHPOqweeVm/jANXqWiEpjGgMQYOKra+7lw13G9+kkKGdmRHtWcNYJEQHJh/a+CAtcYYOGAssYzjySrkT54TS4ApB6BUYMVHr6IxOPmzLHvz5s1JkyaNGzcOQRCGYe7CwYOGFeCH46CputJuzkwZO2bmpIlrMKS+vLQXB792dY8DRZHy8y8ePJjHsvQPw0HBtdUftVmfVe1xQsbjEhrmyYyis4YweHT3OLD+BW6sBaFeVAMasACdOKje8VZT9lPejCcJ85CO7BhPdhiHhgvmcBqLYrFwMP8PIP8to32DOOCwWMbxZLn5921HFwJdBkBpwAnqI9fOJ+gOCOJg/PjxVquV4zgACGYow0+MA1BVkOW2hrrNq7PHfPjB/Glp2RZTdfHtR+309ephS+vpOHbsyIkTx2ia1HVVlkXo2v+jJxzc824K6BR4rpTtnNiEPS1gMYqln4xGBtCBlC2JQSIFNEJAw1g0ImBN9DuGBPC4VvOgWuwfULobRJcInAosaBQIbnCeKN7wai02lLD8jsOfbcUjW219BVuEaJQ/4RFg+Y2BAwaPJvEEEk9kkOgANrgG/5Pr0BzgKxS5XQdW1B+5AmfoSjckSfLcuXPz589PTU3Nyckx/Is/8J1/KA7aGxu2rl099qMP509LyzJnVhXdegRPX68equ6Hg5MnjzMM9f1xABQEbpbtnuJEn+GwaMkyQMGiAuhAyjbkHhwkBfC4ZvPgWvubUH4ApDYOeBl40CkQW8F5onTT63X4U4T5RQF/vs0a02bvF4KDMED+uwsHkSSeQOIJDBIZwAbV4H9oOjj7EceBUZtEEMSXX36Znp6ekpLyCOBAUUBROlyNOzasGz/y4/nT0hymjIpbhY/g6evVQ9X9cHDq1AljsWDgoNMN/kA4YEpK96XVoU+zaIyMRGjWWAIdRFoHs5ZICYmQ7sSByzK0Yc1IqDkJcgcLggicDhRIbdB4smzTm/X4s4T5JR59sc0a12YbINrDRSzc2KylJxxUYy83HpwJXLksuR9ZHBhnlSCII0eOzJkzZ8qUKXv27Pm5cSDLoKr+1uaczRsnfDJy/rQ0W8aK0hvXHsHT16uHqu5ZoOvqsWNHTp8+xXHMD8KBWFmWN70GeYZComUkAuzxJJZE4ENYS/Q9OIhxWYY2bxkPDRdAIUgQeeA0IEBugcaT5ZvfqsefIzJeYi0vtmJxbbYBgi2MR/uF4OC/ZLQPg0eSeDyJJ7BolIED54EZwJYZOJDgUfQdGO4Dv9+/d+/emTNnTp48OTc39+fGgSSBplEe977tWyeN+mxeWiq2fGnR1cuP2unr1cNW9zjQNOX48aNnznwpCFwQB53erAfEQWnezCrkdyQaKyGRmj2hOxwk+B1JfmtMk2W4Z/d0aLmm62wAJBZYDQhQWqHpVOXWEXXY7/zLX6ZNL7agsa3W/rytH4f0vQ8O/GhiFfpSQ950YEoksUUH5hHEgXFKVVX1eDybN2+ePn365MmTjxw58jPjwIgssL6OvF07Jo8eNS8tFVm6+Oal/Eft9PXqYat7HKiqfPz40XPnzogiD6BJkgDQlST7QDhgy4v3T69Gn6OwOAmJVKzxBDqItA7txAESEYoDJzKcODAPPMU6CF5dpoEJ4qB6+/v1+Av+5X+kM19qQePbbAN4Wz8OeYLBIzi8PyD/dScO4lk0yo8OrER+X587DehiUWjWgZHgkev9GWx81tra6nA4UlNTp06devr06UcCB3zAd2hPztQxn6enpliWLLqRf/FRO329eti6Hw6++uqsAYLvjQONLLq5L60af57GEkRLhITFBpAkyjaMtUTL3eGAObYMfBU6yF5dpoBWDRy4vqzP+bjR/hKx8s+M6eU2PMGTFSE6BvBon++EA6rokcVB51buHNfY2GgymaZOnZqamnrx4sWfCAfdSQNdUwQeNI0j/V/s25Mydkx6aop58cLrX1941E5frx62useBokjHjx89f/5cV0whBAff6d0UAweK9/rN3SnV1pco6yDREiGjkSQykLYlMUi0gEYKaASLRhDW+IBjkNcaV4s+S3yJAlEPIJKKQOu0ChQoHeD6qinnk1bHS2Tmy4Ll9x3WBP+qKCU7SsT7GTjQkf8G5L8ltK/RNIHEEzjEwMEL9ftSgCoShVYAVtEfucWCEVZgaaahoWHFsuVTpkyZlpp2+fJlXdV0Xe8kb+jtg+j74sBYLkqiQBNffnFo4mefzpo40bxowYUTx0FVoCsdIpgy8T3yJXv1y5Ku67m5udevXxdF0bhkjf0/em5/YrxMBV3t7HegcSC1g/da6e60Gsdf2exnFSxKRfpSpv4MHs1Y4zwr+ki2aB6LICzh3KrBHdbB5dY/C8V5wLSCwoAmKDqj6AwoLDRdatz2YRv+FJExXECGB/A40h4pOSJYtC9tDWPxPprlf8DyGwWLEvAEEksKIIk8Gu2zxDZm/enG6g+ALtHFDgBRUR+9bVd0AB1kXmhscM6bPWfq5CkrliwtKSrusXfRg+g74KCbv2GXfahIEkudPXZk8uhRsyZORBYuOH/8GChycN/IXhz858jAwY0bNyRJMgxaTdO633bljr3ZVNBlABlABJUByQ2eK5U502rsf6OynpOQCA3pw2Y+zuERtD2+PXOAaI/m0HDaEsZlJbnxoaX2f7KVJ0HwgkSDTKs6o2ocKDI0XW/a+l4bNpjKTBTQQQQeQ9kjRXvknTh4TMGiBXwQiQ0jkUQOifIjca6sP9xePxLoUhC9oEuq8sC9yR/i+ezkaYh0XRc4XpcVieNdDc7F8xdMT0k1r8yoq6r++XGgqbIqsBdOnUgZO2b2pEmWBfPPHT2iSaKxhgndQPZBCy179YuTrut5eXmFhYWyLN+JA6Oh3nfGgTu/cldKvePvhP1pwRymWp7owkGs1xImOWI4NJxBwpmswS3o0PLVb4gN50AyOh1QnThQFWgudG5+txVNok2DRCwpgMcQtgjRHslh/RhbOGft2y0OAmh8c/Yfy7d+DkwZyH7QRE194I2MfmypsgI6KJJcX1u3aMHCKZMmZ67MaHI2/tw4MMw8Rcw/82Xa+HGzJ00yzUs/ffiQIvDB7gu9OPjPkaZpeXl5t27dUlX123EQlK4avRIBeFAZEFuh+Vz1jsn19lcC9ie5zP6y+XHG/ISBgwAWKWfFskgYg0eT9qQGy5CqTe9D6xVQCBBIEMkQHNxs2PCmG02kTYMkfHAAjwlYw+/FgYxG8VgigQ4lLAmsJZLEE5qz/1ibkwxsOaiEJnO69qP3TdXvq+5eAKCDwPHFt4sWzl8wYdx4c6apo93zCOAANNDkS+fOpI0fNzM5OWPunFMHD4gsE9xPuhcH/znSNO3AgQNFRUWa1pl9pKpq9zgI1V04kJr12qNV28Y22P5MWIfSmf0USx/W3I/BI2k8mrHGKI5oxjKAs8X6bYOrzUMbdn4OvpugUcAFQCI1oFWdAUWC5uu1a19vQxIYc5KED/Zj0X48jLNHsNgA1h7B2/rpyG/uxQFtG+TK+kNTbgrQpaCRskCD/qMvcnsCwb2RAuNxkRckQSQDROH1GxaTeVpqmt1qYyj60cCBrlz+6mzquLHTx49fPmvmyQN5PE0ZmRKG+8D4lXoLHH/1UlX14MGDJSUl0BUb/w44+KaTMhjVR2KTWLqncuMnjbY/GDiQ0b4s0p/GIkg0krVHK45o2tyXdyR4rcMqzM80500FshhUGhgfiIQOjKpTIHHgvFSz+tVWSxxjTpStg/14pB8P42xRHB52Lw4CyJCAeSCHRDH2pEb7Sy0HpwFRBBopsD/FlmJaD7r3x2RZFkWRpRmWZgI+f9Gt29u3blu6eMna1WseIRxcOndm6pjPU8eMWTpj+vHc/SxJBBu2BL2JvTj41cvAQWlpKXThQFGUb3CgQ484AAGAB2BBI0FysoUbK9a+02R7kbQOZkz9VSyMQ8NpLCJgCeftMYotijL14bKS2m1PlVmecx+dC3Q5aDRQHSASAIymUcAzUJ9flf23VnM0ax5o4MCHDeBsUYw1jHNEhuKAQxNCcVCPv9B6aDr4boJKcPRPsaVYTzhQVVVVVVmWBUGgadrv97vd7paWFqfTWVNTU1JScvr06e3bt69cuXLjxo08zz/AcqNnPQQcFJw9PXn0qJTPP18yfVq3OOhtf/CfIFVVDx06VFZWBt8VB0ZFswQggNGnQAuAVEdfyapc/a8W6/OULYk1D1Ct4RweQWMRfnOYaIuRbeFkZl8+e6jb/kwx8nL7ySXAVoFG6ZTHwIGqEcARUHuhOuuVVnM0Z0kwcODFw1j7nThA/vcuHLCOwXXY822HZ0DHDVACDPlTbCnWEw4CgYDP5/N4PC0tLfX19eXl5bdu3bp+/frp06cPHz68e/fu7Oxsq9W6ZMmS7du3Q8+Ljgf6Mj80sgC6cv3rCyljx0wbN27pjOm527cR3g7o2hwKACRJ+h4dXXv1i5Ou6zk5OdXV1YIg6F3briiaqgOo8A0LQnGgqIJhGihqQAcCwA9UUfvJRc51rzWjT7GOwTwWQZseZ9EIxhojZsWxWLiE9ucsYYxjSCP2dLnjVfpKFrA1oJKgsiAEeMEDwIBA6tVnK+1/bjdH05mxIpZAZ8X5bREkFsbZomhrGG/rB+hvAX08iAPCkiDb4ilrYpPj5aod46D9GqgE6JIii8G52rDVJUkKbVVsJFkETeDgRHhXjPA+w1LTNEEQSJL0+XzG+G9ubq6vr798+fLZs2ePHTu2d+/edevWORwODMNWrFiRlZW1cePGrKysRYsWTZo0CUXRPXv2hPZHDF1oPPxOyt+Kgxv5F1PHjTVwsH/b1kCHB3px8J8nTdMMHAR3Cr0vDjQATVF5wzRQ1ABAAMAHVJH72OzG1a+0oENZxyAei6AtTzB4JGuL5e0xLBKmoAN4JJzNGt5ke7Fi7TvC7S3A14FCgMaCGBAlDwAFtIe/fbjK/kePJSaIA689IoCHsfYo0hbGWfveiwMRjyWwgU7b7yu3j+3EAci6pvQ0ku+afjVNUxQluIf6XTgIOtdFUeQ4jmVZlmUpiiIIorm5ua6urri4uKCg4Pjx4zt27MBxfMmSJenp6TNmzBgzZsyYMWNmz56dmZm5adOmM2fOXLx4saio6MKFC8b+S0uXLs3Lywv9Dt+jY2pQDwcHaePHTR8/fumM6Xu3bPa62yCku7OxS1QvDn71UlU1JyenpqYmFAeqrt0HB6omAHAAtKL6oNM6uNlyYGpj1h/cSBLvSBDwSMbSj7XGsLZY1hrFIv0VrB+PhDNZT7kcf6ra9KlamQt8gy4ToNAgBmTFC0BJ7Q1t57dUO/7gRaJZU4yIxlGOWK89ImANp+yR3+Cga7FAoENJJFGxDzRwULVjHHiugxIAkEFXlXsky7Isy6GTcGggwEi7kCQptEmZKIo0TZMkSRBEIBDweDw1NTUFBQVHjx7NycnZsGEDgiALFiyYNm3axIkTR48ePXLkyPfffz89PR1BkM2bNxcUFFRXV9fV1bW3t4uyxHBs/qWC+QsXvDPi3cVLl5w6/aVuFA6AroGu6pqiqcaZf1Aq/NCsRNCVwoKvp00YP2PChCXTp+3etLG9pTk0phB0Mj/gF+vVL0yyLO/atau2tjY4Q8qybAQUesCBYuBAB0pRfQB+AC/4rjh3f95oe7YdGSg44gU8ksUGsLZYAwecpb+O9eeRcMr+lNP+f1Xbxur1x0B0aVIAZAokQtMDAAHSWV55CKt1vOxDozhzLG+JIWzRXnsEYYsgbREGDgxXooREcmgCiQ2j0EGwKom2DWpyvFyzawJ03DDSkIJ5B8bML8ty8MIWuyQIgiiKQUBwHGeMfEM+n6+1tbWhoaG8vPzKlStHjhzZtm3bqlWrMAwzm80ZGRnz5s2bNWtWampqWlranDlzli1bhqKow+GYOnXq/v37nU6nx+Px+XzGCGJZVlYVlucufH1xxqyZI95/L9NsunLtKifwhiFmHKquyaqiaKr2gEB4CDi4eSl/xsTkmcnJi6el7Vy/rqXRGbSUoBcH/zESRXHnzp11dXWhGwHcBwc6yJrOA7A6EIraAeAH3SO7z9du/aAJG+5F4w0ccHgEZ4+jbDEcHsGj/QDvL5jDfPjwWuufK7dNhKYzILeqcicOdPADeL21t27mLK91vEzgUbwlhjNH+/BIryOSsEX2hAMGH6xlJRLYwEb7S/V7JoH/FigB0CXD0xfKAsPyN9bqxrKfZVnD828M+5qamlu3bp05c2bfvn0bN2602WyZmZlLly5dsGDBokWLlixZsmzZsszMTJvNtmnTppycnPz8/KtXr5aUlDidzo6ODpqmOY7jOE5RlAMHDmzatOnixYulpaWtra0sy7rdbldLsyhLrpbm9Rs3TJ85w5GdVVFVyQk8y3OSIocSQdFURfsJfQcGDm5dLpg1edKsiRMXpaVuX7umsa7WMJyM214c/IeI53kDB0G3lrGhe084UDVR1bgQHPgUpZmpP1a14c1mZIgfi5cdcQYOGEccgUexWLiIdOLAiw2rxl+p3JUC7fmgunWVBIUGmdTBD3pHR1XhzR1L6uy/J63RAhLLmiK8eJjXEUnaowhrOGmL6MxKNP9WtERwaAKFD2etQwQsxpMZVY+/UL9nEhBFoBKgiQBa0H0YtHYpivJ4PIFAoLW1taqq6saNG1999VVeXt6aNWtMJtOiRYvmzJmTkpKSnJw8adKkGTNmLF682GQybdq06dixY+Xl5SRJhg4HjuMEQQj62oIiCMLINThx4sS8efP279/v9/s9Hg9JUzqAx9uRs2d3hilzx66dXr+PF4X2Do+fCNxlJvwM1sGtywWzp0yePWnSorTUratX1VdXaSFJysHmLQ/0tXr1ixPHcTt37qyvrw+6ze6PA1nhv8GB1g7gEwSntyK3Yu1rLUgSicfLjjgeizCKl/xoFIOGiUg/sA4QzGFe7Mlq219r980C8iZoHaBRoDKgkJru0zWPt/rG7V3L6h0v0fZYAYllMsM7sAHerAjCEeXHw4I40E2/MXBAW5/kbEM5JMq9MqIOe75h72QI3NZ5j8iRosBJksRxHEVRRuS/rq7u1q1b+fn5+/bt27p1q8PhWLFiRXp6elpa2sSJE8eOHTthwoQZM2ZkZGQY4//27dsej8dIHzCYouu6YW4EIxQAoCiKIAgGGoKDxbARdF0vLCzEcXzNmjVFRUUeb0dHwH+rpHj1+nWZiCVn315G4AmGbmxpdrW1ur0dAZriJFHWNSP764H+iA8HB3OmTpkzefLC1JQtq7Lrqip7cfAfKJZld+zYUV9ff1fUzcDBnTzQdNB4hZN0UQdZBVZRfQAdIlPecWtT7apXPJZ4xjpQyYoX0DAeC2OtUQFLOGEZwCJhYA0TLREBfHhD1j/qDy0CoRK0Dl2nQWdBoXSVBMVL1Fwr27O43vEi5YgV0Rg6I8JvjiBs0ZQjKoD3J21hHNbHwIFkjuDQBBYfxtmGSlisNyOqHn+hYe9k8BaKZDPR0ebzepxOZ2lp6cWLF7/44otdu3atXbsWQZDly5cvW7Zs/vz506dPnzp1anD85+XlFRUVNTY2MgzT7Vm6Nx3A2Jo9+EhwoU1RlPEsSZIAUFxcjKLowsWLDh/54sqN69duFm7evs2CYxu3bvFTtI+kmlrbGltaG1ta2zq8AZrhJFlUNVF9sLyJH4oDXeIrbhUunDE9dcyYeVMmr7PiVWWlxuIqmIvSm4P0q1IPybAUQe7asbOztE4H0HRVVgBAUkRJkWVB1zgAXgdJ0TVJAYkHhdAVFoAUZU3jQGwGvbwkd3KT/VkKjSTRaBqLkLF+CtZXRPrQyACPKUzMHiQhEZo11mdOLMt8yX8xC9QmAC8vdtB0O+gSyDKwfmgubDqwwLnmBTcaRmYMkM3xMjqcRxIpNIy29SXxvjzeF7DfAPK4aonkLAMpZDCDJql4HGmJa8BecO1Pab91YM9mh8OSiZoyly1ZunLlSrPZjCCI1ezGnekAACAASURBVGpdu3btrl27Dh48eO7cucuXL5eVlTU3NxMEYRj832Onk55kROiDdJBl2e/31zsbcnbvta9ajdkdG7ZsPXjkaGFRcavH5yOZlnZvY4u7vrG1oamtsbnd1drh8VEUJ3KcYLyhkeZo3Df2aLlXDwEHlbdvLpo5w8DBWhyrLC3pxcGvWT3ggAwQu3bsdDU2BR9RZQVA00BWdQ2CuciSCrqkgECDSgLQAASv6woPghPYS7e3fdhuH8ah4Z04QPvq6P8qlidYcz/GnshnD6Uy+oloDIMPdmX/nb+xDbQWgW2SdUIHHkABQQWSgNYb7V+kO9c878bDicx+sjleNz8lmYaxSBhj69OJA/Q3YPmtgQMGHcJig4ilfXhbknv1/5Vu/OyrXSsWz5qYsWj+hjWrjxz+4uLFi1VVVR0dHQzD8DxveBNCowk/how3D83ZkSSJIAiWE5zNLYeOHlu8fIU1a3VFTT0va7VOl6u1w+ly1ze6axtaK6obSyvqK2uaGpvaWJY3FiaCIPA8H6wn6vZDf3DegSxUFd1aPGumgYM1GFpeXBRMt4ZeHPz61AMOAj7/rh07W1zNd+FAB0UDFRQAEUAAkFRdEyXgCUUgARgAild1iQGpEdynrq55I4gDCg2X0b4a8phieYKz9PeaoyhrImMaIONxLD6sefVrzLWtQFUB+FWgSaadJLy0JwB+HzRdqcuZWr/qd+3WMMo8QDLFaaYnJdMwDg1nrH0paz8e7wvI/4Dlt4o5IogDLjNczh7Wse6vzbmpZPnJ8hvn25udisAzFB0MnXaegJAhaiyH5S49ROsgyILQEaQoCkHSvCAFCOrCxfzVazbs2LmnvKKGF5TqGmdNbWODs6Wxqa2+vrWioqG8vL66xulytbjdbpqmg5G++1DsB+NAEauLby+dMztt7Nj0yZNWo0jxzUIjHhMaU+glwq9HPeDA1+HN2bmrtbkFNF1XNdB0TVEBNEUTFU02+puAACCrmiqIwPllhjJKlwQVRAKURql2z9Xsf3Q4hnJoOIFEUWikhPQJ4sC9Moy0JQpopIzHeU0JLWtel0v3AtfA0I1+qtkbaOY5SiRY8LZD/dfOvWl1q5722MJpS5hkilMzh0umYTwWwVj7UvgAHu8LyG/B/JhijmDN8TQ6hMOH8KYIwhxbmfFUfc5EIIpB8oMuK7JoXPyqqhquPp7ng/umBzOOQp2CD1GG0zE0wClJkg5A0ayi6jpASWnlzl179+zN+zr/SmlZdUlpVUVlXYOzpanJU1fXUlnpLK+ora931tXVud1uA1WGU7MnX94PxoEq1ZYWL5s7Z9q4cXMnTcy2mG9dvxb8YOjFwa9PPeCgo92ze1dOe5sbdNAUNYgDWeNlVQAZwKhjVsCwDkiN5QBEAFlWgesArsJ3xX7V9meffSiHRhBIDIlEGDhQkT48MoB1DGYcQ1hTBG+J6chM9G55Xy47EHAVlhSfv3H7Yv7lc2fPnNy1cVvumuzqY+vdh+fWZD3ZYY9g0QjJFCevHCqZhvFYJGPtS1vDBGs/AweyKTyIA8Uar6192rvx774T6cBXguQDXTaaC/xcFq6BgKBL3lih6ACSIkuyqqg6RbMtre7bRWUnT509eerswUNHc/O+OH7izKXLN27dLispqSkrrykpKbt69ert27fb29uNZU4wMeRe/SAc6JoCmlxfXrpiXrqBgyyz6caVywYOQtOTf7wlVq9+avWAg/Y2956c3R3tHtBBlRUDB7quKrqg6hIoAEYPNBU0XZSA40DkQZN00GUJ/A3Qll9zcHoh+mLAPoRDoggkhrCEi5YnNOQxDXlcQMNo2yCfJY5Y2V/CE2nb0+1bPig+aF5vnY+Y5y1ZMXvW3NSZM1JTxk3C5s4q3IM1H5he7RjudUTyeJSYGSutGCKZhgl4FG3rz9jCeesAQH4Lpt8KmWGseSCNDuOtQzsW/a8vM7oWfa5x/1Tw35JpN+iKptwxi2qaZsQdGYYxqgOCVQnB4frQTnMXC+76r9fv4wReB1A14HjR8NvSjHD12s0jR09u2rxjzdpNGzZu27Z9965deXv2HtixY1dOTs7Zs2ddLlcwe6qnD/1BBc66poCuNFSUrZw/b/r48XMmJjtMmdcuFQRxEFxl9eLgEVb3jdJ7PIymePccba3Ne3bv8na0d0WgVV1TNF1SdE7RBU3p6njEy7xA0WKAUmgfR9IMp7O02nxbrzx4c8OHpfjzpH0Ih0UHcaBafqshj0tof78pxpMZTZsiNccwAn+2ecP7+dsXL5jx+eQpny5YPNOejRw6uP/ahUv+qnKoveDcl1JpG+rNihBsUWJmrLh8sJg5TMBivsGB5TdBHDDYcM42FLIGsdakOvTF1kMzQawBmQBdUaROC9dYF4S6Bu5fp/jDZawUglZ9KBqMtOjgT8qyShAU6EASbEV5zYXzBYcPHd+5Y+/mTTs2bdy2b1/uqVOnysrKgrHP0FKru/QQcOCsLA/FwZX8r3tx8IvSw8FBa4tr754cn9fTiQPQDBxIKiOpnCxqCgcSLXMEEyA8HqLVTbW7PC5Pe5sWcKt1l/Rb2246Xm1w/I62D+awWMISR1jCBfPjWhcOePtgxjZUxBJYS4JzSWLb1k+91/edO7G7svIGw/t1kFVFUGgBJBY8haWbR1XaBvuyI0V7tGiKFpcNFTOHiXgsbQ2j7JG8dYCOPKabHhMyIxjzQAofztueZE1RhCXeaX3Ze3weCNUy7dYk3oiVhkpVVVEUWZaFrhyBH8mVaHyWsU4xPtQw8gVBMAazqqosy8uyCsaCSwdd6xytmgqioImCpqkgCNJdyU4/zmKh8zpQGirKrCtXTPzkkwUpU7Hlyy6eO2t8PM/z0OUg7fUd/Hjqqd2F8d/7l9zrun7vgNd1VddV445hBcuyKEmCLIuKIoWGmYNWgCwJrS2u/fv2eNrbRIHjOUYUOFWRBJHxES3tXldrc1tro7vN6W5tbGlwVlc1lNS1VLtaGxqqy+uunoO687U7p90yvdix5jkST2CwWONWRvvqyGO65XEZ6c9aB/ktCSwSx6CJPuvz9IGpWuPXAJSus5xI6CCDrooEDRwJDV+Vbv60FI1vw/tweISKxmuZT0um4QIWxzkiSZux7cpjYHlctkRzSBKJDqfRIYw5isSSmrL/7D46F6QaTfCCJkvCI9dJ+c4/1jfSddD1rqrGkOOB9HCsA+vKFckjR86fOgVdtvTcl6cMRvbi4EdVT901jCLcby16D05rmqZommKM/OB9XVdFkTcQoKpy6CUoCpwsCZLICzwrCpwk8ixD+byeivLSPbt31dVWt7a4WltcriZnVWX5rdvXGpoqKqqLCq/fvHg2/8sjpw/nHtq7b+fOfZsda/HFS+Yunzt91fyUtlNrXdsnta/7C7X6SRpLYLB4Ek+8FwcBJJFD42lkkAd5jshNlZ1fA7AAPC/RGsiqIgkBCrgANHxVuWN0uXWg2/oEh4epSIKBAx6NZWyRpDWSsYbpyGNg7iNZYrtwMExAB1L44Crkef7rTBCrQSYljn3gCuGfQg+Cgwf8/g8BB41VFfbMjAkff5w+eRKydMmpY0cFQQAA47YXBz+xgif8LvX8h9C6NkTr5lA1UVZ4SeY4niJIb4e3jWPJgN/T6KwtLysqLiosLiq8WXj18qWLxUWFR48cvHXz2uVLFy8VXPjq3Jd79+zctn1jhnnRisxFy5YsXzh38czU2ZOSJ48Z/9ln4z6cs3Da0qVzvtix8fbhLXAtp2PneN+q37cs68dg8V04iFeR/mB5PIgDAh0k4IMoS1KL+XfefSmC8xLoHIAoKqyqS4osyhQLPAHOcw37kqscgzz2vhweplgGqhlPiZlPcpY42hrRiQPL46E4ILFhEp7I2IYWr3gKCrOAqwaNoSniZ/j7fbvuXb51lit1fzyIfhAOjPYnrpoqhylz/EcfzZmYbF686MjBA8bKqhcHP7H0rk72dyHgvusFLRQHOsjG+BdERlEFXqAp2h8gOrw+d5vbVd9QXVlVmv/1V5cvXbx+7dLtW9fLSm+Xld6+drXg7JmTZ8+cPJC3N3f/bocdQywZK1csmZY2ZdbstAmTPxmX/Mm4MWMnj586f/bCVVmrjxw/eLnwQklVobu1GgQ/eCr8RxCn/d9+23DJHsthsQyWQGJJd+GAsyVR+GABH0SYB7tMz3n3T+Mbr+maqOmipHKKJiqyCLwEAgm1Xzr3T6xdldTh6MfhYbI53sABa44lsTADBxryuG7pI1liGXQIgT1FYsMEdCBtHVKa8Qx30QRUOcgkx9I//R/xO+jRxEFXCVNLXU2W2TT2gw9mjh+XuXDBodz9hg/TcH7e1bytVw9Ld41wY/Aba4T798w0sll4nmcYhqZJhqFoJkDRfoL0+gMed3tzY1NdTW3F7aIbNwqvXLmaf+nyxUuXL+YXnD9/4cyZsyfPnD5x/Njh3P27d2zfvH3bph3bN2/dsmHd2mxT5nKLeeWSxfOnTkmeMP7zicljR48aOW36lOy1lr25265du9ba3C4ysiKpksrxKqkb7VIDzeC8ds38mRP9my8zRrZGclgs3YmDBAMHYHlc7cTBUAFLIsyDW9CXAofnSi23NV1SNFHVJVVXFFkEUQGqg7q5r2zryPo1Qzoc/VhsgGSOCeKAQMMIWzSDR9yLA9ocQ9mG1Vpfdh6YAYFiievQNUWSfvRtVx5codZcKA6MiO/PhwNFFkFX2hrqViGWMe+/P23M5yvnz+vFwcPVvWb/tw54gM62/MaYN3ry+Xw+r9fb0dHh8Xja2tqam5ubmpoaGxsqq0rLyouKigtv3rp27fqli1+fO3nq6KHDucdPfHH4i7zde3Zs2LjG7sAsSEZG5rKVGUvnz5s9Z/b01JRJE5PHTp2SnD535orlizMzlmU58F07t+bl7rl44eytm9faWpso0gcg6sDowOq6qimgiaDKmgqiCrzH2wCSV22rhvrLxfho/+o3fMvDyGX/xaOxNJbYHQ4GU/hQHh0UsAztsL8inF4B3godZFWXdFAUTZZEHgRZ87iaz2+8tuqthrVDO7L6MGhf0RStZjwlmZ7iLANJLJywRdPWThwISHwQB2RmDGUb5sz6c2XOZPAXiawHdOD5h5ZH8JCkPeo4cDvrV6PI5++9lzp61Ip56V8cyDPqpQwc9NYs/ED1xIJQB0FwwmdZliRJoxuf0ZC7qqqqtLS0uLj45s2bhYWF169fv3LlSn5+/oULF86dO3fmzJe5eXtydm/bvGXd2nVZ2ausuNW8MmPJosXpqWmTpqYkJ08cM2r0xx+PfG/kJ++PHffZ5Cnj0+fOcNjRo0cOFBfdaHe7RIHWNVFTBSPNiOdIAFngKYGniICHYX2yTsg6qapy56WrgazxnEKIsh+AAqKJuXSgCPmoxfwHxRoP2VE94gBPIrEhHJJEIMOotf+EAiswTh00AweSIgo8C5IKXlfLhU1FGz9oWDvY43iCsjwhZEapGU/J5qd5JKEnHBDYMNocxzierLX+se3ofCBKdJlQVVV85KwD4yQqXUeI2zA0K0yFzuPHwkF3RJAlAXStralhNYqMHjFiyqhRy9PnHjl4wIgpiKJopFL04uAePUCc3/Dz33sIAsfzLMvSFEV4vZ7W1mans76urqaw8Hph4fXr169fu3blypUrly8XFBQUFBR8ffHixXPnzpw8efLgwbydO3euX7/W4XDgOLpi5ZL5C+akTZuSPHHs2HGjRo0e+eFHI94d8ea48aNT0yYvXJSOWy07dm45f+GMs7GW5UieozRVBFA0VZQlzrgPoMgSR1P+ttYm4z6AomuSrvMAtKoRqsRqkmzMZCLoIgiKRoDQAq7LdTvm1yBvOBcPla2DeHM/AYnm0HgaS+DQeBkJ0yx9dUsf1RIm4AkUOohCBnvx5wJbPoDCzSA0G85OHTReljiBB00Dto2+sat57zjXquE+a3/K0p/PjJJMwyTkSQEdSGMRtDWSsYapSB8V6csj8TQ6hMCGkdgQDonhsp8uNb3EX3EAUw3A8xz1c18n3UozMr074Rq8vQsH2o+DA00xgtCd/w02XRIkEUCTRN7T2rLGbv/o7TcXzpiOrVx+/NgRY7FggMBYKfys7U/uN8zu43sJuuJCC8U731HTjFIQjuM0rSvGo4OmQXBhdNfjqqorilHWpSmqICt8qAMv6MOXFV7VOgeYpkuGS984aCZgePXaPS3u9ubqmvLyiuLikpu3i27cLrpRePPqlav5xgr/3Fdfnj596uSpo0eOHM7N27Njx7ZNm9c5HDabHUUQ84qVSxYsmDdzVlpKypRJk5LHjBk9evRno0Z9Om7cmJkzp1utWG7uvgsXvmpqcnq9Hp5nVVXWNMW4NQKU3R49nGdF5r2gEaBRwPsFnmZVnQAgNI1j2kCsFi4g1ZZXAtYXeNvTnsxEac1TAhopoWE8Fsmj0QIaKSERMhImI2GaNZ7Dkwj8aZf9r005k+SyAyC0SBIFIGuaIgFIAAAK8C4o2+Pd/XkrNozGYwVrvIAOpE3xlCmWtUSKWDiPhfF4fwntK6BhNJZA4Ek0lsih8bIlksSGVGf/i7m+CTSvCqKmcarKPvCQ+inU1eXou9w+iL6DdSB3LVK6PsLAgdGnUVNln9ezac2aTz/4YHn63GzUcuzIUZqm4ZHHwb0XdNfE2/1ZNArdv3uJu9Zj1DeYvi9rusjxJEF2EGQHgCzJLEl5PR0t7naXu93V5m5qczc1ueoanNV19ZU1teWVVSVFxTcuXb5w7qtT164X5Bd89eXpY4e/yN27b+eOnZs3b1m3cdOadetX2ezosuWLZs2elpI6KSV10oyZqXPTZ85fMGfpsoUImrlmbdaunG2HDuee+vLY2bOny8vL6+vrPR4PTdNGZx7jF2QYxrDvADqTFLSQJlf3qofToIBIgkSA5APJr6mCAEAAkDrwpEurP+HZPaZh+WDJOkRxDHVnJnqRwQIaIaN9JTRMQCNCiBBhdC7qwJ6tsv6tcldaoPiQzjerKg0gqqrMA/AAiioAVasWbmrdOKIDeYZFBnJoAoPFU0g8hUTzSISE9hew/gLWV0L78lgEYU0IWJMYLF5AogGLpNEh5fZ/eS9vArFd1ARdZ0FjAR619cKPqO+PA1GWdABZErwd7RtWrfrg7bcXTJ+GrVx++OAho53TI46Dnmzy0FcG3fWh3/+u1NS7Qnpqlzo/O8SOYBiGpmlNl0SJZVgiQHS0tDbW1FZUVJZUVpXW1VfVN1Q3NtW1tDa2uV2tbU2NTXV19VVFxYXXrl86f+HM6TMnTpw8cvDQ/h07t6xbv2rFyiXLVyxevGT+nLkzpqZMHDtu1CeffvjRx++9885bn346cvr0NJMpY8uWTSdPHr91q7CuroYg/BRFsCwtiryiSEHLyBj2WkhHM8MHEXoeQqvuHxAHGmgCiAQIXlApAEUE8APQqqKyTZ7Lm+rXvt2OPC3bh0h4os8yOID1iAMucwCNJLjRZytt/6jZO5ss/ULnmwF40AVFkTgdGB0EkQF/JVuwqtr2qg/7HYsMZCzxFBLLYAkMFssjEYKl77fiwHdlM8gdMki6zoLK9OLgTt3XOpBE3tPetsZuf/Of/5w2YfyyeXPz9uf6/X4AMIJexsD4GXHQ09q7ZzQEX9g57O9KSu8uVqKF3mqapiiSLMuyLMqyLIo8x3E0TQYCAZ+vo8lVX99Q3eCsaW5xtrldruYGZ2Ntg7OmsamusanO2VhbU1tRXHIzv+D8seOHc/P25Obt2bptI261LF4yf+astKkpEyckjxkz9rNRo0d+8umHH3404qOP3xs/4fNFi+dt2Ljm0OHc8vJSl6uRpknDgO/2l1VVWZIEw/UQ/GWDpfV3nUCta2+f4E8+SJhDA10GiQIhACqrg8yoil9RBZUHsanljK1xzZvMqt9zljhi+QASGyKsGi6hYQYOeCyCR6N5LFJCIiUkkjdFsNigNuSZulWvd5zKUJougOQGEEHjFUXiARgdRImFQBWTn12G/MVvfZaxxFOmaNISw+KJnDVeQCN4c5+ecKBawkhLUoXjdfLGdgBCBUXXWVUie3Fwp3rAQWcLfUUiAr6Nq1e//a9/TZswfvn89D05u71eL3Qh4GcvYeoJB6oqG8edKwW1p4s7OO0H+150bbnB8wLNcQwv0KLIixLLcQzNBBobG1zNDS0trta2ppYWl6u5oaGhrq6+ysjnqaouM8yB8oriq9cKLlw8e+bsyWPHD+/dt2vDxjVWG5JpWr58xeJlyxdNmjx+0uTxyRPHjp/w+YTkMVNTJs5Nn7l02cK167LzDuy9UXjF3d4siIymSzrImi4JAmdM/qoqG0aJJAmapvA8KwicJAmqKocCwiiJuat7p/Fr3pXdGHz2gXCgK7wuMbpMgcYrmswpEqdrADwoDa4jy2rxv1D2p6mVkYElT9BIAosPNHAg3IMD0RLF4IObTE81rHtHvr4eyNsgdygqCyqnqrKx66ui8sDWiVfXVuJ/D8FBFIsP/FYc6GgEYR5UjP3DU7AB5A4FZF1ndYXuxcGd6gEHRjt3RRYpMrBl3bp333hjxsTkzMULd27f0d7eDl0I+Nlx8ICuL63rVZ3LAVEUeZ43HAfBJnkh8Xw/L9AMS1C0n6L9NBMwMnlb25q8Pre7vbnJVV9dU3676MalyxfPffXlqS+PHTl6cPOW9SbzikWL5y1YOHf+gjnGkZI6afqMlLnpMxcvmZ+RucxqQ9aszdq0ed2hw7mnz5y4eq2gtOx2XX1Vu6eFF2gARZI5SeZEiRVERhAZSeY0XfomFg2arquyLMqyeJd1YJQnqKps1CZ1O567LXkILv0e6PSLAqMrvK6JqiYqoKqgaSCB1A7+G415M6tMLwSQIQISq2DRsnUQkRkuI/27cBDJYdHGekFAIzlzNI0l1a0c6lz/LlTkgFitCR5OpHSFVTXRwIGmiyA1aTc31Tpe9eHPsEgcY4mlkGgGi2ewWB4JFyx9Baxv94sFe2zAlHht5Z/qT1l5wsnJLABneCS+/8X3S9MPWiyouiaJvIEDwzpYuXD+ti1b3W43dHVA+tm7IX0rDoyJNKRurxMBxqaaxr7aXq+3ubm5ra3N5/PRNG3QQRAEQeBoJuDzu1vbGp2NNdU1ZcUlhZevXDz31an9uTk7dm5etdqWkbl0ztzpU1OSJyR/PnbcqLffeeP11197/fXXPvjgveTk8fPmzcVxdOPG9deuXSkrK2lpcdE0Kcui1hXREQQutIhI+ybS0437Q1Hu2B0QulYBPdW3Gwp2/gq2A+62UPf74aAz6KirvCKoADooEtfhr81vOZdVt+XzZuxlFh+mYgPBFq/aBrLmsC4cRHSDA+uwmpXDnRveg5pckGtF3sPJrKqyqibyAJSqKyoPsgtub6l1vNqBPsUicRwaz2CxFBJLIdE8Ei6h/XvEgS3GwEHDlzaRahJUvhcH3akHHHTeUWWWobZt2PDWa6+ljhu7fH76lk2bW1tboQsB9+/c+hOoJxwoiiRJnT4+miYJwu/3e32+Dq/X6/P5AoEASZIMwxiDRBTFYD9YnucDgUBLS0ttbW15eem165cuXDxz9NjBPXt3bNi4GsUy5y+YnZo2aeKksWPGfvrhR++++dZrr7/xjzffeu2999/66OMRycnjly5dvH//3pKSIq/Xw3GMwabQ2uG71vzBKmNFkYIgMyZ/Ywlg1B0ae44HTf1Qa7+nYWz4Du8q1Nc0zWBKt9uTPujp1zUJQFFAp0VeBh1ApFrLK85sPpX5XpntNXLNn0X7cC4jkl3ZV7REqHj0nTiI5bBYHo3m0WjOEsdlPVtveta56UOoPQhiLc93yCAbOGB1IGRVklmQmvRbm6ttf/cgwzg0XrDGs3gcaYkhLOGcpb+MDegJBxoS7s9MuI38zVOwATS/CgoA1+s7uEc9LxZkVQHQWIbas337q6+8MuXz0Uvmzt69K8ftdgetzaB10NMiMzTN7t5uUKE754b2orpvWQ6EvkOo/8yY9Y0h5PG4fb4OAwEdHe0+XwfDUKLIG4EAY8tthmEIgmhvb3e5XFVVVcau28eOHcvJyVm/fr2RxrNg4dz0eTNnzkqdMnXC2HGfjfzk/RHvvfnW2//64MN3Rn8+MjVt0rLlC9etzz5+4nBp2S13u0sU+WDtsDG87/RcfHeX57e4Qh8NaQCKogqirntoSgGgiTZQWy5umfPVin/WYP9HOF5kscF8ZpRkCVexKAUNl5H+Etr/HhzEUqZYNvt3DZYXfLmTwHUCuGpFowVNUlVWB1kEoHVdUVmQnOrN9ZX4X334Uxwaz2GxDB7NYLEMHi2gYfexDnQ0gkaHVGX/G2oOg+RRQVFVujfQeI96wIGxS6yBg707drz6yitTx3y+NH1Ozs5dbW1tQRx0O7GEZviEPh4kQk/OvG4buRg0YRiGZVmuS8ZGmhRFGVU6HMcYFOB5luMYlqU1TZFlkeMYgvC3t7c1NjZUVVWUlZVcu3bt/Pnzhw4d2rp1a1ZWltlsXr58+ZIlS5KTkydOnDhlypTU1NTp06fPnDlz9uzZc+bMWpmxFEEz1qx17N6z/cTJLwounb9ddL2s/DZJeTmelBVOVjhRYkSJUVTe6EylKNJdLkzoOfvwF48DXdJBVgDcFK0C6KJPb71yzjq60PRXF/4yZXuWQRM5c7RsidSQSBXpL6N9DRxwWDSDxTJYrAEFwhzLOJ6rs7zoPZgCzaeAr5M1lgdVVVlNF0UABkBRWRAb1JvrK/FXfPhwDovlsOjviAMNCe/FwQ9aLARxsG/nzn/+5S9Tx3y+bN7cHdu2t7S0hMalQt9MD9nc2VC3E76u68H9LQy7IGgpGM48Y9vsQCDg9Xo9Ho/b7Q4a9oZxG2KMdNoFxqLA6/W4XI21tdWXLxecOfNlbu6+TZs2WK3Y0qWLp09PS04eP2rUqE8++eTDDz8cQsshkwAAIABJREFUMWLEu+++++GHH44ePXrChAkIgqxZs2b//v35+fm1tbWBQKDL9Oi+UwDNBESJNTIOdZCNrgGSzPU0Yh/QY/9LkSaxAV0TJYAOllcBQCdavt76lenNetvfvLYXaPwpGkngLHEyGqMhkbK5r4EDHrsTB2g8YYqjsp6rQ1/2HZ4ObWdBqBc1ngNV1ThNFwUABjRFZUGol2+s7RkHPboSNSScwYbWrH4L6o704qBn9YwDSZEBNI6lc3NyXvvrX1PGjlk+P33blq3Nzc3BtWjoBW0saw3d/0IPPhssy6Np2pj/5R4U9PwHeWG8yumsLysruXy54NSpE7m5+zZuXG+xmBYtWjBr1ozJkyd++unIESPeeeutf7/11r/ffvvNt99+c+TIkZMnT162bNnGjRtPnDhRVFTU1tbGsuxdvfSNVbcgCCxL8wItCJys8IoiqZqoaYqmS6oqa7qk66oOsqrKqibeZ/b+5Q/7nqRofABUTgLwC5Ig8UA3nc6efG7Rn32r/87Yf0ejQyjLQA5NENE41RIhmfqoSCcOjGFM4/FGQxTCEk84nq9B/xg4Mgs850Fw8hrPgq7pvKpxPAALuqKywNdJ19d04SCaw6IZPJLBoxk8UsD63wcHqiWMwYbWrnkb6o+C3NGJA53rxcGd6hkHgiSCrooCd2jfvtf//veUsWNWLJi3bctWl8sV9D8F0906X2748bv2qzBGcvC+MfkbG+Z6vd6gV48gCJIkKYqiafoOHyDD0F1iWdbYY7uysvLKlSsnT57Mzc3dtWtXVpbdbM6cPz992rTUiRMnjBr16YgR77z++mvvvPPWRx99YPj27XZrbu6+S5fyy8tLjVzde0/DfSu1v0lDMhKXZNl4B01VVSMNiWU74xGhLws6TX7GQOyPK10BjQWFFgAYDUjaH6i/tmPmPwoWvcSsfYW3PUkjg2gkgcUGCehAyRIum/veiYP4LhwkEJYEwvF8LfYn8vg88BeA6GI1kQPQQVJUlgNgQVd1Btgq4WrW98CBYh7AYEPr170LzuO9OOhZPeOAFwXQVUUWjx448O9XXzWsg+1bt7lcLiO935hCjSs+OHsHQ1mhWT137TzF87zf76coiud5o3SXJEm3293U1HT79u2rV6+ePXv24MGD27dvX7t2rcPhsFqtkydPnjJlSkpKSmpqalpaWmpqakpKSkpKyqJFC5YuXWw2Z65fv/bQoQMFBV+XlBRVV1d2dLSTZIDnWUkSJEkIOvaDXyM0EzkYHwm6PILrEYqijK377orwGb/pfcZ5KAt+tTtc6wpojMb7BE0TARSV55pvnDZ/0Lzm3/yqlwQsiTEPZNAk1jqEQxMkc0TQd/ANDrAE49ZvSfA5nqvB/o85tRCIayC2MKrEAADIssKwusYBqDoDTCV32V5p/b8HxYFs6s/iwxrWj4DGE6B4FZBVle4NNN6jnnHA8pzRMfHkF1+8+c9/Bn0HLpfLSN0xTH1j2BsTeDAHLjTnPzSr3+fzuVyu6urq06dPnzp16ujRo/v27duwYYPZbE5PT09NTf3ss88+/vjjESNGvPnmm2+88cabb775zjvvvPfeeyaTyeFw7Ny58/Tp0yUlJW632+jOFhqxN8J1xmFk74U64YwfgJC0vNDmQsZv8W2xDJBlVRRlnheN6sbgzxpPCUJn/P/H9RHo3/n40SWDHADBJ2iaYPyXrKzdPcO/8W3W9gxviaNN8Qw+mLYOo5EE0RKhY2FdOIhksNhQHASQxE4cnFkM9I0QHIh34IAqZy/ZesQB1qcnHEiZ/Vh8mHPDe9B0shcHPaqHAmcVQOM4xuit/uXxI2/969UpYz9fPG/Ozh3bXK5Gw3tvdKQPTv7BcSWKIk3Tfr/f4/E0NjZWVVUVFhaeP3/+8OHDmzdvtlgsCxYsSE5OHjdu3KhRoz7++OP3339/xIgR77zzzjvvvPPZZ59NmDBh9uzZOI7n5eUVFhYau00Zpse9Xglj5g/14d+VgBT6oKrK8E2E8hsZjgOtu2ZksqzKcjfOEF0HVdWNZ3+GpcCPUwB7v4/rkTgiAC+AQgskqB7wFDTtnlyyZDiJDWEyoxlTHIcPYa1DSGQgh0Rp1hgV6S8jYcEWaTSWyKEJHPr/t3fmwXGWV7r/99YMFYrrOFaEkCyELFkYgxOIIZgJc5O5k5sQMiZglpCAE7ZhD5CQEAIYY6n3llqSbXnFNni3LNna933fLGxtliXL2rrVrd6+/XuX5/7xSbJlUjeT3IEZh/7VqS6VqiT111I/Ot95z3lOUtCS7Mu4e8Dx/WDVZkidoOMhLoqggMx0QSbQOBhVEBwIN7jOOn/gcd4u2ONlW5xijZVscZI9VrZHKfZlmm2pbl2qWaNkW1zYlhS2JcuWRMUSL6Te5HeuGd79BMZLQNwMCkgwIgdXc0Uri5HPM4Bx6AvWF6oULC44+fBPf/zLxx/Z9O7vP967Y2pyjFF11ueWJYFRPRiY9c64fV7P+KWLfWfPtbW0VldWFZ4uOHr4yIF9+zMyMmw22+bNm99+++0XX3zxqaee2rBhw/r16x988MENGzZs3LjxlVdeeffddzMzM3Nzc2tqakKhkCiKxsY34xnyv6VbLsLfCOXMCIb5pIZfccCizocCyCAaghyzXFUha9oo1E4M7e3b9qNRx11++yrJmiRbkmRLkmRNEmxJYXuCbI1nplhqjhOsKX7bGp99TcB2u2JO0sxJsjnFZ7+nx/q/5c5tkDsYxj0YD2GWaX4QwmVQGVwgkD0jheaerAcmMr4dtsfrllhmjtEtsYo1RnBESc4l1PY1brlet0QrlnjFnKyZkqkpQTMnBO3JY1nr6l3/Bq2dycO64gYNQvGDR+TgCox/nkYiPd8SRzjTAF0U/D7PxFB/7/Ej+598/KGXn99oTn0/78Thjvamzo6WivLi0pKCvJPH9uzembN967t//MPv3/7tW2+8+fqrr7368isvv/jSiy/8+wvPPf/mm2++8847aWlpOTk5x44dq6ysbGtrO3PmzMTExMzMTCgUWjg+NJ7P500H+PzcZIQvgQU5MFI94HNOvoYtFwF06AxeDh+4iiC0cwiUKC0fDGbfP+5YE7CnyJZEzRKvm+MVa5xkixPscZI9lpmjdUts0JbicazxONb47asVS6JuSpTTbvXa1vU41iu9n0I9q8E9g4kQvIz4QQgkQAIECsl9vsjctfWBS641QUc8NcfAFM1MsYo1JuyMFpxLqe06Zr1es8bIlkTNlKybkllagmZO9DpWn8++vybnMZBOrpwn6jRoGEooIgeLWJADo5EeYIyqshQauTDQ2dHc0lhTVV60K8f18PofPfPU4+/98S1L2ocfbX7vg/f/+OGmP320+f3NH7734ab301I/2vTBezaree/uPYWnC7o6OqcmJnVVw9UJNl9oRrwq/zb66q+aw7/yq/6/X4oI/yHmayIcnILr4BrmtrXLgMwhMAgMYYqQjpACOcghA7IyDaUP4ycmcp87n7XOnb5asCXqllhmjmbmKGpZptmWKvYliuMG3XaDbF/mS4+fdiVPZ6R405MkW5xmiRfTUtzWfzqb+QsMFkK6pEHwc1GCqrEAIBMdVANkCfLYUOEHXdk/mHCtCjtiqTkGaTHUHKdY44LO2KAzWnHcoNmWSrZ4wZosm1dpphRqSlAsiTP21QNZ/9z08a+gnSHaJU2bBVOgy//9Oru+QP6yHBjzM8Z4jHEHLgqByYmLdbUV9XWV3R3NLY01H+/e+tgjD77+0rMup2lXTpYrw7YjJ/vwoQMnc4/WVJcP9J+bmhxXZFHXFGNWSJUVVVZ0VWOEGq2ERonxSgng87M3V+YCkbf9fz0LhnyGHEDhUBgEgqAGvwafAo8Ct4QpEZMCfIZ/iBqegNzP+/b35jw04lrnc62RbAm6JZpZlnHLEma9Qbd/TXFepzivUxxfE5xLPK7YycyEycxEb0a84IhRrLFBU9KkeV3/9mcx2ghpRiO6SLkEJiFMIMpUp5xBD0LuGzz9286seyddyYIjhpmjkRZDTfGyNSHgSAg4YyVHlGSPDtoTg7YUwbpKMadQU4JsSfTYbjubcX/H4VehndXptExEbmwS+Srxl+VA19WFwrshCh73xJmejuam2rbWhr7Pulqbavfuyv75Y+v/+LvX9+/dfuDjncePHSwvK6ooLy4uOtXW2jjjmdY1hRljeRzgYIQSTWeEXpkdLOQFRicC5jMCRVEWjiGvqhf8XfTtXVNwgHFQCkrBjNRgTg40BFX4JXhFeAS4BUwLmBbgVwEO6MEpiANSe05Hxk9GMu/3Z90Ztidq1hhqWUatS3Tb9ZrjOjn9H+T0f5Cd14edyzyuuMnMhOnMeK8rVnAuk+3RQcuKkbS7B3c8j8l2iD5dJRqFDAQgBCEGuKJDA/VC6uzPe6kz/dvTmQmSI4qZo5EWS00JsiUp4EjyOxOCztigI87vSPbbV4etq2RLsm6ON+Sg13n/uVPvQO0jLCAyVQd0/t9yLdsXxl8tB7qujl8aaWqsbWyobqiv6mhtaKit2L93+y9//vBrLz6Tuvldpy0t98ThhvrqyoqSstLCjvZmj3uKEk0UQoos6qpGdUJ1wgjllIFfvUTsqp9+VVPjQoX/L3lyRfhi4ABj4ARMB9PBdXCdcZVCJVB0iBpEDWEVIRUhFUEFIgGIokKYwmzPbG16T/b6kcz7va7vBO3Jsi1Os8ZotmWKfYnsuEFI/5rkvF6xL5PssT5notuV6HHF+zJiJOcS2b4s5FgxtOVbfTuegbsd4jRVJc65BDoD0QN5BqoGHcyNcHPf8V912m91Z8ZJjqXMHMVNsbopUbIk+x3JPmdiwBkfcCT4HCl+++qwLUW2JFFznGKJd1tXnbF9b7QsFUo/RVjAnINtRA4WsTBsb9QOKNUnxkcbG2oMOehqb2prrjt2eN9zv37y9Zeeff/d3771m5d37dx6Kv9EYUFeXW1lT3f7+KWL3KhBcrqQanLKiKZrirrQm7gws2jogizLxmTxggQYnchXyseX8AJFWMyVJv86OOWUcTpXUGDGb5hw6Bw6h8agMVAm+SYhX8JU3XTplqG9jw+57p9w3um3rw7bkiRbgmSLExwxYWd0MH2Z4IjSzfGaOSloS/E5UvzOBONuX7EvFV2J5z66tWfHk/A1Qhql+iwgCAhNQZwAmWa6BgI6hUB938EnOs23eF0xsiEHaXG6KUmyJPsdSYvkwJEi2JIUS7xRvJwxp/Ra/sldY4c0wCGL4BE5+LPMHdGrqmyc0runx1tbGhobquvrKpsbqksK87Jd1sc3/PSt1/7d5TRZTZtzTxwuKy2sqS4/d7bn3NmewYE+VZEY1YmuXr5H4OCU6aq2kBcs9OddaT268Pn/x5s/Ukr8EmHzh4qMc2o8cAoQ474BkDkkCpFC0BDWIIhQZtWJDshnMZrrLnxr8uCjw861E9bbAvZVgjVZsiYZM8hhR1zQGSvZ4lhaIktNliyrwrbksD1eckTptusV+xIpO6ln88r2nCfgb+TKeZ14gFmBz05BGQd365SAQp3ETOXAgUe7U5f702MU+1JmjmamOM2cJFmSA45EvzM+6IgLOuL9jqSAI0myxWvWGGOPg9eU0mu6z1fngjgEyDKoDk4jcvA5FplqAWzW525rbWxtqW9sqG5vqa+vKd+e7XjphY0vPfe0act7NvNHe/fkFBXmtzTX93S3d7Q3Dw32K7JIicYZMYy5wPjlTVIRrikWrQvnCyeLnIYFhEIQwvDPYGoMvin4pzB2Bu4mjJ1iPdmBsrcmP3loNGvthC1lxpQQNt0imRJ0ywpiTdLtK1R7omSLV83L4ViFzQly6i2yNUEwf1O2fZ3Zrw9s+cdg5srOLXeM5P8O/maQS4TPAgGJ+f2AH/BJXBMECBNa14HhPT8bcaYE0mMU+1JqiabmOM2cKFkTA874gDPWb14m2m4K2JcLjptVx3Lhoxvk9/8R9uXuLUn1f7iD9X4KckkMuXUQWQtzaJGThau4Wg78s572tqbGhuqa6rKWxpqG2opdOa7XXn72zVdfyMqwbM9OP3xof1lpobHnt7Ghpqe70+f1UKIZNwsLVQMjQfjCLzHCfx588RQ3MwSd6WAKqCBP9IUHmuX+umB7nrt630Tx1gu5H/V/8tLggV8M7frp4NbvDaffMeVMDmesYFkrFVOcnhqvpyaQ1BVa2grZtEKxJGrmBL7lJn3zjYolXrYvl+zRuuubyIqSHFHezNvrP/hWz9E/kJku0FnCBUCgXBAo8QqyHFKhKpj6zHN6y0DG9z2Zq4POGMW+TLfE6OZ4xZIo2RKCztiwMzqQeoNg+obf9E0xfTl2JmPrzbAuo/b4GevtLe9/l/QchDwmhdwMuq4HIyNMn4ct+HMYchDwz3R2tDTUV1WUF9XXlNdWle7Ylv7SCxvfeOX5bVn2Hdtchw7uO5V/orSkwDhcqKutHj4/OCcHHJyyBTlgJNI+dC3BDfOGeRcHxsGhAwK4T/GeaSvbXrjnjep9r9Tseroy66GmnEfO7dswkPOjC9n3X3DdNWJLHjPf5DZFCdZoYo+FMxH2FbCkMNNKPS1FtdyqWlZqtiQ57UbVGSNm3jzrvMlr+4bfsTRo+/pUapR3xz+32n96riCTzF7klOkE4ARE0qWAFvRCDME/oTYeHd7x3Hn7d2ccSYIjWrFF6ZZY3ZygWBIlW7zRhiSnLWGOGyV7TNAWo2Utp5mximlpyBQ3ab2rLfVf5Z7jkCaVsA/QQYPgESflq7ksB0ZZMRjw9nS3NzfVlpcVVpYVlhblp9tTN/7y0ec2/txm/tBpS9u5I3v/vt2HDu4/fuzQsaMHi4sKurs6dE1ZJAeMg3Gqf4Ve678DjIMFwkA4CDcm2TQgDHig9n/WtKPs4G/K9m0szH4g13xPgW1tXfq9Pc57+2xr+y2rhy1Jl6w3e503i65EknWrYFohpK0Kpq72p67xblnj3nLH5Jbbx1NXehyJgZxVU9tXjbpWTG1Nms1Z6c9aMeW64+L2B4cOvuU7U8HFsK5BUzk0GYIb4RGEhuAbJK25wzvfHM18xL913cTmKMkRpdiiNEucZk405EByRMmOJbp5CbITaFaC1/JNd9rXZ1K/7t3yjVn7yrOb72y1Pyp9VgJ1VlfCgA42C+4HvkKtB3+LHIRDs5/1drW21FeUF5UVn8rPPWI1bfrVU489/6sn0z76k8OamrM9c++eHQf27zl65NPjxw4VFxW0t7WoisQZMeoFc+UD44MI1xSL1gWDM2gcAuADH5NmW0KTheHRT6e6beerf9t7+tet+3/WuW39GdePu9O/f8Z57znHd4acd46m3zmWvnYw7a7zpnUj1n8ZcT4wnPGToYwH+lw//izj+22Wb3dlrq23favGvLo3++7BbfcMOe8czv6XRvNPxotdbOY8NE2SFKKrILMI9mGmGkNHWHPOxP7Xezf/cNLxPWXHt2fS/qfkWCrblymWeMWcJFuSZGuCbI9S7EuIaQlccXJ6/IztRl96vM91izc9ybv13qYP7u3a+bo83A6m65QQpoLNgs1G5GARV5r5GRPBQtjfd+5Mc1NtZUVxSWFe7rGDLqfp7bdeee8Pb27NtH28e/vRI5+czD2ad/JYcdGp0pKCmurK7q4OSQxTol2+R5g/bvwSLjLCfxr88qZwzg1loAwahySIlzTlInARrB9SE6Q6hErIhUP62QNqx85wo8NX/sFkwRtjx18YPvj0wL6n3XlvegveDZSbhXqX2LJNaN8eaMv2t6WPlr4zVv5O57GXmg5sPPPpL5tc/6fig7WtjgcaXBt9rcegzIBrOhGAAMgw/FX4LN2b//z57Q+fd/xwJG3tVNrKcMZyNStKdtwg25fJ1njZkixbkhVLomKL0mxLYY/WrNGetCiPM17Ys8a3844x56pBx729W58YLc7SPaMAVAaF6OABsJmIHCzi83IgCoGB/s9qa8oNOThx9NPdOzIz0817cjKPH9l/6uTRyori2pqK2pqK5qa6lub6ttbmc2d7w6EA0dVFchA5Wbj2YKAaqAamg1PO52qK+tzxAgPXqRJSg5OQ3dBnEByBOInQCGbPwdsObyNmajBVScfL4W7AbAdC56AMg46CXwS/ADYEMgx2gc12KONV8uCJ/vwP2nOemSrY5KvbwS41QnNzBBimFanLP3LA1/H+pRPrL+TcfTbttovWO0KZawKWWL/pOpJ1g+y8TnYslWwJsjlFNq9SzEmaNVq3LoXzJtly47QpZtqV7Nn1reHM2/rS14zsfUisc9ILtVwME0BgECkHBFBvRA4WsbDnY0EOJDE4OHC2qrKksqK4tCj/xNFPP9m34+CBXfnHD5YV5xUX5Tc2VLe2NLS2NPR0txvR39cbDMzqmjJ3SMEILrsMRLiGYGAamAKmGXLA+FxxUdYRFKgsc6KDyBQ6B+FUEKFpTBWZ7IcyA+IGmwaZgjoJ6gHzg4cYwjrCMkIiAjJ8mjwNHgL1g/ugjo11nBys2IGJWoTPQhxEqB9SP8RWX9+uMyeeat++rst88/TWW6edt3qsSfq222lWQiDtuqD5f8iOGyTHMskWL13ODqI1a5RqipIsy33O5MnsOwez1jZb7+rfv4F0ZcJTD22aUm4MYEkMgMiILyIHV8EWvEOMtV+yFLowPFBRXlRRXlR0+vjxI/uPHvo4P/dQ8anjRaePV1WW1NZV1DdU1TdUNbfUdXW39pxp7+puHb14XtVEVTOsaYmmS8ZOwYgiXGtc7eD+Z9yVrnZAYfM5hHpF6PNOW0ZdktA5vwQBPAwWIiSk6gFJmVEkty6MsfAwlPPwNMw2bx889MJAzgMXMu4Zs6x021Z6rUk+S5LfuiJoSQxZ4gVrjGCNFqzRIWtMyHpTyBonWOIEa4xgjRKtUaIpRrQnexxrBqz3dKT/cODY68rAcdARcC+FKgMCIAMaCIPIecRJ+WqY0Yy4IAeKHB65MFhWWlBacrqkMPfUycOHP91z8MCu07mHa6uKmxprmlvqjGjvaOrqbm1rb6xvqBocOqvpImUKh8ahqZqAuROriBxEWICAhsFCoJJOFZHpYUrClIhEBEI02DfZur8h57nS99Y1/emOwc2rx1Jvm0y7fcq02mO5w+tYE0i/M5R1l7j1O1LOd2adt/nSb/U5k2ecK2bsiW77zR7bzR7bLR7TysH3Ejvfu31g288CNRZcKkd4QBanNWgSIAASoIDpUDmXOY8MOF/NZTmgTAWIqggXR88XFeYVFeZVlRc11lVWVxSezjtSmHe0uqLwxPFDJaUFNbUVVdVlpWWFZeVFVdVldfVVnV2tRmrAuKYT2fg4IgcRFkNAQqBBMJFC1cAUQAFUUEBWgiOjXadajm1uyHmue9uT57IeOuv44VD6vw46fzBo/1/nbN87Z77vjOmeM1vWdqfddT79vsGMdecz1g26vns+47uDrruHXfcMue7rtd53zvXAxYPPi40ZmKqEfgHw6TSkgEnzWxl1EMZlMDGyZ+HzXC0HmiqOXxopKy0oLsovLzldV13WWFdeW1VcUZxfUphbU13e0FjT2FRbU1tRUVlSXlFcVl5UUlpQXVMuiAFDDuYXkBDK/oyFeYSvMAREAAmBiYyrBPyy2RqVNW1WD4+q053aaIXWdzzQsG2icJO3ZJOn8N2pk78bPvxq38fPdOb8oi1rQ6NrfXv2I23bHunc/nDXrkd7dz/a+/HjffsfP3vg6dG834eat2G8FOEeiIMQL+m6n4LIgAwogAbGuAYmI7J25c9irBtaKCUSXZ6aHKurrayrrayuKC4pzCspzKsqL6qtKKosO11fV1VRWVJccrqisqS1rbGzq7WmtiL35NGKypJgyGfIAaGKTmSjgvBFX2GEawoGKoOKYDJnGuVM5dz4p60CBAxQwcOgXqjjCA9gph2eZrjrMFmNsXJ2oUgZOqX05wp9R+mFfDKah4v5GD+NydNwF8FTjJlKzHYgOABlDGQGLESZJBMlpGvzWgDKCWcqqAwSBo3IwWLmnQgvywElisc9UVZa2NhQ09PZ0t3R3NxQXVNZUltRVF9TXlJ8urqmvKGxpqa2orSssKj41OmCk3n5x1vbGkUpyLjGjKV9VAGIqspfwkVGuHZg4BqYCqpRquuUqJTJhIuUy3yh/EgIlRmTwETwMHQ3yCT0SZBJ6OMg4yBjIGOQhiAPQBqA3Ae5D8pZKOegDgMhyiRZFURNUhjR531eFUDjoJwxRjAnByJopHawmAWXcc65YYXCqO6dcR86uH/fx7vyTxxta6rvam+qLCssPpVbU1nS0d7c29vT3d1ZXl56+PDBo0cPV1SUdXS0jY+PGf6rRmuj8a00TfnirzHCtcSCsQ1hlFBOKFcpUylkwmXCVTbv2My5pDNJUxU1rKp+XfWpqm/+0atqXiDIMQvMMu7jzEuYm1G3SmfDRA0ZNqscIR1hOudroM9pAeOMgGqgKqgK+tU6+fpr5UA3ugZ8Xs/uXdt/8/rLLz7366x0e37ukUOf7D18YG95ccGp/JO7d+9MS9uyZcvmAwf29fR0CUIIYKoqGypgpBiapsynGxEizMEx55li+KdQBsrmrf0BQrmsM4VC41AAkUAgXOVU47oOQqAT6BSEglDoGlc0SFeGysMSlBDgB4KACKiABiiEirJkSBCfD1ACSr5qXbP/kZuFhZj3L+MUnLqnJ/NOnvjdG6/9/NGHn3zskY2/eOKFXz/98gvPvvGb1zZten/v3t1NTQ0ez7QxBHnVvqPFESHCHHw+dVfnexIW/t6Mbsg5ywwGOi8Z5LI9E70idB3afKgLoYEsHB8olzMCwpk2Z/fGKDg1ZrOM0YyvFH+VHMwpguGiyxkRwsHp8Yt9vd01FaVFp04211WPDPV73FM+34wohueXMjBVlQOB2YgcRPiLUEABRECeqx0uyIEGqoKoIPM5PCWcEaNBjuHK0Bc/LgoCqgFZkVp2AAAAc0lEQVQav0oIVFAVc4pAwbghBEZ31FdKEP5aOcCcHDBuuBsZA25Mk4WATxWC4ITo6pW7zxf2HX7BFxLh7wEKyPNyoABz3ttcB9PmanuXQwYxVi9phoPrfGiLH6+OuWI2U+fqhQvBFgYx+FznNaB/xczR/i+CQG3S8LdT1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606" name="AutoShape 6" descr="data:image/png;base64,iVBORw0KGgoAAAANSUhEUgAAAVoAAAFuCAIAAABP2EeaAAAgAElEQVR4nOy993dUV5rvff+Be9e8t3umk9tuT/dc90x3u9vd0+Nsk3OShLKIAkTOYLJtsqRSJmeZJILBiCgQEkignHPOsUqlCifu+Lw/7FJRFmADBptQ37XXWaogqcLZn/PsJ+3/BW655ZZbAADwv37qF+CWW249L3LjwC233HLIjQO33HLLITcO3HLLLYfcOHDLLbcccuPALbfccsiNA7fccsshNw7ccssth9w4cMsttxxy48Att9xy6IfigDHGGHPe5Jxzzn/g33TLLbd+Ej05DiiljDEx//tBwS233HoR9eQ4cLUCBBH6PerUk786t9xy60fU0/EdCBxQSimlznvcOHDLrRdLP8g6oJRijJ0IoJTquv6UXphbbrn1Y+sHWQf9Lv6cc0IIxpgQcr8rgT9EP+QFuOWWW09RT44D1wmvaZrNZrNYLFarVZZlVVUxxv1I4caBW2495/p+HHCXAQAATAxFkRgjAExV5ZaWpvLy0rKykpqaKqvFLNmtSNM5I8ABgAHjjGJgHDjtf2RuHDwLsUc+uuXWPX0PDjiARVEIgMaYTZE5MACi6XbOdM5VAE2ydpeV5aWn3czJvlNbV9nZ0dJcX1NfXVFVVlpZWlRXVdnZ2iRZeokmA2fAMBBMdYVoKtUVqmsM6cCBc44xdq4yXMOWjDHX1YewJlyjm04TgxBC++S8X6xfnHdSSsVyBiHkeIMuForzbzp1//NfBDEA8shHNxTcuqfvx4FMuQagUqoQRDlBVMFIBtCBSi2NFanJFy9dSEhPv1Fenl9YlJNy89qp418d2b8nLjI8bMvGiO1b9u+K+zrheNKlCylJV7Lv3K6tKDV3tWPFDhQBw8CoIsmqqiKECCHOuYcQ0nXdCYX7lxVOIoipTgh54KOMMUmSJElSFEXTNIzxAwOizp9d+fLCSkz1RxxuHLh1T9+PAwJgx1SlFANHRNewRIlKiNRQW3Lz+oWE44cufnMqNSXpYuLXu/fEbt3yxfLFC5YtWrhkwfzF8+ctWTB/6cIFyxYtXL540eoVy9esXLFu1Wdfrl8XumVzTIRh784dB/fuuXgh8dq1a7du3crJySkrK2toaOjo6Ojp6bFarYqiCEZomqYoCsYY+qyA+2esuF/M54e9HSc+xDOd6ufOcLULnPrhn/WPJfaYwy23HHokHNgw0jklQFVd4YAoUdva6i5dSLhw7viNaxdup1w9+tXB9es+W79h1d59O3My7pYU5NdXV7U1NbY01FeXl+VnZ925lfrN2TPHjhyOi4rcuGH9mpUr1qxc8fnaNRu//HzRgoVz5syZOXPmrFmzFi5cuGrVqi+//HLLli2xsbG7du06cuTI119/nZSUlJGRUV5e3tLS0tvba7PZFEVBCLnO6oe9BVVVVVXVNE3TNF3XdV0X1scLbgJ8t9y+A7eeRN+PAwqgUoo506iuIRUAy1JvRnryia/2pt5IzLqbcvrkkS+/WLt504ar1y6aejqBEmAUOHMMRjlGVNc0yS5bLRaTsauttbm+rrayoqKkuLio4Jtz5w8dOrR9+/ZVq1YtWrQoJCQkKCho4sSJwcHB06ZNmzVr1vLly7/44outW7eGhYVFRUXt37//q6++On/+fEpKSn5+fk1NTUtLS2dnp5jzuq6LVAjXJUC/NyUu/uJpjDFCiK7rzl8nLvpec8Mtt14mfT8OMAcCHHOmIZVQDThqqq84d+bY2YTDGWlJKTcu7YgJi4oMTb+ToukSAAFOgRKOEUM6QzrHSACC6hoQ7IoJhnRdUwAAIWQ0GpuamiorK3Nycq5du3bmzJno6Oht27Zt3rx527ZtmzZtWrJkyZQpU3x8fEJCQubNm7ds2bJ169Zt3rzZYDBER0fHxcWdOXPmm2++SUpKunv3bnFxcX19fUdHh8lkUlX1ERnR/7335VkJWHxHrNQdQHXr5dCjLBY4BdAxwlgHID2mjju3ryccPXjzWuL1y+fPnTlx7syJ3JwMWbECME1TkKYTJMKKjvgkI5QgDByAcUYoxYQgTDHhlAHjrnNVhBhkWbZarSaTqbW1taWlpaurq62trbS09O7du7dv305MTDx37tzx48f3798fFRW1ZcuWdevWrVq1avbs2XPnzl24cOGyZctWrVq1fv36L7/8ctOmTXv27Nm/f/+RI0cSEhIuXryYkpKSmZmZn59fVVVVX1/f1tbW2dnZ3d1tNpslSUIIueZZfuuj+Mlw8DiOgCf8t25fg1sAj5h3wICqqgwcA+D6mvILZ0+cPn64tCDr9PHDx+IPlJbkM6pzwDrWODBGqOvglIlpL352xYTIO3BdxhNCRIhB3BRWvfhBkiS73Y4QUlVVURS73W61Ws1mc09Pj8lkMplMVqu1q6ururo6IyPjwoULBw8ejIyM3Lp166xZs4KDgydPnhwYGBgUFDR16tRZs2bNnTt36dKla9as2bp1a3R09O7du+Pj47/++uvLly+npaVlZ2eXlZU1Nzf39PTIsixe0ouBgyecrm4cuAXwKDigFAMwm80CQLBmP3/6xK6Y8NvXL+Vl3j536mjmnVRFtiBd1nWVi8sTh8cajzvNvmP6cc5F3YSiKCJL0mw2NzU1VVdX5+XlJSUlHTt2LDIycv369cuWLfPz8/Px8Zk4caK3t3dAQMD06dPnzp27ePHi5cuXb9iwISwsLC4ubt++fcePH79y5YpgRElJSWNjo9FotNlsmqb1S4UQ8PqO4KhQP+uD3xdAFe4MZ8AVI40zR44AZ8T5M6OYUey4h9MfiAPOqXMwRghBjBHe92ddl02umR33ft9d3v5S6PtxgJAGQFTFxona3daUcPTgV/t3Zqcl52elXb98vrwkn2AVI03ggHIG8NPgoF/ukDNMKG4ihBRFsVgsXV1dLS0tjY2NVVVV+fn5SUlJ8fHx27dvX7p0aXBwcGBg4MiRI0ePHj1u3DgvL6+AgIBp06bNnj17/vz5It5hMBh27twZHx9/7ty5GzdupKenFxUVVVZWipCHruvOSdJvEUQpFckU3MUUUlXVmRYhbJAHzSuxCqCcEUYxwTrSVV1T7iGAU0qQrimS3Wq1mB/2PTImetVAP0wpiqSqsqYpGOuMOXOTGKWYUiygwL8TN/y+8na3XlB9Pw4w0oATjjWiS2WFuScO7718LqEs/25B5u3cjFvdHc0AhGAdY8wBMHns0+Lp4oDfd0Hu50R0Su2ToiiSJDmXHu3t7dXV1dnZ2Tdv3rx48WJCQsL+/ftjY2O3bNny+eefr1y5cuHChXPmzJk1a9aMGTOCg4OXLl26ZMkS59IjNjZ23759Bw8ePH/+/KVLl5KTkzMyMkpKSurr69vb241Go9lsttlsggJ2u11RFDGXXHGGMRaksFqtNmuvzWy095o0ycqxBgwD0amuUF1hSAWiA8PAiWP0TVrOOWOEUkoIwhhjLCpN74UYORfpW8iZtsQ4IlRDWNGR7PAKAwEgHDDjiHHEAXPuLmB/mfW9OGBAdOAEABPVnpN+8/TRg9lp1+srCvIzbtWUF2LFDkAoJoSQHwcHj/s3XZOXhcmg67qmaa5PFhdqu91usVicvkyxIhDPFx4ERVGsVmtPT09HR0ddXV1RUVFWVtaePXvCw8NXrVo1d+7cqVOn+vn5TZgwYdSoUePHjx8/fryHh4ePj8+UKVPmzZu3cuXK9evXh4aGRkVF7dmz5/DhwydOnEhMTExLSysoKCgqKiovLxfUEFlYdrtdkmxAMNFk1W6xmY09Xe1tTfW1lWVlRfltTfUtDbVNddVNddWtjXXd7S0WU5fdZmZUZxxxTvulJFssZrvUqygSwgohiDKdEISJiolKqEaZ7hxi5jtvEqphojox4QzBis+z3+Loyb4vt54TPQIOKAKiAUPYbsm8df1CwtHyvLst1SUFmbfbGquB6AIHlFIOQB/fZnzqOOB9loJrO5b7JUohHmg4uP4p56JZURRRqel8VNd1m80GAJRSWZZ7enqam5uLiopu3Lhx9uzZzZs3b9iwYenSpTNnzvT19R0zZsyQIUMGDBjg5eXl6+sbFBQ0efJksRIRQdOoqKgdO3YcOnQoISHhwoUL165dS05OvnnzRlrKzaw7t4vysitKCmsqSuurK5rra9qa6qvLSypLi0oL8wpzs/KzM/KzMwpyMvPzsqqrympqyxsaa1rbGrqN7b2WbrvUKysWAAKAxZFxhLCsqDa71OuasywowDgSxgJ3PJ+4mg/OT0x8OMLJ+h3f42OdDG79tPp+HHCscaRwVZLNnZkpSYmnjlXkZ3TUV5QXZJk6moDoAIxTRihnHB46+R6up4WDhz3h/romcb+zMsKZvCSudSITSTzzu4EiniDLsizLrhUWCCFZlm02W29vb2dnZ21tbXZ29uXLl48ePbpnz565c+eGhIRMmzbNz89v/Pjxw4cPHzJkyODBg4cPHz527FgfH5/p06cvWLBgxYoVa9eu/XzDuqjw7btiow7v33M8/lDCsfizCccTz525evGb61cu3ky6kpZyIzP9VvbdtOy7aZnptzLSU65dTbyWdOH6jcvJNy+npCbdup2Uln4zLf1G+p2U7Jy0svLC5pYai9WIiQSAATAmipj/ggWEauKm02QQKwjBDqutx7legD7DyrXw7H49/hnh1k+mR8IBUJ0qFpuxLSv1+jcnj5Tn3bV1NTfXlNnNnRypopCZMsAEKDyeHxGeHg6cCcs/8IrkegYLJ78zedHV4e+8Kgrxvkul89f7ZT1pmmaxWLq7u8WKo7u7u7m5uaqqqqCgID09PTk5+fTp08ePHz9w4EBUVNQXX3yxbNmy2bNnB0+f6uM53n/ihEAfz0l+Eyf7e08N9J0+yT94csCKxfNXLVu0YfWKrV+uN2zbFBsRuismYldc5L59sXv3R+/bH7f/YOz+AzsOHIo7eGjXwcM7TiYcOXnq0ImTh08kHDx+4tDxkweOnzh07PjBq9cSU1KTMjJv5+VnFpfkVVaVNDXXdna1aLpd0+06kjBRKNMEOwCIqsqukeB+dahuHLzQ+j4ccABKgBOuSpKxPffW9W9OHKzIS2ey2dhar9rMRJMZxQDAGGg65q6/+GjHp4WDh52O4rdcb4rnP0oCstNG6Fcx6ZwGnHOEEPt2a3knF6iLnP/LSRanB1FVVYvFIvXJbrfb7XabzWaz2ew2i7Wnu6WhNj874/KFc4f37wndsnH54gWzZ0wbN2r4qGGDhwz4+NMP3xvw0ftDBnw8eviQCWNHTJrkPWWq34yZk+bOC16ydO5nqxavW7/i8y9Wbdy01jk2bV63ZeuGrds+37b9i8jIrTExoXGxEVFR20K3b9q6dcP2bRvDwzeFh22JjNy6Iy7y0KFdX589mZJyJT8vs6K8yNjdabP2YqQxiilBBOuMYmcQ9P7hkh/1KMcfQ498bv5oel4+n++PLBBEgXHQFMXYlpt8+eLxA9W5aVJ3U2djnb3XJDyIfRdBcKepfK8eF3MivkgJwkjTVFmR7ZLdKtmttTVVOdmZFxO/OXhgX+j2rcuWLg7w9x0xfOjgIZ8OGPjhRx+/+9HH7w4c9NGo0UO9fSYETfKdMjVg6rTA6cGTZoVMm78gZMnS+cuWL1y+bOHalYvXrViwfuXiz1ct/nLN8o1rl32xetmGzxZt/Xx12Ka14Zs3bPtilbhn07qV2zaui9i+OS7KcOTA3nOnT6beuFacn9PSUGvu7kCK3Rng4FhjSHXUsIs7GQWKOEZUVxjSgSLgDDgBSoDoQLDjHmAYY0yYSFhjHCgDQjkmTNUQwlRksTEOmDBNx+IK1JfRdi+7jVDuzHoTg1CuI6LpmFCOhTEr7u8rzHE9Mg6YA6FP4hp/fDEAAvwRj8/29TxCGhIG4ACqohnb8pMvXT62rzYnTepu6mqqt1rMhHLx8bm8sWf6gl94PS4OnL/VL6VC3OksvhK+zPb29vz83NRbN04mHA0L37pg4RxvH4+hwwZ+/Mn7H3383sefvP/pgA+HDhs4ZuwID8+xE70neE+cMGfG5DnTA2ZPCZgzPWDRrGnL5s9YtWjuqiVzls6ZsWz+jJULZi9fMHPpnBlL5k5fuWD2mmUL5ocEL10wZ9WyRWtWLFm1bNHq5Ys3rF6xacOa8K0bd8VEnIg/mHTpm6LczK7WRl2ycKSotl6iSve4QAQLyLfio30PMaQSQoQf6mHrS8oAE0Yo73dnv5TXhw1CAbEHDBUzjXCdiiIdoH10ePZi/T+H7xg/OQ4YceBA7W7Nu3Hx0tG9tTlpsrHZ2NJot1ncOHhcPRkO7pdYTUiSpGmaq78TIU3XVUWRJMlmtfaazaaeHqPJ1F1YmJ+ZeTc5+fr581/Hxx/esSN2+/atG79cPz8keHbwpBlB/kG+Hn4Txk4YPXTMkIHDBn7oOWq4j8foqX7eM6cGzAueOmfG5DnTJs+cGrRwzsz5s2eGBE+dGuQf4OMV5Oc9c9rkBXNmzZ0VPGfm9Nkzps2fPXPl0kXrV69cvWLp4vlzQrd+GR2xfc/O6IP7dn51eN/ZU8euXf7mdkpSYV5mWXFebVVpW3Od2dgu23qQaiOa7HwjzKXYVJZlZ5mpI1mzr5ONM1PDeb/rQkxkcMiyLEmSLMuSIju5wBwOL4Yw1RFx2hGuhsaPhIPnJkn8EWoWqAMHSldL7vVEJw562polu5UycOPgmepRYMH68poxxq6njkg3xlhHSBMxU0KQc2CR4CjbVKlX6jWZulqbaqsK8zJTkq4knj9t2LZ59col04L8Rw4b+Mn7//PeP//2/n+/8/4///7uP/424KP3x44c5u/tOW1SwPTJgVMC/YL8vAULQoKnzguZsXzxAsGCGVMnBfp5TQrwnhTgHejnFejnNSXId/qUgOCpgeLOyYE+06cEzA2ZvmLpgi/Wr9q6acPePbvi4w8nfnMhI+NOfW2dzWYRi1BGqHMVzSnTdVWRZLvd6rq65pQRggjCGOuMUEqxOHJ6r74LY4wIxpj2O3IOlDNKOaaEEEYYFXmcz/r7FV/gC+M7cOBAU53WQU32bXtXY29HqyLbRXCRMpF778bBjyTOuaZpogGM89oo8i9dk4vvv7Y4idBXty1zRlxXp5RostVi7G5Hiqypdl2WLL3GxtqalJtJB/fu2brx8/WrV86aPmXk0EH/fOftd/7yX+/+42+ffPDuoE8+HDty2NiRw8aMGDp+9Ai/iR7BU4JmTps8bVLAzOmTZs+cPDdk6rzZ0xbMDV44b8bM6YEBvhPmzJoyY1rApAAv34ljJ3qMmugxynfiWH8fD6/xYyZ6jQ/y8502NWheyKwli+evXrF87ZqVh/fvO5VwLOV6UnFRXkdLsyJbxWu295oV2cqQzhkCRsXR9R1xhhjSdU3SJLtkt2KkYaxTTKho59s32TRF1TRFVzVdVwnCAiJPYLU9ybf5yMdnrUdeLOiabmrPT7506eje6qxb1o56a1e7qkj9ccCxGwc/gkT84iEn6z3TwBUKwkZASBM1ac4hFhdI0zHWXa6ijiPFREwSTVNUWZElmyzZerraG2urSgvz0lOTzyYcjwrfvmblsgAfL2+PcaOGDf70w/c+/fC9oQM/GTVs8Khhg/19xgf6efh5j/PxGjM5cOLckKkL5gbPnjl52mTf6VP8gqf6z5weKEbwVP/gqf5B/hOD/LwDfScG+Hj5e3uKEeDj5TfRI8DHa3KA7/TJgSHBUxfODVmxZOHaz5Z/c/bUjauXcjLSq8qK25rqLaYupNiB6FiVqK44/BT9BwZKKNGorumapMuSIluBUeD4ntOOYyCYOT6rZ/lVPnZo/hnqUSILHDgA0rG5szDlyqWje6syU3vbau3GTk2VhSeWOswqNw5+AvG+IsiHtWlxfTJzaTaLEBLJ2hwAY6ohXdexjhFCRBwRwYQwAQbe97++ZW5wipEm2a3mHqOmysbuzuKigksXLxw8sC88bPua1Z8tmD/bx2ecv/94T88Rgwa99+GH7wwc+O7QoR8OGvTeuHFDPDyGe3uP9vcfHxTkKcakAK85s6bNDp4yc2rQtCC/yf7eQb5egT6egT6e/hMn+E+c4Oc13sdjrPeEMT4eY/0nTgjy9Ro5ZIDHmBGT/b1nB09ZumDO+lXLw7Z8GRsRejXx3M1rl7LSUyuK89ub6uzmbqpJwBBglRNR6+HIvu/LwZcokoHowEVTXx2wRnXl8df2j+cIeMFwgHUGHAAj0ttVlHr18rF9lRkp5tYau7FT1xSBA0K5GwfPSP0SKJxyRhn65U3dn0whEOCMTfR7tF+Urs/9/i2/vTPgRxjVVQ0jTQQ+dU3BSBNntqizvldtzandZmlrbczISKmpKeroqKuvLy0ouHP37o3k5MTExIR9+6J37AgLDf18/fplixfPmjUraMoU78BAr4njR3uNG+U5dqQYE8eP9vEY6+s5ztdzXKCP59RA3+DJAdMn+U8N9J0S4COG+Nl/4gTxi76e44J8vXw9x/l5jRfImBbkN2vapHmzpi+cM3Pz52tDN38RFxl2ZP/urxOOXb984U7qjew7t+oqS1vqq43tzVKvkah2wCpQHTjqC+89L0R4pnq0xQLjoMiasa0w5cqV4/srM1KMTZVyT7ci252uREJI3yr0Gb9kt56qHvvqJJYSDx+uREC6nJebQYgEoFEqA+iMKQA65ypjCmMKpbIYhEhiWIwdXa2N1WVF6SnXTx+PjwrbumbFkgWzZwR4e3iOHTli8KdDB3w0fNAno4cNGjN88OhhgwK8PYTVEODtMdnfe8aUwDkzps4PCZ4dPGXWtEkzpgQGTw4QhkaAt4cgi/eEMZ5jR44fNWzcyKHjRg4dP2rYhNHDx48a5uMxdkqAT8j0yYvnhXy+ZmVcZFj8ob1pKTezszKqKsu7OttVRRI9JsTR+X4pQZQg8a4pQdylTvzeZ9L3TNdHGSOsLz4qmEvZtz7t+wOo/dJhH5hK5xqWfqyT4ZHzDjQVmztL065fP3W4Pu+OvatRs/RoquzEAaXUjYMXUU9krD46DtS83AxKZQAsjowpAJhzFTgC0MT+PZzpjCmMaoxqwHRgCDh2DIYAq0yXiWrv6WwtL8q7ee3Sya8OxUaEfr5m5bKFcz3HjhwzfPCwgR8PG/jxyCEDxgwfPHLIgGEDPxaY8J84YZLfxOmT/EOmT547c9rcmdPmzJgaMn3y9En+k/29xRrEz2u8n9f4QB/PAG8PP6/xnmNHjh0xZOyIIV7jRvl5jfcYO8p7ouekoIDZITNXLF+6bevmfXt3nzxxLPlGUlbm3Zrqyu6uDsluFYYSFQXjnGKkiYQxVZEI1l2XV2I4u1cwxpzeGhHXoJSLviEcgHMQfjkR9XCd3ryvpkbINcj6xB7QR3YluvgOKjNSelqqsd2CdJUyENYDY+KtuhcLL5ie+trVeTpyznVdzS/IpkwDIISqAET8zLjuWmEpjhwwcIwUO1YlosmipwPRZKxKYiDFrss2h4OQYSA60WRNsna0NBbkZCZdTjzx1eGYiLA1K5fNmTnd12uC57jRY0YMHT54wNCBnwwZ8PGQAR8P/vQjsYgI8PZwYkIsIoTDwomJAG+PQB/PIF+vCWNGeo0f4+0xznPc6LEjh40bNdzbY9wkfx9vj3F+Ez0mB/jOmTl99YqlkWHbjh4+8M3ZUynXr+Zl3W2ur5EsPRxrTv8l0eT+mZqcCGuCuWxfyMVmhcCQpiOkuYZXxaf/sHXiA77Zx29L8wjdkDQKjAscFNy8nBi/uyz9hrGpEtstGGki2dNR18wpo7obBy+c+CMfH0XfxoFeUJDHOAJghGoAjDIdgHEQHvuHbxj3CEm7DOmaagfOGNUdgUbxKKMYKardZu7pam9uqqosLc7Py8xIS09NSb1x7ejhA4f27oyLDNv65fpVyxYtmD1jxpTAKQE+Qb5efl7jvSeMEX5KH4+xE8eP9hgzIsjPe3KA79Qg/8kBvoG+E/29PQN9J04O8A3y857k7zMl0G9KoJ+4GeDjFeDj5es1IcjPO3hK0OwZ0xbMmbV88YINaz7b8uWGg3t3HY8/dP5MwrVLF24lJ2XfTSstzKupKDV1tvWYOmWrRVVsWFUIVoESAAKUOCIdHIt3qtptdpuF9xXdu5aW96u7fYaLBUXSOSaga8xqLEu/kZRwqCb7trm1Ru7p1jXlWzgA5sbBi6mnmQbTDwdFRUWiJpoQBI7Wm9BXJS3OG+ElFV3kqK7rIvCJkEYxcV45sY4Q0rCO+gVEnSFSzqlIQ6KYEIL6vXLGCEFY15R7V2aGgSLnsPZ0tzc3lBbm3UpOOnf65L5dcds2fbH2s+X+3p4eY0cNHzxg0CcfDv70oxFDBo4ePkRkYQkuTJ8cOGv6lNkzpomxdOG8JQvmLpwbMmfm9FnTp4QET50/e+aSBXMn+ftMmxTgfObcWcGL5s1etmj+8sULNqxdGRm69fCB3RfOnrqdklScl11VXtTR3GDsbJF6TbpiZboCVHtgnjLnXASV+i0Wnizb9ZEDjQRzm6ks/cbFr/bk3bhYU5RpbGmUJVtfsQd3fK8MuXHwoumxPeHf8+e+jYPi4mJxv7hS3X8dE7q/INqZfey6KR6/rwue6xnP+/b+dfah6NexBgAoQRxrjtKJfqb7/ZUURAeKLKauipLCm0lXTnx1ODJs22fLFs+eMc1voseEMSOHDfr00w/f++SDdwd+/MHQgZ+MGDLQc9xoH8/xk/x9hIEgMjVnTps8L2TG/NkzF84NcY7F8+csXTBnyfzZSxeELJ8/Z8n8WUvnhiyeN3P5/DnLF82J2rZ5V0z4iUP7L5w9kXr1Ulb6zYqC3NqKku6ujp6eHrvdLlp1fXc/jqePA8eSESNmNZbcTjp3MC713ImM5ItNVeVWi5mLZR9h7qzE50iP5wl4yiU0/XBQUlIm7ieEAQCl97vBHYMxYAwQpqJC6YElSfdCnn01i6LS0Vm82O/5rp55yvoc3sKf923MEe6gdAgAACAASURBVKyL4XD+i6Ap0RVbry5ZmC67ejeJatcli93c3dFcX16Ul5J0+auDe7dt3LByyYIZUwL9J04YPWzQ4E8+GPTx+8LBOWroQI8xIzzHjvSeMCbQxzN4coAIfyyYPWP5gpAVC2eJsrF1yxZ+sXrJtg2rwzev27Lus9CNa6K3bYwzbN5p2LY7evuhndFH9u8+f+7s5cuXU1NTMzMzCwoKqqqqOjo6bDab6y5krg0BH+vEeQTfgc6AUNBVZu+pzrp19cSBu1fP5aUlVZYUmHuMHIACIEzdOHi+9Bj+gEddqz9igW0/HJSWFov5Jrzu4gR1zFUXKHHO+2bpA+a/QMDDChadFc3OaY8J43CvqBlh6nhUXDBdmlA7nfz9giP3+jVwAgxzrAlfJlLsDqdgn/nAsXavRpPowAlWJYupq7O1qamuurQwLy3lxuUL5xKOxR85sHdHdETolo2fr121fPGCOTOnT5/kH+TrNclngr/nGO9xIzxHD/UcPdR73Ah/zzFT/DxnTPKdGzxpwaypC0OmLZ03c82yBRtWr9iwfu3mzZsjwg3R0dE743YcPnw48ZsLt27dKi8tq6qqampo7OzstFmsmqbxx29V+EjbrgAAEJ3J5oqs1CsJB4vSklqri0wdLSJJGbG+snBOMVLcOHgB9Ti+g/ur/Ry3qXNSiVRozqmsWGuqyxiWgEpAJeAaJSoHhhjVATQAHYRTkQPHwDRg2qMQ58fV00k3elh7GE2VbdbettbmosL8K5cv7t+3Z/OmLz9buTwwwM/H22vc2NHDhw0ZPGjA4EEDhg0dPGL40Anjxk8YN95z3HgvD89J/gGzZsxctmjxqpWfbdzweUS44fD+AyePn0g8d/5WSmpVWXlne4dIPBXOBfF+ZFl+WMTh+zdlc3zxROdKb0X2rSsJBwvTklqqCrtaG2XJRhkgds93QInmxsHLrQcEHftw4Ii6CxxwwjmXZEtNTQmldqASMBtwhVKZA9E51QDUPiIQBw4UYArA4znDXxQ9rFtXP/+fsyCNEGK1Wuvq6tLT00+fPr1jx47NmzevW7cuKCDQ39vHc9z4MSNGjhgydMSQoSOHDhs9fMTECR7eHp5iBPj4zp0V8sW69ZGGiJKSErvdDgAIIbGjx3eEGx4ZBxSBahE4KLh9rbmyQOBAuBIdvgNOCVbdOHjJ9QAeAPS5uMXjiGDMGWVgtduqayswUxnXGdUAhHVAXK0DgQMOz6118HT0MBy49uB0RYPTD9r/Ss64IsltLa2F+QVJV6+dPH5i3569O2Lj1qxavXD+gslBkzzGTxgzavT4seN8JnoH+gesX7/+0qVLFosFAFRVfaBD16nvx4FYjwHDoFmrctOuJBzMv3W1sTyvq7VRVSThSkSYUkoZxUiX3Th4JfSgbxlTIjwCGqGYA2K8x2qrrK9HjFLOGCMcsMg+IIySvmasYrHAHTlsz7yC8KfS/aVl/Tz//SImroUqwmTQNE1RFE1RNUXVVQ1pOtaR0+8qfhY/dLZ33E69tSM2bsWy5b6+vosWLTp//nxnZ6dzexHXfUZc9cg44AR0W3Ve+pWEg3mpVxrKclsbauw2izOyILIS3YuFl1/3WQfOWxoRCTSgMYYBNMa6e20VDc2ONszcUdsCwAhBDPh9Q6S8v5x6GA7sdruw4UUDC2fnbtQnZ6TAEYj9thNVbI+OdQQcCMKyXVIkmWICjFNMNEWNjY2dMmXKrFmzEhISampqbDZbv4Cuq74fB5T14QBLNfl3riQczE25XFeSXVtRYu4xEsoJ3PMduCMLL78eggOnUUABdMoIcI3gjp6eyoY2HQABYADat08XEQU/HAPHnFPmaELgaGT6iqtfNmE/IwLriCB8fyQW60gYCM57NEW1mHtLSkrWrl07ZsyYzz77LDk5ubOz8wf5DgjtwwGRawvuXj11KOfmpdriLIEDUbPgzjt4lcRcan4Bvo0DxCgHRhjmwBBRu4zd1Q0tDhxwIAA6BQ5Aicj/QcARcMyA4j4/wqt2+siy7DQNXFMGxDWcflvOe+6veXcuKJz7AAkHgclkunDhwvz582fMmHH48OGGhgZniOF+PSEOaooym2orxWJB5B0QIiq03K7El138wTjgAIjolOnAEVAFQGXIaupqbmhooH0lSgRAo8Ad1gFy+A454pxiAA1Ag5d3tfBwOUsMXPcK67cPiDMd82F/xLWDrihwdC49Ojo6du7c6evru2HDhoKCAlVVn9yV6FgsMAzILnCQnXyxMv9OZ0uDM9CIMBXtT9y+g5dflFDd0fJEXM3AUY9AKJIBVEAWYFZgFrW7ytxc2tFYyZDOOGgYEICEwSKpnHNgOhAFiARYpkRDjCsc1FcSB89amqadO3du9uzZISEhZ8+elSTJue1gvyzmx8EBluoKM66dPpydfLEiL72tsdZus4gSJudiwY2Dl16cEbEFE2cEOVohEYxk1d6t2zvkrpqq3OvtpamgNoClXGnMlFqKQO8BLMuqonKQGdgQJQBAERAFsA2wnWONMOrGwbOQsDtSU1PXr1+/cOHC+Pj4rq6uJ8fBvUAjluqLMpPOHMlOvliem9ZUW2np7RG+A6cr0V3R+NILYx1jXbRsJ1gHIESXWhrKc9OvFNz+JuvKkXO71qV+tdle/A2uSLTln4KWO6A2ADZqskmlWAWQATQAxvtwgKyAVUqpykDj7tPne/TANO3vGpwDQFVV1cGDB9evX79r1666ujpwiXS4/vFHxgFFgKWG4qzrZ+Ozky+W5dx2uhJd91lwVzS+9NI0jRAEwLiIK1Otq632dtLZ0wcNJ2LXnIlednzztIuG4Pz45WXxS6tPrSZFx8F4B1AD4C6daQqABGCjHAMB6sSBzCjWGSA3Dr5Pj4sD4W5oaWlJTEzcvn17REREYWHhAxMf4PGyEoncVJqTfO5ozs1Lpdm3qkoLTcau/tuuuLshvezSkE65+MIZozow1dhWdedawpm9m05FLrmyY9FVw7Sb4QFZUX53t43Jj/FuObtYzt4FpjtAWwiXJAArgJkCAsaoBsSBAyA6oYB/vH1bX1Q9Lg5EEXRjY2NSUlJUVFRYWFhmZibG+CngoLksN+Wb4zk3L5VkpVaWFJiMXWKfBUK5O9D4KoiLHmaicJATSjQAFTSjqS47KX7bjX2r7+xbfDM8ICvcs3F/UMNOj4adE3LCBpV/NU0uPQJaBeFmK2ALgImDCkCYDkQCZAVkB6JR+gQ1eK+cnmCxwBhraWm5c+fOoUOHdu7cmZ+f7xqkdP3jj4MDqrSU56VeOCFwUFVa2GPqFjjARBSuunHwkosDEACVUsQ4YRTpMnAFmAWkxqqbX6UdWpMSNS1ly7iSyPEd+307d442Hxibv+UfWRED225uBGsW4d29oPUCmAAUAMQx0D4cYI0R+iPtgfYii/dtJ/sowzkXjUZjUVHRmTNn4uPjy8rK4Il9B3040IEqrRUFqRcSclMuF2emVJUW9pg6GXACoCMikk/vlcG69TKKA+gUZJ0gxhlQXemlcico7WCphI6soqPrUjZPLAgd1xQ3vj7so/J1fzTGvt8c/W7u9ncbEleAOY2zLhtXbABmxjRghOlAFSB2wDIQra9buVvfJX7f9vPfceQAIunIZDKVlJR8/fXX8fHxJSUlYruNJ3IlAmWAgWNAckd1acbVxDtXL1TmZZQX5Ri72yhHFBjloqLR6Xh066UV46CoWNUVAB24xW4sNVbc7M0/Z7l9sPnomuroSbVho+s3vt+y+S9Gw5/NUX8xxvyjaPv/1J9fDl2pgDswkzlgxnVgKjCVcUQ5wZxRTjjTgekvawnTUxR/5KNT3d3dmZmZhw8fPnr0aGNjIzypdcAYUMoRcAy62lldkXnt8t1riRW5d8uLcozGFsoRFY1qHDh49bJMXzExCkgXDZFVW29t3t0z5/d9fuzL4OvbZ2Zun1JlCOiMmWiKGtS5/e2urW/2Rr5linmnLPS95ourwHgHcCemNgAVmB2oHZhMORHJiAgY5yow+WXtd/BTSUz4rq6ujIyMQ4cOHTt2rKmpCZ4YB5QTTDWBg+7aquzrV+9eSyzLTnfj4NUUIxxpusABsN7ezrKmoqSG9IS8I5uq4zdUxM6sCfc07RzTHfFe29Y/9Mb+pTv67+WGjzuSvgBbHtBuDVsAFAAJqB2YSjlzwYHsxsFTl/Aatre3p6WlHTx48Pjx483NzfBDcICIClQHXe1pqM1PuZGRdLE0K82Ng1dRYj1KMEYy5RKAHVgPkG4gXWAshdJL5XuX3/18dPsuL8u+ka1hf+6Oers9+p+VUYONqWGglAA3y9jKuApcAXYPB6obB89MovahpaUlNTX1wIEDCQkJra2tT5x3wCgnOlaAaIA0S3NDcVpq1o3Lbhy8qmKAMUcKwQrjKgMZ416smkDqBNwDbfklR7ckf+ldvzvQdNCzyfDfTeFvt0W/Vx4zzJQWCVolgFXCdipqF5kMTMUuOADmxsHTl6iMampqSk5OPnDgwJkzZzo6Op4cBwyoAwcEyR2t5RnpuSnX3Dh4VcWYLnMkAVUANNEZz7GxmtYLpvq66/FJhpl3tnmURoyoi/yoa9eA5piPymJHdN+OBK0awC5hiXLkxsGPJoGDxsbG69evHzx48Pz5893d3U+OA1G4DlQHirXujuqczPxb192+g1dVDLgOoAJVdM0uKXa7rsoYq5gAMMCSqeLu7UNfnF839tYXg2pjhpkOjm6K/bQ4ZmRbSgQoFQzsEtWowAdTOdPdOHjWEiVMDQ0NSUlJhw4dunjxotlshif2HbjiAJm66vJzCtOS3Th4VUWQ3MuQFZgKHDHgGEDhIDNAHAhBtvbqvEv7ErdPTtk2vjJ2bG3U4Ka4gUXRw1qSw0EqY2CXme7GwY8p0SWhoaHh2rVrhw4dunz5cm9vL/wQHHAgwDEgTTd2tleUVubcKcm8XZKf2dnZKHDAgAscMOLOO3i5RYCpwBXgGnDMOCAOCgeJgZ2CXcMAek9tZukFw+UtE3MM46uiR9RGflQaM7Qm8XMgNRxsCJBdtrgXCz+mRNLB/v37Q0NDk5KS7HY7d9kFzxUKj4SDvjQkTTd2dlSWVeXeLcm8XZyX0dnZSJjuxsGrJMa4yrnqaGrGADNQONg4WBmYdcwBS6aqlqyTt3bOLogNqtnpWRf5UWnkwPLTK8BayJkJcU2SewF0EVn4Ng7ceQfPRGazubi4+OjRo+Hh4VevXrVarU8HB7inu7OqvCr3bnHGLVccOBcLbhy83OLAMCAMOgcMnHIKlIBGQGZg42BSdQIYaDduvZOfsKFgb0jDvsDGyI9Lwz4sPDJbbbjOUQcFVVHMwBWRhoS/FWh04+Dpi1Jqs9lqamrOnDkTGRl55coVi8Xyg3HAECCNmI3dNZXVeRnFGbeKcu92dDRgqrnigFO37+BlFgdQAWtAKCecEeEEIBhUAiqAUZUJYAAzKDVliYbcPfPq9k1uif6kfPv/5OyZ1Jl7jKvNABLWe4BLQG3AZJe8A+BcBaa6k5SfrgQOqqurT58+HRUVdePGDUmSfhAOKEfAEGCdWXpMddU1+ZlFd1MLc+60t9cjorpx8OqIAsjAZeBY7IqAKOgUEMOYIoAezaZyG0AP4IbySzHpO+ZW7grqjPmkNvQf2bGetcnRoNQD2ACZgdmBWoDZRZKy6uiPpHPuxsHTV29vb1FRUXx8fFRUVFpamihq+mE4oDpgnVvN5oba2oKsorupBdnpbW11AgeEUTcOXgURABuADUDnHAgFHYOKQNMZ0ikwO7IpxExwO5CGsis7bkbPKY0N6I75oCn8ndzoccXnN4JUDWABbARiAWIB+i0cUHDj4JnIZDJlZ2fv27cvKioqOztbTP4nxwFhOlAdCAK7pbexTuAgPyuttbVWxwoB7MbBKyICYAboBVA5AKGg66CqoCqgyozrOpcR69W1FmBNldf33IyZXxob0B31bqvhr7mRo3NPfgb2CiBG0DsBmYCY++OAI+6uaHwG6unpETiIiYnJzc0FgCdcLACAAwdEB4q4ZOtprq8pzC3MuJ2fldbaUo+wwvrhwK2XVwTAes86wKDroKmgKaDJhKocdAYS1tqAt9bcOpy6Y0nxjsltkR+2hr9TFDGs4PA8sOSB3gxqJ+BeEVlgjGDOkGNfFkb5Y/sR+2Lh98t1P/V+95OHPOT6i6RvfO9m7eJlPKfinJrNpvz83EOHDsTGxv5QHBDmaJMMnHGkdjc3lORkFmbeyb5zq625jmAVgDj3h+DP7afi1tMQBxFk4o4dVhkGhoFTzikFULAMoCv2ViBtTZmnru9afivcv2PPuKbw96ojBpbu8oWKU9BbBNwq6bIi/AWMiL2YGCMagPqY3XM4MAKYACZAGXDOgTuablDOEKMaJSqjOucUABgHSjnjOucyB7FxJAFgDDhlwBwnrwCBDiB6PisAWt9uUf0GBo45iE3lqHgBz1/zHwZAbNae/LysPbvjoiINRYX5AEzTFMGyfp3UHgEH1DnHGceos7WpOC8rP+tOVnpqW2MtQyoA4ZQJwjyQ0m69TOKc3tttmWMOYks1TgBkrANgJHUC6+ooSLx5YO3tmGm1sWObIz9piPikdud4fDcGujOBWeyU2AAkgQOmAVM4QyqAzB9vnwUOjAAioBHADDjjwBlwDpxzgQNCZUJVTBEmDGOBDY1yG+ES4QphOmGYUI4YZ1wQwYkDGcAOIDl2h+LoW0eOgCMOiANmgAUOCPDnrzUgA4btFmNO9t1dO2Niog0lxfkATNfV+3FAHwUH9B7xGMeoq625JD/biQOqK24cvFLinLvgADlxgAAUggAwUbqBGa1VyWnHNmbsmlUWPqwtZmBDxCcNOyd0frMK2lKAmFSgdgDl2zjQOCiPiQMAxkBjoDHArG/Z0JdISykQCpgCwUAQ45gBAaBAKOjifgpM9BR07hlHHasPzEHnoDCQOTimPQcE3Hm8NwQO+ojwvK2WGTBsNXelp6XExkTs3BFdUV78g3DgbHfGOQWCjR2tpQU5+Vl3MtNSWhtq3Dh41dSHA+qKAwJc51xjhAMiWg8wo9qccefktjs7Q0oMwzp3DKkP+6A+bkzVkRBouga4CwMRhjhz7NT45DjgoHHQGFDGgfQNDCAhTWUqAY2ARkEnTKeUMkYIVzDI3IUIBDgBcPgvgGOgGDAGhEDHoJN7E95x5Nyx9xi7N6hzPJtP/YnFgCKzsf3G9SsRhu379+2qrakAYH3bZz0pDhwnASU9Xe1lhbn5WXcybt9sqa8mmgxAmLOzuhsHL7sYPBgHGmMYOGE60XqAGHFHftrJ0JTYmRUxYzriBteFvl8fM6xkVwBUnQPcTqiqAKj9cABPggNhtDtxICquMYBNk2RsRcxCuJlTC8e9gCyALAQZCe0BZgWQGMiEyhqSZVVCHOucilejAlGBKIAVwPjeQsBxZI6j63BwgT93vnQGRDd1tSZe+Hrb1o3xRw40N9UBMIz1J8SBeCpjjHMKjJq7O8qL8vKz7ty9ldxcV4VVCTh24sBNg5dewmHWt15AYv9lAlSllAAgohLdAnoX7ylLOxmWFDmteteEpqhPmg0f1kUNLInxUHP2g9bAqVUF6tiajWvAnxwHfRY7J3APBwQ4Bx3Aymk76HWg1YJSC1IN2KtBrgG1DvQmwG1AO4EagZiBWCm1Y6YirmtARC9HKzAbMN3pJukbBEC4Cci3cdD3z5+rQCnjWOtqbzp96vjGL9efOB7f0d4MwMQ+Wk+OA0qFA4n1GjsFDu6k3miqrXTj4FWTw+V2Hw5kjAmAjhWiWwB1gVSXfiryWlRw1W6v6u3vdsZ+Wm/4sDRyZNeVL8FWAsSEOP42DnQNQHn8LVs5p8KJ6FwpMOAACkAPkyutzdd7yk9Zir5SiuO1giNqfrxUfEwqOSmVnlarEnHTTTDlglwNuBVwJ1AT5TYdNAWwDXgvgAW4iEA4h/6tm5wAd6wgADvCDc8fDjpaG45+dWjD+tWnTx03drcDMErx08GBxdRVUZzvxsGrKf5AHABmQGVdIwAakjG2AjaC3pp+Lu5azKzyXV4lm//eu2dwg+G98vBB9ScWgDkbqJFwDQFjXAdw4ABxUB+zAk68HmEXEJF+wClwCVi32nG3q+hY2cX12Uem5+31Ld3nXbnHu2L3xLJ9gcX7JxUfnFZ1fH7r5S/tOXuh4QIY00GvBNwItINCrw6KBKgXmAWo3mcLOHGgu0BB2Aic0+cWBwyp7S31Rw7vX7f2s7NnTvaYOgEYY+QHRRY454wR4Mza011WmJuVnnr3VnJDdbku28TOS5xzxsG9qdbLLd43AzmnnCFgusABB0YBNEY4EIRsgM2AO68eDbscOzcrfFTbriHm3QMaQ//eEDO49vBU6LkDejOAQoFxQJTKQCUAjAFU8niZKxwAcdABMANMgCEddAuozWAvakiJyD82427U0JKYT+tiP6wJ/Vvjtre7ot9tivygOvy9yrAPSsM+zg8dkB8zuv5kiCllC606AaY0wNWAm3TUqYFdASQBIkAJw4RhQQSdc4WBwhxEuA8H6HnDARC9sqzwwP7dq1ctP5VwTLL3/iDr4GE4uJN6o76qTJOsrjhwuxJfbvG+sJwLDjTgiAOhwDRGCFCE7UDMQLqTTkZdjluQHTGuddeQ3l0ft4b9rTnq46rdXlBxWmnOoNiMAXFAjCkCBwRAo49tHZgVXSaAGCBdBSIDNYIpRys+Un0qpHTPiLKId5qj/mSO/k9r+JvS9t/phre0mD9LMW/bY/5mjn6nJexv5VveLg77oHTnmKav5xvTw3DDebDnAW8G6CHcLOtGAI0znXHEgFIABKAxJnCgO/IWBQ7Q84kDpNiLC7L37d25ds3Kc1+fUhXbM7EO0lOu11WWqnaLGwevjlxwwF1xAEAoMJ1TDAQThSEzEGPK+X0Xdy7KifZo2Tm4J+79zrC/tEb8T3n00M6kbQ2ZJ3V7C6IKAOZcBSpxphPg+PEXCzIFBMCAE7kH1A6QylHRV1XHZ5TFDayL/lt75B8skb/VI37FI34Bob+Ebb+A8Neo4XUW+e8k5g/2iN+3bftd7ebfl237S6Hhw5K9nk2JK+3FB6AzBWyFoFSC3gzEBNjKsY0SlTKdAUUAOucvCg7svaaczLRdO2M2rF99MfEc0mXXDOunhoO0m0m1FSWKrde5Tavbd/DSy4kDBv1xQIDqnOoMEa4RZAbac/fa8Yu7l+bumNi8Y0hX1D+6Qv/UaXinyjCg/Nj88ht7ZHOtplsBMAeNUplzVSQFPfZiQcxJ3UatTWAqgbrErktrCgyfVEf81RT3lhz3uhbxMxr2fyD8Z7D953zjv8D2f+Xbfka3/SsJ/Tds+I0W9Ttb9H/0xP2lPuLtorD/LogeWnF0WtO19cbsXbTxIiiloDSDbgTdTLReiuyMI9rfm0gZPL84sJmNGekpcbGRX3y+9uqVRIyUZ4KDWzeu1pQXy1YzcOzGwSsi7mii/gAcMKCYM5VoHAhSzYDNhXcSE/esyN/t3xA3qD3sr6aw/zQZ3m6I/qRg39SGW/sUc5WGegH0H4gDDERWzNjeDmoDdN9RMmKb4gOqDP/dFvEHeeebbOevdcP/0bf9bzD8AsJew5v/DaJ+BxGvsbBf4O3/isN/QSN/o0f/1hb1O8uOPzUZ/qss9O2iiI8KYkeWHwnqSd4AlSfAWgJ6B9Ae0ExE66VEFXkWLwoOZKv5zu3k2JiITRs33Lh+5VnhIPX6larSQsnSwxly4+AV0QNwwO7hgABXsMqB6EoPEEtVXvLFvavydwfWxw5s3f6nXsN/WiL/2hb7SW6cjzHnKLXVEmID0BlXGVM4VwlQzB93uckAdKr3gNYGuA7ak8yXV9XtHNoS+WeT4XU19pck9mda+P9WQ/8viXiNRL6lhf1eC3uTGH5HI3+LDb8ihl+SyF+ohp/3bvv/pKjfWqL/YIx9uznm75Xh/yw1fFC3d3TjqXm09hr0VgM1AjGB1sOxTWwz20eEFwAHaanXY2MiQrdvTrt9kxLtmeAgJelyZUmBGwevlO7DQV9X5b7cRLuuUiCybARiqS9Lv7h/dc6ugLqYAa3b/2SP/LMt6u2u2I8zDGMtBUdBb+HczkGjTGFMAdAZYJ2hxzyFCKdWZGugXYXQmCTfjWn+alJt1PsdUX+0Rr2mRP1MifgX2fAzKfzX9oj/sEb81WL4a/eW39sMf1Cifi8bfqsYfoWifqVH/lwO+xd76M/UmN9qO//YG/Of7RF/agp/u97wTlHEsIrzW40l18FaC3oHqF2ALJzpLxAOLKaulBtX4mIjY6INebmZ/Uq2nxoObl67VFlSYO81uXHw6uhBrkTUZx1wAlzSVA5ElnuAWJuqchP3r8vaGVQVM7Al9E9y3J/lyP80Rb2XsXGwknMESCeATgArHOmgUcAMMCK66wnqctayb/c1YMAZMAZM7q6/21n6TXParupzqyv2+1ZFf9Ia9Rd73FtqzG+UiJ9L4f9XNvzKHvGmOfSt7m1/7t72tiXiz3LMn5To/2cJ/Y1l278phl/g6F+jqF+ohn8jsb/Vo98wb/uNcdsbvZF/NEf9pTb8f65vGlV1YTs03ARbOSgtgC3AUd96QbBApCSKSqfnDgfGzpbrVxN3xUXu3hVbWlIgPk/G7vWVcP3AHzUNyVmzIFvNtRUl6SnXb924WpKfbTMbRQkTpdRds/AqqK9ggfZr/nGv8pVjoBoQpbEiP/HA5pz9M0uiBjRH/Mke95YU8UbHpv9ojhjbdOxz6KoHxnowMQHYgJuITaMKYRhx0PpKCClHjKsUVAwqBoQAUWCMEYZUoBhUSW7Mu5uwLmWPf3rc6KK4QVURf2uPfEvZ+R90x5tqxC81wy9Vw2uK4U3J8Jbd8F/28Lft4W9LhrcUw5uK4U3F8IZqeF01vK4aXlMNr+mRr+uRv9Mjf6cY3pDC3rCG/s4e/u89H1ootQAAIABJREFUkX9u3zEod/ugxjNLcfkpsFUAtyAsI0YxZ0QYBaALDwgDRH9S64BzLrZgu7eZCqemrtZrl8+Fb9905MDehppK4LQvdaTfbzMA9oNwUJyX5cbBKyYGjIqWJ+K8d15YCOUMOHDgDAHDwLSmypLEg9vv7gspjB5cG/5HY+QbsuE3vVt/3xE+tH7PImgsAaSbEO4CbgZqIlbKFM6QwAFmQDljXBX7uWCQMSAVdAKMAWW6AlgFxQJtBSVnlqfHDsvY/s/q6L93xv7RHvvvOPYNFPUrzfBLzfBrxfCGYvi9ZHhLCfujEvZHNewtNfxN1fDG9w4t4neq4Q3J8Hv7jr9XbH674ZBvT0oYbkoFZuJcxUAwZwwwgOjtpnLQGGAM5CecAQIHzl5EAACcdrU3XEk8ZQjdfPTI/ub6OkeLFna/Mc8AyJPgoKa8+HbytdTrV9w4ePX0UBxgwgijwDhnCDgBrrdUl108FJq+e3Zx3Ki6iLe7DL+VDb+RI/5fl2FgReRkKL8JitGmW81ctoHdgo3AbMAUxghlwBkBpgOTgdsZ2CmoBIjMsA6cAmCkAJJAt4C5HOfuro/3LzJ82BzzXu/Od6SYP6iRv7WH/lyN+LUa8Wsl4nUp4g1hDnw3COSw30qhr0mhr6mGN1DUv+Po3+uRb9rD/13d8de6zX+qjBlZcXR+W9ZRUFsBVAaYcsIBAxc40Dlo5DnAgeh35rzJGWltqr54/oQhdPOpE/GdrS3AmcOqe1o4qC4runXjakrS5aLcTGtPtyhwduPg1dBDccA4YEoYoa44uHwkInXHnLLdE1t2vdcd9aZs+JUW8x890R9XhHug3FNgr0ekww4mGYwyagfeC8QmNmsDJgO1A7MBswGTKegYuJ1gTTgvsALIBqgXbJXQkGA/O6suamBnzAe90X+zGf4gh7+uhP9GiXhNiXhNinhdinhdiXhdNbymGX6tGX6tGl5/GBGk0Nf+f/beMzyu87r3vR9u8tybYlumSIAgMANg0NhFiqqWbVkusR0XOU5iJ8fxOTmOj53Y18dpjnVkWWIBZma3mUFh772TYhNJsXdK7CBI9F5mMG3P7m9d98MegJAsyYIomrKJ//M+84DgEABnz/5hvetd67+0wCRL8pJICa0uteVC1Z9vhyf3+qe0hD5/PvI3N3YLLHkTQOeAWNYTaRgHiABF9/UOcHEwHBowxhjFHa0Nu7atlYXK3Ts2pwZjwFl2NtJd4gCAASV6OtFYf/XYof1HD+67+sa5dDw6hoMHSe+KAw5AOeOUZVNs3Olpbji0vuaw8s8Ni/9uYOmzg9VlaeFhI1SQUOY0SV/SjochfQl4J4E+BH3I6QGWAicBNA0sDTSdNV9nGaAW44gAGIg6rsEINYGkwOqD/rPsSFVs4fOdVU8Pik+khGnpgM+WinGkRJc9muKufFPOs+UcJI1D0nhbzH9HFjhKkSl6DKHAxQEO+0zRk67MtSRvUqzor/v8efFrF9f/0u65AJAGZmXTqNmpMQ4DjIHfdxyMHMHKGCPYaW26sX3zqpDkf23fLkNNA2cE0bvFQfYfUKKnE7dvXDl6cN+R1/ZeuXh2GAeEkDEcPAB6Lxww4MD4UMbd6m9rPL1zxQHhR9drvtu7+LlYpDQZfCgtPDwoTWmWP9u7+xcw+DpAE4cOAt0Y9QLTwEwASwKPA40DTQJJA9GAIk4ZB7AxIMYZR0BVIFEav55+Y3XXor/vXvB01P+kGXpaF6fp/hJL9JlSkSYXqUqRqng1xWPKebY8nooPUXHcu+EAhYptudAUPbZciELFjlJkCAWZylzTn6uJxckln7skf/mN1T+3Oo4DiQHTgFpuazYMtVA5wO37fbg2EgeUUozs1qYb2zatDMuBo4f3O4YOnDkW+uA4GJGDZECJlorfun75yGt7j7y29/KFM6nBgTEcPEj6LdEBMA5AgGGgVqKn/eqhbYfln14Jf6e9+plYpFSVPqmJn4yLJe3KU7dWfR+6tgFc49CCoMcmgwAEmRrwDEASWBJYGqgG1ALKhtPhlFKGVLB7AbXoTfvqN/xrq/TFeNUcS3kCRx4zg+VWsMSRS1N+jyqXppXStOLT5CJTzkdiLhPGM2E8ehccuLnDty+hwKl6WA/mJ+s+dVX+/LW1P0cdR4D0AVWBGcBG4oA6APcdByNFCEGO1dZcv3XjiogSPHH0ILEt4Mwy7A8ZB68f2PP6gT1jOHjw9FtyB3dwwGx1oLvx1L6Ttf9+Wflus/J0NFJu1uRa4YeTSnFnaM6l2q/S5hVAzgM02dCj8xQB0CxEwWKQ4VzLJhEo4SOrl6nNjD4wm8C6krq0/KT49fbgk8mqKbo4RfeXpObm2UIRr5lsyCWqXJ5WytNKuSqXWmIREjw8mMuCuUh459yBIRSYYvavTNFjih5HKSKhQuR/OF2ZEwvPuSo+W7/hX6H7BNABoKm34oB8ZHHQ3nLTxcGp44epYwOjpm59cByMdFIGStLx6PVLFw68uuP1A3sunD4e6+sGjodPFj46r8WY7o3eCwfZ3AEQYuluKrH13MGT1f9xs+YfehZ+oVss1kI5eGFeNJDXW/vYG6HPDZxZAMZRgNsm9Opg6QAp4h7c2SY1EM9OZGIUHJs5NgPGgelgd4NZD9HDseOVl8Jfbq+apgqlplJqih5H8pJQsSV54wsmqXJ5Wq5Iy1NUaYolVKBgKfcXsYAXCb/9lPFOyCDmI//DtLqkT3qkZdE3rqz7Oe89CaQPUDJbjsls4DZwzCDb43gfbwG34oAxhjF2P5NOJeqvXVy9vKYmLL5x/hTHCDjDDvnQogM1EXNxcHj/qxdOH4/2dgHHwPgYDh4MvSsOspNLRuCgp7mh98qJU3W/vBb5fveiL3VLpelQjlObFwtOGqiZ9abwZOzYC2AcAKi3WOugE4tjSDPQADSOM9QxCXIoyxbFut+C2NyKg94M8TP45rr23f9xJfzFgerHkpIvLXg0qcAUJxmBiaZYYIVLVLk0LVek5WmaOMMUpqHAFOYvZ34fEt5X3cEQDjzpuZ8wQ74u+dFbC7/ZsvcVPnAeSAyICtwewgFyceA2NX3UcHDlzTMrl0YW1ijXLl8ARl0cZIcn3i0OGFUTsRuXLx54dcehfbvPnzo2hoMHTO9Vd8DB3S4SYunA7N6WW+nWK2eWvfxm5B9bF321KzQtqeRZkUkJ/6R45JGr/tndO39A25YCOQPQZNA+FTkZCtbQyEYEgBh3KEPZ+QiAsEGtKFhtED0ZP1t7ZfU/nQl8trvuqWTttESoNFqVM1g5TgtOcBSPEy7SZJ8qV6jSNE2cYQZn2IFp1D+F+svt0eDAkrzx+Q+r4cnt4U9dXfjt9BsrIHUNSJwx820TmTjn5L7iwK1BcnFASLYGOZWMXzh7bOlCednimsaGa8CZi4M7hwt39AFOFhjNJAdvXL64f/f21/bsPHfy6BgOHjC9Kw4QplkccExtA4jZ23KLxFoubZLPRX54a+E32qtnR6UCIzQpFcjPhKZ1SnOaF32pZ/+PSftywOcA2oAmETYtjCyKEXPHnFHMmU2wSRABRrgNLAW8DzJXM9fWXV3/v49UPlcfenpw2TPpJXN6At6Bygm4zgeLSjRhoi4XaXKpJlVo0hRTmGIHp6BABQqODgemVJSSihK1s5uqn31j0Xd512tgtQJJE2plfZPdsXSMujggHyUccM4T8djpE4cW1QirVyzuaL0NjAKjjHCK2V3hIFt3wJmWit+4fHHfrm0HXt1x9sSRgZ7OMRw8SHpXHDiIcIBsGRK2OdJ7mhvAGLj12tqTtT+5Uvd8c81TvVKhHvIafo8lTtar53SIj96u+0zvvv9p35B4z3ZIXwbUx82UY2QcPY1tlVKDg43BscAxwUaAGehAY4BaIXEhen755dX/fEH+i5vhT7dVP9EXmanWTEV1Zbi6yFYmmbLHlLy65NOlUlMstYRSWyi1Bd/7LFLOFiZJvmR4cmdkzpXw5y+u+gEkzwPrJ0xzGCLAOefDOADGXRPX+3ULjKSA+wGldDA2cOLogdqwf/2a5b1drRwjjhEMT1r/wDhgjLk40NOJG5cv7t25dd+ubWeOv57FAYexMqQHQ78FB9hBjDrAMHO0zts3AKX6Lh08tvg/zlZ/+3bNZ7rEEiNchINFyF/CIjPT8rSu0LSm2sdurfxKx64f2ZcWQewc4AQgDew0WAnuDDKSIpCxwdLAtAEbYGjWAKAeYD2QuJS5sv7aqh+eWPCZs6/M7q39tLb4iYHKvNjcT6DwpBFFyh5T8prZO/xdSxLfcWlyab8yrVF54nLdXzbu/RWoVwGSDrNct/WscbOLA07vrzngb+KAEBKL9r9+8NWwNH/LxjXxaA9DDnXsD6FnYRgHhpp0cbB359bTxw73d3e45mhjOHgw9FtwYJsWJTZwwhyt7eZVIJraduX15S8dDf/NjZrPd4gVVqiMCz4230Mri6hUZtZU9EfKGoLlN0JPdq/7XvJQkDad5v3NYAwAHgRngDl9Dhm0IJMGIwV2CswUVh2cBB4H3Avqde3iipZNP7uqfK01/Fw0/HjffM/gvHGWmGPLObacYyo5ppKrK3mmkmsquZb8XkXKv7lUubQ3/EhT3XPNm39g3VoHej2AqlPbGjJKHMKBu1+4nxPM3xEH0YG+/Xu2ycFXdm7bqKtxINjFwV1tFtzyD3fOgouDPTu27NmxZSQOGGNjOHggdKfBGeCtOAAAwzAIdoAT5hiN9VeBmmasbf+aqv3h712q/WqL9IhZPY3L5Xj+JP1XDxOhkC+e4iyZPlgzrVOe2RR4/GrgS5cW/kv3a4ug/SRYLYC6wO5FJOmAneJGilkGOAgwYZpt9FG9G3APWI3QdTj+mv9G+NstwqeMRU/SxZM14SFbHmfL40wlR1fy3GUqOZaca0meof2CxxY9tphvi/m26HY6e02pSJeLdMmnyT5NLo2FZnQs/lLL+n+MHq0C7Q3QmxhXNcewh0YtcM7fOtj+vt0AlNK34QBjPNDfu3vHRqHqpVd3bkFWBjhzcYBsfLcnC679CbGN5obr+3Zt2797+6mjh3o721wcEELeoYd6TA+esoEksMbbDQAEOfrZo1u3yP/rZPhvepd/Va2Zowd9RCpKvDzBEIutmulq9YyoMKWnqjxaNXVAnNPsf+Km8uWOTT8jNzby/jd6mi92dbcigAy2EccANscpcKLg9IPTB1YfODEwemHwunNmxeDaH3WJj7e99HGreoIZ/pgZekhX8rPpA6nIknMtOdcUCi3RZ0leRyrA0kQk5SApxxFysOJNLcgxw2V4yeyYWN4nVaQWzumoe/ZU6G+jZ1fA4AXQboPVx3EKExNzNjx2hQHlH4EpTJRS99E9aHT/2NvTtWXjKqHqpdcP7rWNNDDKMfpw6g4oxcAZtvSmm9f27ty6f/f2k0cO9nS0juFgTCM13GB7+/ZtDuAw1Np46drRVR2HhNTef40u+0pPYGq0qsiunZEUSgb9xWl5SkaengqUpf1lljg5I/j6AhXN8qfb1/+wZV/wjf1Lb1447GRiDKmAMuAMtTlBhtjxZLoXcYdgE8wUtJzBJ6rTa/++I1Ck1eZpkY/roXG67NWlUlOoMCWfJedaco4hekzJZ4lFjuTFUgEWc7GYg4QJVJmkCzmqVJBUSvrlyQM1s6J1T90If+nq5pdTt46B1gZWL6A4UI1RmwP7qJmjDePAjQ7cq9Db07Vh7bJg5a+OHNrnRgdA8IeHA0aRqTXWX92zY8u+XduOHz7Q3d4yMpU4hoMxjcQBAONALCNqDNxkfaeheYt+5FcdS79+q3Jaonq2KldkhCI94LFEnyOV22KZFSzkUr4lFPRUlt4OPnE98q2Li/6pfntl4vJOSDVAphUyXVjrM52MDiwFMAigAmSwDQSB1gtdJ8jx+e01Tw5EitPhXD2UY0keWyiyhVJb9FpyjqmM1+SJmuI1pSJbKsFCGQr6sOBBQg6SxqHIBFX6ZEyYkK6dmlz4WI/85DXxq4lza3jsJuAoOFGgGQCLcfQRx4H7MQD0dHeuXrEwsODFY68fII4OnAEld9XR+Js4uH3jyqvbN+/dufXYof0dLY2MOsO5gzEcjOltOAAgQHVqDQLqA9IG0eOp4/6mpd+unz9DrZ7N66ZZ/klm5UQIl7JwuTY/h1Z+HJQcJBclpakDkWdaIl+6vfBv2zf8jF5aDh0HQa0Hq0ez1ShlXQDdAIMAUdtwEAGkg9EB1zc0LftGqzIlEfGaSi4S87HgwUEvEjyWMl4PjcsoE9RQvi75LHGyE5yOAlNQ0OcIk3Thz0ntOC3y8XRNrr5sZl/4saaqp5sX/Q9oOw5mD5A4mDEgGnBEGB7eLHx0cDCcPoQRfY1dne3LFkcCC148dfwwJxZwBoxSzD74ycLbcIAt3Y0O9uzYcuS1vW1Ntwi2xlKJYxrW23FAbU4sB9uYugm4BO07nblQ27TkW9HaZzJimVmVR4ITIeSlcrFVlWu/8icgj4dwARa9pjI5KUzrrprZKX96cPV3rIMvQtNWyFwFltCAdXJosCEBEEW6iinGFKgOXWeaN//kVs0zsXCFJeWzYB4P5LFgPhLz9NB4NfJQOvxJNZyryT5Dmm4HZ9v+WXZwiiV4DOkhs+Zj6ZqPpRbmReum1s+f0Sx+xT4oQbweaAqIiq0kJwYHjBj9CI5dGYkDV5zzttbmxXVKsPJXZ08dBeZ8mDgYmUrcv3v7q9s3H97/asvtmxiZwN2ajDEcjOntOLC1FMc2AdA5pCgYzOGoHzKXoX7ZwNrvNM8tTQV8rKYMCR4jkE/DPhLMgYiHiRONeZ80FkzQF+RqlflWeFo0OL0n8tmu1d8fOOK3u45wOmADToBtga5ByuTMdigwDMlb7fvn3l78lVhohi16IJAHVbk8kIfEXDU8PlU9LjUCB5Yw2wrMsoLTDLHYiOQlwg/1hD/RUe25Jc+4EvzM4KZ/g9ZDoHUCN4AZyNHd4bTu3KeP2lC24dOE4c9gjBtvNyyqlUX/ry+eOwkcuZuFu8LBcEeje9DIsd3WePO1PTt3b9t0cO+upoYbyDHcZ7h9LGN6wPU2HDi6yjHCABqDGIYEAZvbAIPgXKdvRvrW/O1AzadS4Rmq6NPEYqe6zAiV2tUVhliYrsyx/RPtynGo8mGoLtb9k/rne27PnXJDfrZ920+Na8shfhLs69S+ymgbgO6YKmATMq1dhwL1NX8ZC81EggeqcqEyBwJ5tpSXiuTGa3LToQm6kqfLRZZUYYnTTWGaLlakpZJYyNuhTGqpKb21cM61RV/u2PFzuLEVUvVgxAAwB4yI45rK24w5H1UcIIRcTyTGmG3bN65fXVQrK8LcSxfPAEfuycKHiQMgTkfzrUP7du/auvHg3l2NN687tj6GgzEN6+2bBeIQ2zJMpCHQAHQAg4OD04C6wLwCN1e0rflv9VVz+kOzMzUzE1JZd5UvJk9JyWVmyMcixcg/3nj5T2ngIex/GCtePTylV5zeKD3Zvvwbqf0/My9UQt8GME8Ba2fJNtD7INnQtXfu5eCzcWUGzuIgF/z5luSJV+fHavLTyiRT9liS15aKLblYl3yq4hsMlbUGfQ3y1Maln7+x+jv1235uNGwBqxEyHY4RZ0ApJw4lBMDhPIOIQflHbaC7mz50ccAYo5Sapnn1yqXFdUpInHf5jbPAERDMkHNXOBhxkzNglGO7u63p4N5du7dt2r97+81rl10cjKUSH3C9xbGTMcZYQ0MDMA6MAs16bRPKEQcbAAOlzAQ0AJnrtHl759Z/OT9vzq15FdrSp1KLnuxXpvdWFccDhbZSxEIeIuU6/odAmUSVSY5SqCslKak8Jk/pk6e2hGZ1bf5m4sR/8qYNED8H+m3oOZ587cUbwafT8hQa9EBlHlTmsYDXlIpi1UXR6qKMVGILPlvMd+SJdmiCFh6fCuf3R8oa5Uealn49dWSueW0dRM8B9DLST5hKABPgw0MZh+MC/M44uM91BwghF8ecc1VVT508LgbmLq4VGxuuAXM4RtnNwgc+WfhNHPS0N7s42Ldr281rl21LG8PBmN4RB5xzYBwoAYoA20BsoIhy5gCYAA7HwFTI3MxcXdO08Yf1yrPNwqM9yqzB8MykPHnQ780EJiHZQ5VJjpCDQwVOKN9RPJbiNcUCQ8g3hLykmN8iF92ue6Jl5X8b3PsSf2MZXFmm7fpxc/ARTSqnwXyoyodKDw34dKk0FimNRcqN4GQULEdivhP6pB35Uy3yZ4ma8T3VZU01n4nv/QX0vA7Jm0663SbJFE2bQJw701mzOHhrHpEzoOwjU4Y0EgfpdPr4sSNScN7ShXJLY70bHbgdjR8yDg7vf3XX1o1jOBjTsN4NB5wDZwSoBTgDSAVsAEUYQAPIANgAADro9XbDhs4dP7shP9sZmKGFpzvV03XBq1VNtKU8FC4w5Xw9VJgJFWdCxZpcpMteU5zkCDmmlBMNjmv3FzRUPnJb+ELvin/QtvxTetVXe4XJuuylwXzwe7nfhwMVulgRD5cnQhWmfwb2T0FivhP6hF39x1rNH8VrH+qqKRnc9F10JgypejAHkKPbAL3cHOCWBRy/dZFsUJA9U2B35rJhDh8VHDDG4vH44UOvycL8FUvC7S23ADBQkp2zcDc4GDovYMAoEKe3o+X1A3t2btmwd+fW+quXxnAwJnh3HDDgb8EB0YAixkFjkGKQxtRhFsAgmPXG1bUdm3/cLn8qKc3Qw1NxpALJhaaQa4qTzFChqhSlQr5UqDQVKtXkIlP2IDEPSTkokuvUFmfCs3oDj3VUPd4rPjEYma5GfKacj8R8GvBRf4UdmGYKU1S5VJXLTf8MFJhmi/lO6BNW9R+rtX8Ur/14V01JdMNfG8eDMHAJkt2WqZoAPdTqIpoFnAAlIx7ZW0BwBwcMMB9q5fjd6204IIQMDAzs3bNbFuavWlbd1d4EgF1ztA8ZB/1dbUcP7tuxef2eHVtuXHnTMjNjOBjTu+OAMo6AOUBsICZQByjhHBwKFuG6bTmOCpAG1m93n+47Xt2y+K9b/XO6qqaaNY/AwqlmME/zj3fC3rTsSSrFiVB5IlSRCpWqis+SC225QBceRuECEpmuiTMSlZPj/lJN8ZrVk/RQjinn28FyOzDDDsywg1MsscgSfUZguilMsySvFX7YivypWv0niZqHequLrwmzY7v+N/QfA60FZXoNpA0izQBwsnf7nUfOs7sDdmfdQcP9ev1dHDiO414IjHF3d/f2bVuk4Lw1K2p7OlsAMHVs14r2rlKJb8EBRQPd7ccO7d++ad2r2zeP4WBMrt4FB5QBphxRTgijhHLKgLkzmQkG6gDWAKWApgEPJvtv9lx5tW3n/7ld+3xD4OlY5Amn7hFL8hrBHBSepCv5quJNhUoTofKUUq7KpbpcZMoeQ5ygCzmGv9gRKqgyjUVKLWV8Ovinemi8puTr4hQzOMsOzESBKSzgwYLHCE7WxGm6XGSEJhqRT2qRj6eqx/dXF173lzUt+wZ+swZipwF3AWR0J2MDIdnpzJgDAj78eGcN44AAJR8ZHDiO097evmH9Wik4b92qhX3dbQCY2Fln6ruyP3kbDqI9HccPH3BxcP3yG6ahjuFgTO+GAw6IcmQDGAAGBxMAuW8pbICTALsf7H7Ag4CSaTWa6G9M1O+LHlPa1/+wpfqL/fJMI1TqyJNsYZwt55hynqZ4VaVIk326XGRJXlP22JFiXfaawTIqVUCoAkIFjvSxdOCPtPA4NeRJSzM04VHbP4v6p0BVHg/kaWJZWp6iyqV6qNAITdJCuelwbjTi6V/0yGVhVuPav1cvVkPiPJBeI9mja0ngCMB++yNHwN0J7lkcDG0l7tsd4O4RhnFg23ZLS8vqVStkYf7GtUti/V1ZHDB6tzMaXRxw1++eomhPx4nXX9u2ce3ubZuyOGB8DAcPuEbggDDGGCMNDfXuL9VhHGgwAgdIBa0f0p2g9wBKAjMIUA4YjE4YOJc4Fb5R91eNVY9o4ak87DXn/SmXPsmkhx15oinn67JXkwrdlQzk63IRCU3hSgUJFDhVDyP5IbZwgh7KURWvKk3RxJl2YAb1l4M/jwdzNakwrZSqcqkhl1hysSl7dCU/FZqUXlx+dV7e9fDjXdv+UTtfbTfsMZougB4DqrvW6Zy7xch4aDSjzQExoO4ZJAHOR9hA/O41AgcUAGzbbGq6vWL5YkWs2rxhdTzaA0CyVkj83XIH72+g+8iTBWA43t997uTRbRvX7tyy4fLFc1om6eKA8bEypAdTWYMDxggAYxwBsGQq1tbexLJlOYwD0KGVfRO6Z/ncgaGKHg4AQIBlwGqNXVh1seY79VWPp5XpWMjD8/4fCP45mfvH9vw/Y6F8UleeCZcnQhVa9TRN9pmS1xKLbKHIFr226LEl1xYt353mPmSUWIQFjy3m60q+pnh0ucgSfbZQioI+JHgsOVeVx/dLD3eECltr5tyu+8vW1T+1T6yB3npIdnFTxYQZDHTuDlYhABZQnTLHBDAATA6IAhAHkA383t4D/DfW8OsPwDgjlNgADDnG5UsXVixfvGD+3PXr1hh6BoC59ykAIITe8YvfFQ52bF5/6cLZjJrglI3h4AHWSBwQxhEASaZibe2NbNRVegTAAtw3eG3H5VU/uS5+vk+abUslIE+iC/4Egh8HKQeJeRmxICmXxatnJCPTNNk3Cmdk2aMrubqSa0peWyhFwXIcKKVBLxZzUWSCFh6XqM4dqC5vkZ9srf62tasSru0HtQOwNnwUYgIwwJRqLg4MgAyABoAoALLBMe8pDtz7n74XDhCjDgBxbP3yG2eXL1u0YP7cjRs3GoYxXLwM9w4Hb54/o6bjYzh4sPVh4oCDCWzQ7j7dc1RpX/uDtvBz/cFpdnhypjIXakth4WRdKOhfMDEuliQjUxKhcl0aFQ7y9VCOHsoxZY8t+FCgAgfKaaBoahOOAAAgAElEQVQIC3kkMtGM5Kg1+dHq0hZhVqP4xYEVPzUO1kL3BdD7gDhpGycdbgFwwMAyQDOU2SaABmC40QFyAH1UcGAa6hvnTy1ZXFu5YN62bdts23ZzjS4ORnY6jdQHx8H2Teu2b1p38eypdGqQU+Z2NI7h4IHUh4kDykyANJgt0H3EulDbsfYfbwmf6ZTmDMozrIWznYWz0kp5LFAUF0vSoYq0UurmFEeDg/F6aPwIHFTQgA8LHlOYoIkPp+TceMTXo8xql57tqfluz+p/59d3Q6oRmIEITjnY4gCAOVWBZhi1LZ7FgcMA8EcCB5whAKKm42dPHV20sNpftWDPnj0YYxcBLg6G/VHeprvCwbaNa8+fPpFMRBmhb33mmB4ofeg4UIFFAbVA9ETsuFy/6gcty7/TtfRrHZFnuuXZ8cisdGR6WilXFZ8VKTXfNwtG4GCcKefbQhEKluNABfWX42CRFZiYrnoo7h+fChUla2YPRj7dLX6hQXjePrUQ+s8DTQA4FqUWpYyZDKWAqoyZFs+emDjsd5E7eG8ccE45Q27xZCI+cOLowdqaUMBfeejQIcaY4zgwdO7zbhavd4uDsyePxQf7x3DwYOtDxAHjYHPIMBwDOgB2q956uO/MktTZSO+r/9a89K8a5Wf6q5/UFz6uRaYYSjGpKRnV3ARTztdD4/TQOFPOy+LAP4X6K3CgFAe9uj9XDeRoiteonaHWPN4beKz+lafbVv44cWIJ6bsMThIRy6IOYyYwDagK1HQYmHw4OsCA7XtapPxbceDuFDhD0YGeI4f2RcKSEPSfOHECACzLArjjv/6O+uA42LF5/dYNa86cODoY6xvDwYOtDxMHjFsMDIeomGY4ZKxMm973JsTP0cbN2on5/Ru/17/486naOWb1FCdU7EgFo5qbkMVB+CFTybVFLwqWo8AU7J+CA+VMKsGi1xY9puwxw2VaaEoiOLWjavbVyi9cX/H/dZ1ap/c3YKIj7jCmAzeAqEB1QrnFwMxGBxSIcx9xwBhxccCo09vTcXD/7pAiiELg3LlzAGAYBgAwxt4tjwh3j4PTx4/Eor1jOHiw9WHiAGGNg4MB20AdAJ0ZujkApBvwTRh4lZ9+eXDV1warZ1k1U3G4WK+cYIujGqyUb4bGmaGHLDnXkrz2HRxUkGAZlUuIVGgJBYZQYEpFVqhCjTzaqTzXsPi/txwM6z2XODcIYIQy1EkCUYHolFKHgcXAYcAIBYLvae3N+8dBT3f7gb07FTkoCoGLFy8CgK7rADC8a3hH/XYcEMrdMiTGCMcIKEoM9Jw5/vqW9as3rlnx+mv7errb3R8KEzZmjvZAKvt2dBwLgFDmAJD2jubevg5MrNHiAMBhgCxgGYAEQIJznTsASUhcAnwBn/x1a+QzvcKUtFAINSWmf9Q4sJTxljIuiwOh1A5WoIA7zdWtQfAiYWgWi+zNKBWJ2k831jxP6zcAageWoUBsRwVuAlGBZCjFmIPNAQNkzR3uHw7cVCIAAY7bWhu3b1mvyMFIWGltbcUYv3cS0dXoccCwiwM3Ojh2+LX+vq4xHDzYelccEDravXQWByZACiAKEAPIAOOggXYd4ocHd/xLs/RUXJmhKyUsUmxUjR81DuQcSxnvTmezBZ8dLLeDFXawwgmUDeMAiflIzHOEHF3wqpFHm8NfpFeWg90ITCXAbKwDs1wcMOpQBogD4e5EpntblfgeOOCcDuOAM9Tc1LB5w2ohWLmwrqazs9MdxzI8oOmDpxLdthMAYCxbl52M9p45/vqG1cvXrVx6aP+e4ehgbOzKg6rs29HFAaE2AGlrb+rt66BstHvpOzhIAsQAkgAmMIAk6Ffo9aWNdd9o8c80ambbkVIkFxpVOaPEgceW8mwpNzuITSyyRJ8llFtCuRUssYLFtlCEBC8S853gBMs/TqvKUZWpLfKnzHMKmDcZy1hALWJz5gDJAM4AcRhjmAGBjwQO3IJpRp2Gm9fWrV5WueCVFcuX9vb2ugVInHOM8chBDG/TKHHAqIuD08cOuzg4uO/V7q4294cadlUc0wOmt+OAcdTSeru3r+MD5A4AbA7YxUECIAOAAAHphYFj0X2/vFL5ZEfVFLt2pq34jEC+JRSM6mTBFr1I8LjLFr2W5HWJYIqlRsBnCsWW6LOFIidYYPtz7Mpx2oJxmlzaKsxJHZ0H+jXKMxlGTE4Ic4DogHWgNmMM8/uPA8YI59TFASX2tatvLl9S+8rLL65dsyoajQLAyOhg2M/ybXpf1qlvw0G8v9vtaNyyfvXRQwf6ejuBA+fcQYTQMSA8gMq+HV0cYGJR5jQ1N/T0to/eHYhxbgE4FjCVQ8q1S2Iq6A30xurWFd9tmDs1Fii3w5MtsShTlY+U0R002qIXCUVIKEKC18WBOTSm1RCLTclnSj5L9DlBj+2faFeO1ysnaGJxW3DmwP5fgnqZcD2BiQXgUALEBKwDsTkjlAH7CGwWsnUHQDAy33zj3OK68K9femHTxvXxeBx+Y0DTO+p9zVkglHPOKXXNlUi0p+P1A3tWL1u0ckndvt072tuaKCacc0zGUgcPpt6OA0ysxqabPb3tAGS0ZUgM6wCOA1zj3AAggAH1QuxM4uDLt6TPdVVN1cQyUyi0RW8m4EXh8qFxzO8PB0IRDpTiQCkSimzRa0keU/boskdTvNnBzWKJIZSYAa/lz7f9Ey3/JEsubhdndu78V1AvYbD6HWwCWJQCsT9SOLhThgTEsfUL50/XVcu/fumFHdu3plIpGMLBu8UFrt4vDhhjhCAgGCjq7Wg58OqORdXKompl59ZNLc23KCYwljt4cMUAGKV4GAcIm7cb6z8YDoiTAbAJMJMTCyiAAXozdB7oWPuDm/Nnqcp0JPnMqjwaLtHE4uxo5tHhoIL6K3DQZ4teS3IbHPPVkMcIF+lKiSaW6EGf4S+0A14c9GKx0AkVd0kzW7b9BNJXHEA9FjYAdMKA2oBNIDbQYRzc8wbn91mGZFva2TMnaiPSKy+/uG/vq+4R48jo4K6qEgnllFKCHY4REKe7rWn/jq1b167auGbFkdf29Xd3uD8Uofdvuv2YfqcacbI13LlMMXF04AY4SbBTzQ1Xe3s6+NBz4B3act9RhNgpABsB6MAsYAAaqNeheVPLom/cfrnUqZ6BleJM5USom2rIZelA0WhxQAOlzF+Kg0VI8FhSvinna0q+pnjMSLGulGQEnxYo1v3FVrCYij6m+EikpFuZ0bz5n0G95ADqNpEBoOGh6ADbQBFjwDhAdut+3xqcOaeMYgBimfqZ08frIsqCV146dPCAbdswNOvdzR3cVc9C9nIyAoQAQdH21kO7dmxYtmT90sUHd+/saL7tRgfveZnH9AcizunIoWQEuAVgAmh6CpiOeq6A2gwo2vrGiRtXrlqY2cihwDgwE1u6bSFG6YjfbyPJAsAAMDCTMVMlTANIUIJJHPCN1OFfN8lPRYUKVSg1JZ8hlxlymS6VuqPZR5U7oEEPC3hoMB8L+baYb0keU/LqsleXizSxWBNLLKkMyRVEmUzFUiQUsZrS/tCM9m3/AulLFtdVgDiiBACwDUgHbAJ13BY+YBjY/XBSdl9KxikmwIFjZGa008ePzX/ppZde+OXBA6+ZpglDEcGwz/I7fqXfgoO3sJxmcRBrbz28a8e6xQvXLl54aNfOrtYmN9nIOOAxHvyhayh9bQFYHBAGagKYwDFWweiInt+oXliPbuy9cWDN7UvnAJjtaITbDjZtalFgCJiBsevg9Rs4IAAYuMG5laKQyeIgBuqZvu0/apNmJYRSVfTpkk+XK3S5YrQssCSvLXqokMeCuVTIw0I+EjwuDtxsoiYWG2KxLZVguYJKZVQoR0EfrS7tU2a2bvkxJN8wSVoFSDqUAgAxP6o4IJamnzt1Oji/snLuvBPHjrtliISQu607eA8crK6rWbOo7tCund1tzW48SBk4Y1XKf+ga2iQ7ABZwhAGZQB2wOerPtB59c8MvLq345/oN/3F86c8vH1pppVqAJAEMx0nZjkaBIEZThoHeEh2QocVcHADYKoc0QIYhYFHo3tew5Ntd0qykUJIRinTJp0nlulQ6Wha4OMBCPhXyaDAfuaUHWRx4TclriIWmUGiJRUgqpXIJEUqcYCEJl3VJM5s2/ZgPnjdwSgdII0KAD+Egu1ngv6vNwjtoJA4YB0ItTb9w5mxYkCKycvH8hWHPdUqp27Dw4eNgzcLa1QtrX9uxvaP5NscEACgDNHa28Icumn3rI+AmgE3BcsAmLA12S/f55WdqvntO/vKlmuePKc8fX/Wzm0eXgd4KPAkkaemDHDDiWLUMkt0vjGTBEA6YDmAaAGkAE2zgvah+7SXpuV55hir6MqLXEAt1qVSXfJZYlK0dGA0OkJiP3dBAzLckj3u4YMoeU/IaoscUPbboJVIRkYpwsMgJFlqhsi750aZN/8Ji50wnaQKomFDO3umg8T55JQ7dpS4OOCZmRjt36nS1pCyurbv85qWR4xtd14MPHwfrFi9cvbB2/7atLbfqsWUDAOP3z1Z6TL8TccjOGwKGgZucGww0AiqwfrCvtx2c+2bkL25Hnmld+Gx93XNnar5xdPEPole2gdoIeAAb/YToBLDNCH4LDvAIHBCgGlDdAsgwgsEA1Jo+E7oc+FRUma5JhbrgNcRCTSw2xEK3pmiURBjqRxDzLSnfTSUOLY8hFZhigS16sOjFohcFPIbfo8sVneGn2rb/GyTetFDKBtAIppwAMYHoI6sSmeueel+uyltxoKXSJ48eCwvSskWLr16+QghhjI20P7lXONi7ZXNj/TXHMDnnYzj4gxcHcO3EOUPADOAa4yplcaAdkD55Y8M/XRUf71Jm9Ian9y968kbk00fFL51b/e/dZzdAoh5wPyNpDoQA6Mimd1jg4sANLAkwjSKVABjMYTwF6St9+15oEJ5KKNPc3966UKALRYZYiAQPFvJHWaTstSSPC4K3siDPUgpMcZIlTLLF/CwOggWGvzApTe1a+MWeAy+DdsPBaRvAwA4DDFQHYrIRLUzZAOG+XJUROABCM8nUscOvh4LiyqXL6q/fIIQQQkbGBfdks7Cytnrvls1NN68j0xrDwYMg7uYP7+AgAzwBLAq4GTp2nq/+RkPVlGigqG9+bioypTP06KXAp08pf3N25X9qDXuB9gJO2FgnABpxhnAwPA+ZZeMFbmI7RYE43ADcjzoON6/7Qav0REaZbI/EQdCLgpOwkPcBcJDdHQyBwJTzTCXXViZZcp4lTrTEiUjMR2K+E8jP+Iti4qzOZc/HjsvgNGOadgAsYsIQDgijiIMF4MBQJdJ9uSocgANB2HUZyCRTRw8dDgvS2pWrWptbAABj7CYU3eqDd/tKHxwHK2siK2oie7dsbrlVT2wHAAjlYycLf9jK4gCAcQu4BjwNbBBoP6BGfGv9efGLXYFppuRLvPRJRy5NKrNbhKdu1f3NMfFvo6eXAG0Dq0/NxAgwBEDdTAE4AJaLAzehAOAgK0kBE6aC2Wo0bKlf9K1OabYhlyEx3xQ9WtCjBguNoBcFJ9LR42CIBSNwoOSaSq6tTLTkXEuc6AYISPDYgfy0v6RbeqJj5fcGzy4G1kO5joBZxJ3VlgFqIkZtABPAvu84YBzZjvuxnlaPv36kWlI2rFnb09UNABhjy7Lc3MF7FCa+XxwQQoBR7jiAHT3af2DblkWSsKImsmPd2mtvXkCmBW610of7/xzTR0wcwOTE5jaABZDBdj9F/UD6IH29/2iovvr5WHA2CZbReQXOvEJ1wTR76deiS58/Ne8LffsXgH6Vqs2GMUiApWyDAGXcAaoD1YEjBtQGcDh3bA3AouAgexDMRv3yypvVXx5QZuuC1w7mGUKBmzuwxCIq5FEhd9Q4kLy67B2JA0vOteRcHMlX/Z80xFwcLjSEfN0/yQx4Y/6yJuHTsVd/AV2HgQ1wcDRiOcQAsIBpwCzMmVt2YQFQzjh7V9+xe3tV7tyoFChLxgb37NwVFqQ1K1Z2tne42wTHcYaPFe52s/COOFheHR7DwQMlDuBwbDF32kiaOAOABwD1Q+LKrW2/vhT4yqB/NghToLIEFpTrr0zXpU+rdV+6Nv9TsVd/AcnToDXp+gABplOUxQHRgLpVydS9r2xkADiMO4BikLmRPBNukD8XV2YYQoETyDWEgmyx0BAOkHBXOLCGcGDJubqQY8sFjlKYCUxS/R5DKIlLj7RUfz11RITYBYAEBcskNqEGgA4sw7mBgJnuj81dB4DRdnB+SFdleFEGHJKxwVd37AwL0rpVq7s7u4Zx8N7HCnA3OFgoBpdFQtvXrrn6xnnHMAEAk/vCxjH97sQBEBCb6cAzACmGY0Bj4PSRgUtX1v3yUuAvk8ITIEyFyhLwTzHmzlArH9WVx5sXzIpu+iF07gar2TajBrYsAAKYsqynEOcWAWoC6Bxs6nBAjDtAByF9uWvP/2kQnkqHpprBfCeQqwvejFSSkUpM6YPjwByRUMzaH0i5WnCCrUxCkWJT8qb8npS/WJMqBsNPtyz7vnZhJejNABmbmja3GRjAVODpt+AAACgCem+9Et/1qvA7WwbgEB+I7tiyVfYH161a3dfT65YeIYTeuwYJ7gYHtUH/0rCybc3qKxfP2boBYzh4AMQBCFCHGEAzwNKcJIAmuN3n9F68tunF66G/UsPP4EA5eXkS+Evsyum2+KhWWdY7r7x78bfYlaXgtHCcUi3NAsCAGNOBpIGkXRy4E40cTjG1KbOBJyB+rn71j24FHlOVyXYwz8VBWipLS2W65MMfCAdvOXGU8oZxkAmMRyGvEyrOCEWqUJoMlscDU3qUz9xa8WP16k5w+gB0k9gIEIDBSMLFgT2EA8QBqAN0tGZwH9JVGYkDxvu7e9avXuOfO3/tylWxgejIMiR49wpluBsc1ASqloTkLatWjuHggRIHwMgEqgPLcJwClgI8YEffvLz5xavV31TrnnHEYuuVT7JgvilUkPAj9oK85LzCTuW5zNEFoNUDZExi38EBTgFJcm5gIBqACmAB2NQh3AY2CAMnztd8p0V8PC2VuTjICEUpqTwllWtyKRbyPxgO3FGOrgMaEvOQmGtLeVogF4V9mlicDpYY1bOS0ozeyqkd4S/Wr/vP+PWD4MQoODpFCBiAwXAMeJJzbRgHmANQA4gB/Hd+E4yIC4Ayjklna9vyxUvmv/Ty+tVrkvHE8OQlNy54D8uDD46Dan/lIlncvHLF5QtnLU0HAITpGA7+4MUZMISBOEA0cFLAUkBjJHXl8vYXLkb+IlY9yw55cPAhKueoUoEVLqH+CY7f26N8qmfbz532o8CSBIgJDAOiVAOcAJIEqiMgmawVGpgEUXCARKHn6Enx693hp1MBnx3Ms4N5quhLypOT8mRNKndxMNpU4h1DpBE4QGKeJRSgcGkqWJSSJjuLnooKszsXTB9c/Xed++RE8zliJxDHOqMOUACDk0HgSQZZHLh5RCAa4Mz9xIFrRoBJW1PzkrqFVa/M27l1WyatuhQYHq9wT3AQqVrg4uDS+TNjOHiARAEcAEqA2sxKAE0CJMCq7zkburz4q51yqaY8TMIfo7UPDSrjMkoOBD4Bkjcafqp+yd83vr5EHWwmQDSOEXeyOMAJFwcqQJKDDmAwygCD3Qudh04E/jK+6LODlQUuDlKiLy5PjstTVbkCCZ7RHjTaohcJXix4sODBglutnIeFPCTm2aIHR8pSAV9amW4v/kxX5Ywe4XE4/EtUv8seaMTIsIDqACZHnGvAEsDjDDI2kCEcEMAZwGng7zz+8B5qZHTAOFDW0dK6cumyiCgff/2Ioenus+4tDsKV8xdKwqYVyy+dP2NmNM45wnSs7uAPXtytJGQADCMrQ6kGkAHSDv37b238/k1h8kAwxw5/gtc8pAp/YsmfgMo/A6kwEZp9KfC5c8t/Gr+5H3CU2HGgKpA0oATgFGWmBTg1ZI5ocGCAwOiEjgPHA19OrvhS34ICQ8gzhVxV9KbkspQ0WZPKbaFotEXKwz0LQ46JXnfZoseWvThSkhJ9qeqZ6aXP3pw/pz3yFbixHOLXmTlImWMDGJyZxCZMA9CAZxgYCIjlFh0wAkQDot236CALBQAGPe3d61auXVq7+NL5Ny0j2908TIEPPoXpzndhDDgDjIEgOzH4+u6d4cr5i2Rx4/JlF06fMNQMAFA21uD8hy/Oh8LSbHUx5WADj0PsfOpsqH/j99qD0/p+9XFc9ed83v/t/Or/AnECChaoQlmPOPt68LOX677bd0iCjuN2x3kcbQYzDsxC3FGZMcjNQcAJDiqmAA7QbvXKmltr/ntH3We0JY8a4UJbmWjJeaZYYIjFmliiS+WmOLq+RlvMR9I4JI2zJI8pluriFF2cZgoVpuQzhDxYNjkayG1e4O1d/hfXa791a+3Poe800CRwMmz0kq2kHlojPgnAifvMe3wFRraEu9/3zmIOBwzx/uSOzbtWL1lz+0bjqDxIPjgOQgvmLZSEMRw8aOKcM+DD1cUOAAMMXAXc2XGs7s3a7zWH/yIdeUKvKsBzPwbhfKsqNzkvN17lyUSmJxc+1VXzudZFf9Wy9ie3tsyLX9wJqVZgGWAZ1RpM4lgaDBVAowxAB9yOG7c2rf+f18XHe0LTUkqhIU10hBw3sLdEny6V61L56NyQpDwkP2QrD5myR5PKVXGmKs7SxWmmWGoIeaqYE1PyO8JT62u/0LD+nxMX10G6Gbh1v1/yt+mdccApAAeOADBEuxM7Nr26fvmmlltt9xIHCLk4OPLqLhcHG5YtPX/quJ5WAYAyGMsd/OGLU87pMBHcAAFABxprPb3+kPKD89JfdS/+ZqfwWPdcnx6arkdmDAolsWBxunpqpu6RaHhmh/hYo/S5xtrvdG36L/3sGug+B2Y70BiwGKYpgzkmsZE1AMYt6NzdvOV/na+c1RGaMSAUpoVcU8hFohvqe61gsSkUj9L1IN+Wx9nyOFP26FKpJk7TxBmmUGGJPlsu6Jv78WRNae/iJy9In+85OBfSl8HoBv6uI8zuk94ZBxQPNYg70NXas3XD9i1rtne2dN8THFBKh3HgJONH9+xW5s+tE4Prly45e+JoJpmCMRw8EGLAMHDsEgHfwYFN9H6t+82L25Uj1T++vPSHjUv/obHm+WsLnuyp+Uxv5NFo9cxEzdREqDQuFadDk41FTybqvthT+82u5T+M7ppnv7kRuk+BegOsVuAZAB3MDtAuQ/+ejh0/Pjt/ZnfNnN5gYTKYpwcnIjGPiAVY8KBAoR3wjrLB2R3KNt6UPbrk08UKU6iwhFJLLMLhwoHKCYM10zrqnrm8+K/1q6uAdIDeB/A7Tw3+Fr0zDhjJ5g6QQW5evbVu5YZt67d3tfbcQxxwxwGCUCpxbO+r8rxXaoXA2sWLzhw/oiaSMIaDB0IsawHG6dCugRPgDKhtpIHr8ZY3649uqD+wuO1QXf/xxfXr/u1q7fMN1Z9rrXmit3pGPOJLyXmWMolEirRASVqaFZOf7VC+3lz3/a71/6kerbbqd9DoZbBbQbsK6ino396360fnK2d1RuZ0B33xoEcPTkJiPhMKWMBD/QXYXzBaHLgNS7rs0eUiSyi1hSGTdcWrhsraxan14c927f0v6DsKpB9bSfjIvanZ29MTb00lZhLaqaOnF1Uv3rpua3tTxz3BwZ2TBYJQKnF83x553is1Qf+aRQtPHT2cjifAHdAy6v/bmH6/xIBj4C4OskRgHBhwjB3gBBkpR+3rarjYeOEQ6r9tt54cPBHu2P6Ta3VfuS7N6lQq0rXFVmSSLeXawTwzWKIGp0f9j3f4n20Wv9IY+Xb9on+s3/HrrlO12qVlcHMZXJcTO/7HTfmxDmlGv1CaCBbpghcJHtf+lPkLqL8ACaPAgSl7dCVPV/J02WOOOHe0Ra8qeFLV028FZ91c+i18YxVYDdyJjn7G5O9AvwUHA93RnVt2BRcIm1ZvarnVfM9wQAl3HKAYp5Mn9u+V5r5cHahavbDu5JFDqcE453wMBw+C+BAI3iZKKcbYsWwAdutmw5kTxxlywElD5ia7vbV774s3l/31rdpPdy+anaybmon4nJpyXfKl/WVqcHom9GRSebrT/9i1uXPO+Z97s/bbzav+bmDTP6S2/l1y3dd6a57oDJQl5fKMVGIKhUjw4qCXBbzc72UB7+hwIHk1xaMpHl32WFI+EvOx4Foqe1W5vFd+5Fbk8/37/gv6jwLtRUTF8PswK2Co7oBTxhFrb2pbuWTFr194acOqdc0NTfcQB8y2XRycPLBPmvtyxF+5qq72xOsHk7HBMRw8CHLrXMhQCVy2VZZxYJwRih2EEAEOp89c3PfaMcKB2A6gJKRusZYD0RPy7U0/vL74K/Xhp27LM7qVGYnqWVrtHFWeGassjS4oVuUKa/HjAzWfags93SY/3io+0iFMT9TNSdc80vlKnhYqN+QSS/Q5wUIUKCT+QhooooHR2SWakldTvJri1ZV8S85DYi4W8pCYb0o+Y+HjTcE5Tcv/zr6yFNJXgUQdjk34fXhLZ3MHlCBMbOd2/c3aUM0L//mLDavWNd+6fU9wgDEGSgAhYASnk8f37al68QV5/twVNdUnXj/obhb478VrN6a7EB9yLHH9zHi2NpYCo8AYNgzXz/fC+UunTl+w3UAbMzBSkOyA6BXUdiB6oe7G9p+dqfvWyeBn66uf6174XF/4sb5gSVwssKsL+UKfFSnXwxW6UpaRitNCYSpYoAqejOh1QiVOqARJpY5YgoUSFPQ5gRInUGwLozhZMCWvWVOmhYtMOd8Sc7CYQ6SJjuRV5fJ+5bErVc/ox6tg4BgYLQCGxqn2e/GWHrFZ0FLpK29cDFZWvfTCLxdFahLR2D3EAXccYISoqRP791a9+II075VlkfDxw6+lBuMwZp36AIiPMDN7Kw4wMEINDSgGhN44d/7MqbPIxvqRhLcAACAASURBVEABLACDMl0DKwlOH800aN0nkre2Nx2qurH5p5drv3lNeqqrZpa6eJoamRib9/864gQq5GIxFwk5dmC8HZyAxDyqeC2hwBI8tlBkCz5bKLWEUksodw8FRoODIlXxqUqRLuYZwfGW/yEr+LAuFMTl6a3KMw1136HX1kHqOjN6GCCVc+P3CwfA9HTqzfPn/PPn/eqX/7W0tjYdH/yQceCWQo/EAc2kT722v+rFF8S5Ly8JKUde25eIxmAMBw+A3hIdcGBvwQHmpgrUBke7dObkG6eOg224JYvMBoyAUHd8G2agA42hZL3Rfqj3hHJjzfcvh56+pVR0V3tTkVxbGM+D/z979x0c5ZXmj/7++7tVv7u748EI0eqmaYSEjAnjPGNPnp3dnbm1d8YzO3nGNlkSCJFzltT9hm4FcrYx2CbYZDA5OAAmCCEQyhLKsbvffOJz/3hbsowBIzCM+Km/1UUhcMkuVffH5z3nOc/TB8S+IDzNvN8l3qeY0Bfk/mZWXzOrn+mN070uXRioiwmaNESTE7vNgehWZLfp729IT+vefwt7n2oVB9Rlv3A98MvqnbOg7ixYtZbWYjIUti8j/LN/5vcRBsCAU5uDsyePLV04b86MqZvXrdZCwW+ZA8pu3ztgSujTI4ez5s0RFi1YJUtHDuxtaWi09w562plMNN9uOADhEQsIB86A804OEDNCwC1mtF84e/TC2aNghYAihoFgMAloBEIEQoSFGTMZAjCAt4JWqFzdWLR97MWVP7y2YkTNqiHtQn8sOJgcB3Ic88UQbx+c9V3qe5pkPY29McgXZwhOQ/ToYrwqJWhyYreqEnXJrYgDjexBNG8Ayemny98NSn1bAok1K36cv/z3bWdWgVIGRDENxWTEANDhnvPPe0oYAOOMAMdKe8vHB/YunDtr9vQp772zCelKt05GvpkDexBrVw64Gj53/KhvwTxh0YIVonBo70dNdfVRDnpJOOvy4vaLc845I8jSALClt3925uNznxzlOAhUtxAxCBgcNA4KA4WBzgEDWBYGpILVCOo1aDigXJGv7frrWfm5Yl9SQ2Z8q3dwWIjXhYFIcFGfg/liQYzlkoOI/bEUZ4ouXbLnrw/sFgeG6NYlD84ZxFcMoMv7G4Gn2/yx9bnDy9f8R+Hbyca1faA3ADYxxhg4AqZTnfe4g8avx14dYEatYEvjru1b582eNmfmlI+2b2NYfyQcUEqBUWoYQDHo6henToiLFoiLFy4XfAf3fNhUVw/Rh4XekM579YwD41+5zsTBwogD0/TgqdMff/rpUU5DlKsmN3WgJnALuAmAOGD7+otOcVjj4RYwG4CVA74YLn+n8tisotW/Kg+8Wu57rsY7vFUcavifoYHBEPCAHAdyfy7FUslhSXGG5FSkAYo0QO9GDZLLkFyaONDyu0m2A+XEqIE+zQFHdc6I6yt+Vb5nCdR8AXoQW4QyQMAoYJ2Ee17dwdcTmXCJkd7ccGvzhtVzZk6ZN3vaob07gXWvWds3c4AJu50DQ7t05pS8ZJG0ZFGez3tg9y6bg+jJQi8IA4qBYKAYGLU5iHRH56AShgBa9dCx00dPf3YSM83iigWGAboJGgKVcpVhnVk6aBYYACYH3QKtHcwG4LcAisE6Z573q/vTqzf8rizwkxr55bbs54zsoUjyEDGOif2oEEOFGCTGmlKs3R+9WxYYkkvzuXXRacp9DX8fNdCnKRBXmvO9izm/ajqzCtRqMHSMgAIYGHEwMA33vKrEryfCgWWq9TUVq5YHZs9IWzhv+omP9wHvXivXbx7o3sEBB8aJaQDDYGqXzp72L10sL1mU5/Me+mhXc20t8CgHvSE2B6grB/ZNZ4ODyjgCaNWVI6eOnf7slMUMiysmKDoEddZu0HbCFM4NoBZYCHQEiAEiYBmAQ8CDDJrAKgVaCBW7Gg/MK177+/LsHzf4n28XEsOZDiOrv5nVz/LGWEI/Q+xnSrGW3N/09zekbxTB2fGr094+0MU4S/wukp7SAv2achJu5r76Se7rwcs7gLR19vDRdZVxg3PtCeLANJSayrIcv2/2jPTFC2aePnbw2+cAGAAHSjkHwNjigDkxCi58Li9ZJC9ckLts6YEPPmiqrgRGGVDSrX3MaJ7IMOD2w2rk685zLosSDiyshg4c2ptfcMnEKgezY/S7hQFbQE1gJjAMhHEEzAKmAdWAKsAUe8obMhuBVEHzKbiUe116rVEeoYiDlKV9dZ9DE+LCokuRBmhSnCHHIqkvFvuaouNOn/+uL0dn32RddoRFhyrGaEv/F/L+qyE5anxDStf97uK7UyF0E/QWjnSgCBgCZnJmsW5+nP5JYQCMYAuAFOZfWrJg7vT0SZlLF1y7fAHIt/qwABBp72BzYBLMAFNi5n/xuX/pYnnhgtwlSw6+/15TZQUwzDkl0fVBb0zkgh0hCICElbaDh/YWXLuMsAYRDiwAgiEysEgHMIAgsChonHdAQA2giHGkcYNDG4Qvtp3ILF/+izrvEByIt4T+us+hCq6Q6AlKg8Ky05AcWOxDxT7fxIHjy5ccq8uOsBynSf2MZf839X3HEOIa/M9fzn39+l4BtGpqBTlSgRpAdWA6Z4jSnnad8Y7p5IAVXP5i8fw509Mn+TKWFBVcflQcEMI6OWDUunrxXGDZEmnB/JzFi/dv2xrloHfnDhwUXs/HROess0kKIZHG48QAYgLCYFDQONeAacAszhBjjHGEaBhYHTSeKt46oXbVLxoy43neEAi4Ta9DFeJCojsoDwxLAwzJgcX7WR3czkEo4NQC/c3M/wf8MZoQ177ytdOZ/9Vy/l0w6hhWObFh0oAajOInpPsnA2CUIAB25YtzC+fOmjZ5ouzLLL9Z+Gg4YBEODIxsDgounc/OWCotmB9YuHDvu1saysuiHPTiMPsCDaUYgITCrQcP7b1RVECZybjVOaOZASaAESAEFgaDgsFAY6AxbjCOKCeYA+WIokbQrocvbbiY+9tbua8F5SQS8EAgMpEtLLjD0kBFGqDLTiTGYPGOnZTvuToIDNCynab3O5ATpwpuZf0vjiz5JVQfB9TEqMmoBcwCagA1CUGIPDGrA84IJejCZ2fnz54xNS01LyDVVZU9Kg4wpgy4zQFn6NrlC7lZGdKC+fL8+bvfebu+rBSYPXUzykEvTIQDxggAaQ82Hzq8r7jkOgdEmdmlrSBigL5UoMMCChYGggBMAAoWkFvQdLr0w5mX/f9eKYygK0fqWTHY+7TljdUER1h0dXJgSpEOyPfPgep3hHM8as5A0/c05A0M+gaFNv7XCeE3EMoHGqQcMUYYI8AsRi1MCSY9f+MAOldnpqF9dubk3JnTpkxKWbMit72p7hFyQDnTkcUAA8eFV75Y7suSFswX5879cPOmutKSKAe9OF/hoK296dDhfaVlRQCYUNMuTbA5ANA5V4ArwBXOOy1AJjADwADgXAOriN94J3/dn4pzf17rGwqrhytLvqst+VfLG2NvH0TKDWSnKTpM0XGnk4W7cyA7lZzB4RyPLsSwnIHt4uDmNf+Rv2E8GEXAwggY5oxyxqhFmUUYRexJuODcwYESDp4+fmTWtPT0icmb1q02wm2PigOESFcOrudfXCF4pQXzhTlzdm7cEOWgdyfCAee0k4PyimIAjKlJI8fPBMAErtqNUoGFgSuMGxgQAtLJAbAg1B9t2D813//z8sD32wLPoux4yxtjLPuO5Y3pnOCsiQN0yWWKzrsMWbgXB+HcxHB2vCbE4mxPq5hUlfeLmn1LQLsJTLNHSCPGKcWUE8wZhifiqCzCQXtby4kjh2ZOnTw5dcK7mzdQU30sHAC5cfWSzYFv9uydGzfUlhRHOejF+QoHrW2Nhw7vq6gsAcCIGKSTA64DV4AGgQaBhYFpjFsdHBAEBAMCWk+vrr+W958FWc9X+IYay4eHMvtB7kAqxHyNg3vUJn8DB6GcBNXX3woMapOeLZZ/Ej6bC0ox44Z96mFxThimnGDg5InioLWl6djhAzOmpKWljN/2zibAxrfPAbO4fbLAgGPOOBBKzJLrVzfkZi+dPk2aN2/Xpo1VN64DJ5xT+gQc0kbzrSfCAQBjHIXCrYcO72tsqjUthQNBkd6jBLgOJAS4BUg7sDCAxYGYDBnUIoAwDWtKHbRdvL7xbzWrflab80KDkNTuc5uiEwIuyB1g9ymxlwO65LZfD8CBkvtMQ9YAFBioCq5m8dki+af6+bUQukmYpQHYR6MYCAFqN4F7Ujgg2FLCwY92vD9/9ozp6ZN2vr8ViNnduQ/3y4G9lYg5s08WyoqubczLWTZjujh37s6NG6Ic9O58hYNgqOXQ4X1NzXUWUjkQsysHuB1QG5AQMAWAGMQkwDAgVW0A3gJGWfDy28WrflWf83yj/9lWaXBYcBtCHBH7MzmuY3ra/Yhwz9VBTlKrOEgXnZo4sEUaUSj8hORvAaUUcawAaABGhAOMgT5BHFCCwqH2XR9smz97xsypk3d9sO2RcMARfJ2DqtKit1cuz5g5Q5w7d/v6dZXXC6Mc9OJ8hQP7ZKGltQFh7WschAAFgYSBGZizoK4SYAx0peUm0EoIXrj5QXpp4AfNUmKbPDgkx6uyWxfjTF+smdX3Ng7su4m65LlTv4N7cRD0J6i5zwSXxRryoNbA9/K9P4Sy3aBVWhyHAZQIB3b5NCZAnxQOOCPB9tbt27bMmzV99vQpH+14H7BhP8Lf/ze6j70DHOGAA2DOKEfAcW1l6btrVmXNniXMmfP+2jXl1wqiHPTifIUDeyuxrb2JUON2DkgIUAiIzhgxKYQRwUApC4JSBOHzuGBT/orf1EjDg8KAsDRQkd2q7NZEp+btr2fFRGYrio7IXEbRo4vxD8BBmxSPVo5oWfS0IQ0OZj9/OfOHUHsY9CqLU5sDE4ByxMEkgAjgJ+aCM7DWlqatb2+cN2v6/Nkz9n20E4j5CLYSyZccEOCEWQCkqbbq/Q3rvHNm+2bP3rZ6VenV/CgHvThf4cDeSgyFWxm3GOAvOWAm4DBghVELc1AImACKpRGrAVgZlO2o/GBCad5PWv1JuuzURKfy1SvMSIw0Pv4KB3ee0XiPMiRnq89NVw1vXfRdXfIEs5+/mvVjqD8CRnXn6sAERsHiYDIwGTwxdxYAWFNj/aZ1q+fMmLp4/pxD+3YDQxx3rzH8/RYpI0RsDjA1AUh7U93OtzcJ8+Z6Z816d+WKkvwrdlVilINeGQbAGCM2By2tDYcO71PUdgB8OwdEBaxRShGHdgI6QEgPU/0W4Gvhs95L4k8aV7yiBeItub8hORQpLiwNUGS3Jg8y/Z6O4csObE9ke1AOWrwDzNwkJTNW87nb/N+7If0Cbh3s5EADMIExbgDoHPQni4Pamuq1K/NmT5+SsXjBscMHgONHsDpgd+Ag3Nr44Za3xfnzsmbO3LJiefGVy1EOenG+wkFzS/2hw/s0PQSAKUdfniwwBETnxCCUGwDtFFQAHRtg3IK6I7d2pFxZNrI1+1nD78JSv8gpgOxWZI/qH6zJgwzJhQRnJwem4DaEB+Gg3edWxEFEcitZrmZxeHner6H0I9Cr0O0cqBzsG5k9/y0d4aCqsnxFjn/WtHRfxpJTxz4GjoE+mgvOnRwgYgEQtb1599Yt4vw5mTOnvbM85+blS8Aw5zxaddAr04UDRppb6g8dOqAbYQBiF/MQiLx3gJqUIIuBARCkEEQEuA6o0ri0qXj9n4qznmvyJhiCEwuxWOpvSXGW5DLlAYbkMgSnvTpAgrPjYeE+txK/esFZcrV7PcEMN+TEaxmOFm9Szapfw/X3QStH3FIAdAAMhHMNQOVg8idqdVBRXprrF2dNSxcyl545cfTRcECoXYrROW8DW8hUgqcO7FmQniLOm74hW7hx8QIQDBAd6N57wxjjnANAeXnp8ePHLcuI7Cl0FCkzwAwo5swEMAEQgGmEQa8F40bNnkXXc/6/ssxXlOyXDCGB+lzM5+C+GPD2Ae9T4O3DfX2pEINEhyE5VdmtdLxU2X0fzdG+bH+iS24zMFTzxoM0AOQBrYtdNbk/M8+vAlLNwDQASGQKssZxGCGTPBEHCx2dlOvrapYtmj89fZKYtezS+c+AY2yo3zoH2OaAskgvbYKoqQRPH9y7IH2COH/a+kBW4YVzHCPgUQ56b7pwUH78+HHLsuegs84rTHZ3HNsCE8DCJtAQWFVQ+XHx5pTrwi/rxNdC0vO6MBT54pnXCd4YyHoKMv8Nsv4NvH2oEGOKDlV2KXJkVoLid9mjFu+nJ5r90iWPIgxRswZBZn/wxgaXDqgSv99yLBOMG5SrOlAMiHMDmAZYI4Shnr8yAOjk4FZ15ZIFc6empYpZy/IvngeOGTIeLQccgGJmqaEzh/YtnJIszJu6Vs4oOPcZtcwoB705kQFtAOXl5SdOnEAIAUAHB/jrHJhIAwiDVd5wasWVvD/cyHxNzXstLDyrikN1IRH5PNTn5N5Y8Pblvr5UiEWCU5dcquRRZE/HosDR8SDQDQ6CWYN032C8LIZl9dd9g0ozn6vYMQXaL3IaNLmJiEGIClQFajHGrCfj6TfCQVlp8cK5s9InJkvejML8S49mK7Gj41knB4xwrCuffHxg0dQU39wpq8Wl+Z99gg09ykEvD2MMAMrKyk6cOIGx3SngDhwYACYwzAzAjdB8oXD7nIKc/y73vsRWvqT7Bivi0JA0VBcTTMGDI3uHDlN06pJbleIVOV6R43XJbYpOfNd+B/fiIOwbjP3PkIx+4Ivjuc+WZY68sXk01B4H0kS4TqhBiApEB8Ccc4SfCA8iewdFNwrnz56RljLeL2QVXy945BxgBhyAUyCG+vmxw4unpXrnpK/0Lb509rSlqVEOenk6OTh58iQhBACA0y7tTyj+kgNCuK61FjVd2X5+7eiyVb+uE4az7ATL61CkpKA0TJESdTHeED2m4LZ3DRUpISQnhuRERY43RDcWHEzoy4S+6A7dkO79sJBAs58lWbEgOmHFiKrMYQUr/6AVbAVUDTwMoFOqAY1wYFpPTPsTAHY1//K8WdPTUsbnyEJl6U2g1iN4WGCRrURCIxwAA2bp508cWTJ9ondOel7mggunThhKGDg8Ic9a0TyS2ByUlpZ2csAZ6RjjdjsHFgk13/qi8HD2J3l/rFj1y9bAcMsbgzK+q0rxQTlJkRJsDiIWyPEhOTEoJ4XkREVKMAU3Fhzg68N9fbrFgSG6NWGwJSWgzP5McNHsZ25lDSvM+VX1oQwI5gNtAlA5NxjTAQjn3ETWP/uHej+JPCycP/fZnBlT01LGr8wN1N+qBGw8Fg44cGRcOHl0yfSJWbMn5yybd+7EMS0U5CzKQa9OJwenTp2ilMJXOeDcflhgBjATkIlaww2XL+3NOpv3++Kc1/RVz1mZT5GsfzUklyp5DNFtiq7OM0VV6uBASvqSA29f7uve6sAQ3YY0WPN6zEwH9rlMcXCD8Gxxzi8KNo2FW0dALwUIcq4RrNv3tTseeXp4GADDyDx18vjMqZPTUsavXZnX1lT/aIqU78QBYPOLU8eWzpiUOSste+ncz48fVYPtUQ56ebpyYP+eUdz5sMABE6CogwPDaqZK0eUD0tkVf7oqfx9tftUQ+zGhj31JCQsOLMRSIRYLsfbGQeRhQUpSpERD9GDByXyxzBeDhO5MXhHd2D9EyXJZvgFEcmteT7s87Nbyn17O+w298R60XQbewpiKsG6XURCC/tk/1PsJA2C6pnx8+OD09ElpKeM3rFmptLcAQ4/gChMl9vgte6oK4wAMgKIrn5xaPC01c1aaf/Hskwf2qcF24GCS6OZBb09+fv6lS5copZxzAAYUAcPAIzOfMVALKAILQG2rv1hwNPfU6r9dzv5Z0+pX9eXPhDOeNn0xprcPE/qSzO/gpf8CUgwE4kKL+9jbB4qUaG8rmILb3mjs1laiIboN0WMKHlNwm4LbED0hKaku8HJR3n9V7ZkLofNg1phmG+XEwgiAENy9xfbjD+ccOAVOlXDwvW3vpk9Mnjhh7JoVudTSH8kF52/kQF4068T+veG21igH0cDtHIA9WbiDg84+AhaDMJA67daJm4eWnV/+2yvi92uyn1dyh1o5iViKAzmO+p42Fv4vmvEvIPcnvn6m6NLFeFsEVUrQJY8puE3RZYrdqDswJJcpuE3BYwoeQ/QYokeRElr8IytyflK+bSw0HAGrmjGVAjMwAiDdXWw//nRy0N7WsuWdzekTkyenTti4dlWEg2+/KvEuHOR/enrJ9ImZs9KkhTOP7vko2NIc5SAaAMjPz798+XJnVRJjjHNqT4EHIHYfAQwGBxWgFbRis+qQcmFl26GZlZt+f933Qq1vaFOmG+ckwqpnwB/HfX1AeBpn9sGC095EUKQEVYpXpbvdbr4vDmwL7HtQITmxLvvFm6t/w29sAb0UQCMABqWRwuonhIPmpob169ZMTp0wZVLKtnc2MWQ8mr2Du3BQ8PlZe+9AmD/98Ic7WxsbgMMTUrYRzSNMfn7+lStXIkPegVMGBDgDCpE5z5H26hwMhFuRUgl6CZBrEDplnM8tffvN0rxfFmWMrBGGGcufI9mDseCg3r7m0u90qT7wdL66N81dcpmiy77+9OVtSNGtS55W/7DinF8ETwm46QvGwgjAsO9ZQPeevR9/Ojmor6tZnpczKXlc+sTkXR9sY8h4rHsH1859smxmWuasNO/cqQd2fNBUVxs9aIwGAPLz8/Pz8wGAc04oR5GFgf3psuyKRMYNGwVMwxQ1gnULzGIIXoK6I9b5FVXbxhX4f1nke6lq6eDmZS5TdNnFSPadBV1yqbJbvd8LC3flQJXiDdFt34wKyQmVOT+q2jmlvfiIrjdpnJkA3J6/8oRwUFtTLYm+1PFjJqdO2L97F7V04Pjx7R0Unv80Y9bkzFlpmbPT97y3tf5WdfRkIRoAyM/Pv3r1KgBwzjFhpn3M2MkB14GbjBuIGBgoAYa4ZaJ2ZDYDagBSC1YxLf6o9XhW/baxldk/aRSHaXKi7otDogOJsaZoT151qrLzAQa6dx5e2o8bhuRCooMKMbrkrst55frGvzde3aMo9WGCLQBKDGDak8JBRXnpsqWLk8eOmjIp5fjHBxkyHisH1y98ljk7PXNWWsasyR9t3VJbVclotCqxt4dznp+fX1BQYP/eJNQAML/kwACuAtc5NyyGNEbtzsX2FEcVmYraBjwIVjUEv4ArGxvefaM68FrQP1wV3EhwYiEWibGmFGvPYn6AOwtf5wALsdzX1xSdDYEXriz/bePVj3SjMUSxAYAsFeCJWR0U3SicN3d2yrjRM6akfX72FBDr0VxwpgQ4/SoHHCi68cWnWXPSM2elLZuZ9uHWzTWVFYxFOejVsfcL8vPzr127Zn9pIXL76oCZwE3OLApgAugcVA5hCiECOgACaAyHgCtAq1nB1pur/nB9yffa/N9jK0eaostul4jFGCTGmFKsLjseYHWAfS4kRK5C6ZIbCS7mizUFd5004kr2r8LXdwNu1RDVASzTbqTas6e2cgqcAsfXrlyePX1K6vgxc2dOu3zhc6AIOMFIf/QccArUun7hk5xlcxdNmSAvmrn97bW3Kkp59M5CLw7n3C49OnXqVG1tLULI/pJ3vDpL6zv6IETeUV1fBCDEwEQaGKVQ8E7+0tcaxBfbhGdD3nhdjDdFFxVimdCXCn2RGKvKbvsjff8cIMEFPjfNcipC/5AUpwUSLH8S9g1RvUnB5T+4LPwsfGELkGBLY9BAYFo9kQPKIpNgOOeMUGAUGObEuHLh88kTx09KGTtr+uTrhfkW0hDungVwHxywDg74bRzcuHg2Z9ncRVPGSQtnfLB5TXVFcXR10JvDObcLk2/joFshAEEAk1qgl8CltdeXvtIqvRAShytSkiommoKH+WK5z765FKtK8SE5odsceAdwr1OX+oXl/mH/YE16xvQO07wjtJU/vOr7SevJlWA1K41hSgFhrYdzAJQBw0ARR/oXn51JSx47KWXsvLkzystuEmpa2GTdnIr24BwUXfokN2PeoinjxAXTt21YWVlWRCnvWT+5aB5junJQV1eHMebdH1lCABQAC+sQvEbOyDeWvtQmfi8sRzgwRA8VHpYDlulkPofp76cG4sLSIEUYYnqHGcIIbeWrBd4f1R4QIXzLbNWAAWUmB/2J4ICa6tkTR1LHjZqYPGbZ0gUN9bc4YEQsC5vd+uYPzsHNy5/mZc5fNGWcb97ULWvzyooLCWE96ycXzWMM59y+xXjy5Mm6ujpCyANwQO3BJ2YYGs+37Z1TuPi5Ft+wkDQs6Ev4tjigmQ4uxKHs/lqOIyS6lawEK+sZSxzRHnjumvBaxUeLIVRGwybwJ4EDxoETIBbWw0cO7Jkw+o3kcW8JvmXtbU0cMOXEREa3vvmDc1CS//nyrAWLpozLmpO+eVV28Y2rGNNoFVJvjs3BiRMn6uvr6QO9F6g9Fs1ohZpT1e+m3Fz6XLs4TJWeDXm/LQ6cJCuWC/1RdmwHB/FW1hBLHFaXlVAkvVK2azaEisEwOQNKNc6VnsYB41/jAJuWGtz/0Y4Jo98YP+aNgN+nhNsoszgwRLp3Qfv/4h2527/9bhyUXj23wrtw0ZRxGbPS1udJN65dRohEOejNsa8DnzhxoqGh4QGWBgDAARAAMVug+mj5hjeqhJfUwEgze2TYN1iVEr4VDqi3HxVijECMmt0/LA3UfAnIm2gJz9QuG1CS/crN9yZC2xWwDEqAUqUnc8CY3YyIcGToodZ9H26fNGHMxOQxa1bnmYZiIY0Dw7R7NzIfnIOygvMrfYsWTRm3bOaktTnCtfwvLOvJaCUVzSOKvV9w/PjxhoaGB/sOHIAA5WYdVO4vWvm7evkVI/d7Vu6IkDc+woHPwX0xD8MBF/pRoa8mfzfo76f6BxviEOxNNLyDWwRP5fKXrmz4O9SdAaRyyjjXGAv3TA441QEmqAAAIABJREFU/5IDZulasOXgnl2zpqbNmj5529bNnCHdCHNg3X5YeHgOls6YuCbbV3DlQpSDXh77NOFhOABghJugVUDZjsKcXzXIL5g5w83A0PasgbdxgAXHA3Bgig4u9UPCd0PSd9rlGC2QYMnPEt8QM8ujZMfXrHrh3Krf4oqDgEIADMCgNPREcKC2N3+8f/fCOTMWzZ+1+6PtAETVggyoZqjd+ub3wQGjNgedcxaAU2Copjh/lbB4VvI/lkxPzfEu/uzsCdbdY41o/o8LxvjgwYMIoY5Oyt0NYSwMpIrkbyhZ/us6YTjOG6aIg1HgGZsDLDiYL4b5YmwOFKnbHGCxD5KeUgN9QoFYRUowfENpViL2xquBAfWrn7uw+r9RxR5ALcCZpbdCz9tKtBDjAPYZLkOYYxM4aaypfHv96umTU+fMnGJzwDiysElY97o5PTgHtSVXV4tLbA6ysxZFOYgGvgUOMKdtYBWZ57JvZv+83peEs5NUn8eUE75FDkz5KSW7TyjgUKREwzeMZSZSr0cLxDWsHn5x9a+Nku1gNQInyAhCzxvK1skB55whDMQCThpuVWxcs2LqpOS5s6bu3/ehzQEiVneP/h+cg7rSgjXS0lnJ/1g8LSU7a9GnZ45TGh3K1tuDEDpw4ABCyN5W7P6GIgbaBOrl9mOLbwivNnmHmP54VXBrwiC75cnDc4CkPqb8lBLoGww4FXGo4R3OMpNYlsfKjmtc9czFVb9UCt8Bsx4oIpbaAy84I8w5AKWcc84xsTmory5fszw7PXX8grkzjh87ZLeWIKzb0+gfnIOG8sK18jKbg0Dmwk9OHyOERTnotbHfQqZp7t+/HyFkHzp2vzDRAtYAwc9q90wpzHqhVUgwRLcuucOC2+538q1wYPifCmX3DQZcijjMzBrJM4ayLA/KcTasSLi86uetF9eAXgcIcWwCfxI4YLi2sjTPL6Qlj12ycM65z8/YvacoJ4+Pg6bKG+v8GbNT3lg8LcWfseDsqaNRDnpz7HeRruv79u1DCNl1B93nwABSC22ny98fe8P7XFBO1IQ4KzCoCweRjqkPxoEhOUzZ5iAmGHCrwnAz6zm+bBjPjMc5jro8z+XVP637LBv0OmaaQAmjkRFkPSc2B4QwzjkQChQBRdVlN2XvskkTxmQuXVB47TKjkU72j4+D5qqi9YHM2SlvLJqaLC+bf+bkkWgZUm+OfYVJ07S9e/dijG0Iul+MZIBVDs1Hi7f8rVR8Xst5Rsnsh7M9mjjwW+RA9/cJBWKDfo/qew5lvgDLhvHMeCsQW5fjzl/9s+pTAhi1TNOBMYZ6HAeYAAfAmH7JAbEqS274li2aNGGM6F1aWVFMsPG4OWi9VbwhOyvKQTR27DsLqqru2bPnYTjgahE0Hr6x4X/K5eeNvGfbl/TpygESnFR4SA766v4+oYAj6I9XfS+gzBdh6XDIiLfkfjWBuPzVPyk/lglmHdN0YIANs0dzYN9ZwGb5zcKsJQsmTRgTkLIaG24hS7MfFrp9hekbOOCRC9WcRwbxfslBdenGHO+c1FGLpiZLS+edOX4EoWjj1N4b+86Coig2B/Y76r456Lz4rLL2q1C758a6/672j7DyhrQt+A6WB2vCIFWK1yU3Eh1UiGU+B/bZPQviu8uBIfc15L667NAlj+4bZmaNZBnDWWaiKTrqJef11T+qPrIQrFqqasAY0o2exwHjAAgRzjlQAgwDNsqKrmUunj9pwpgcv6+ttdEyVQBGGKa8uxecGf+GV8ft9M5L6QAAnDRV3Ny2JnvqmL/OTR0jL1lw7OBBZGLas85oo3kU+WrbAk47BhZZAKy+vvbQoQOmqXNOO8aWdP7Dt8d+vmCMcMB2V1VgbbTpfPBcTtWmX9XIg1UhDvniwkvdJHuYIrtV2YnEWOpzsCwP9sbrkqe77RJ12an7Ywy5L/NFTDGFeMM3zPAN4/7EFu+AiuUv1OxNA6MCCAJs9sCTBcqAUI4xBQCGLIYMjvSigssL58yYMnHCihy/oYeBU4xxR5uJbuQ+OYh0qiBdOGiuLN22Jmf6aJuDRcf3H0Amje4l9oLcmQP7k19XV9OVA0oj/dTvKILNAY/MaDIJ1QA1FBxdf3L530pX/6hWGqAJDpA9hjchnDlIkd2qP7aDg3jsTdAltyq7usuB6o8x5L6QFQuZMVSIMSSnKgxTheFUSmrPGngrd2T97vGglgJBQHSAHjdngXGbAwzAGLI4NoGYN69dmT9r2pSJE1blZVumChwIIXbfsm7lwTlorS7ftiZn2qi/zE0dIy1eeHTvPlPHUQ56Qe7MAaWYc1pTU33w4H7TjAw1uwcHnEPHUyqxOcBEZUbtmR1i3oThJaterZNdqq8f+D3U/2zLIudtHNCsBEP8NjlAvoSg11O7/IXaD8dDuBSwBUQH1hM5oAw6OQCKgFo3r12ZPW3y1EnJ61YtJ9jo5IDQ7nnw4BwEa6veW5s79a0/z0kZLS5a8PHuPYaGuvmoEs2TmDtzwBihFFdVVRw4sM+yDJsDxsi9Vwec846JLBZlOuDG+ksfZo9Kqt3007a8eN0XywQX5IwIZXgU2a36HV/noDsbB50cxIA3FrJibQ4UcZgqDDcyB4V8g+pWvFi9Ywy0FQG2gFqM9riqRPsRgBACwKhl2mPurudfnJE+cVpayqZ1qxm1OjlA3bxF9OAcKA01763NnfLmn+akjBYWzj/04UeaYkY56AW5Mwf280J5een+/Xs7OeCcfuPDAouMYrDbKbdB42drU0fWbf6ZtjYJ+10osz+RhxriEJsDU4qlPmcXDrrXOlWXnUrgzhwoywaGhMG1K14se+9NaLwKyASGKOlxnZTtK0yEEM5phANi5n/x+dRJydMnp27ZtB44Bg723sHj40BrqntvbW76G3+cnTzKt2De/h07lZDe07Zho3kEuTMHAAwhs7S0eP/+vQiZlOKOf+ZeHFBKv8IBa264tH3LlJcqVr+ir0mCvIEk02FlJZjS0Ns58MYboru7nZRtDnR/hAMsdnDgG6ks8yhSYt3Kl4re+Su99QWYBnDcA1cHdjckSmknB9RUz509mZ46fuaUSdve2WS3rX7cHBgtDe+tzZ38jz/YHOzbviMc1KIc9ILclQPLMoqLi/bt23M/HDAGHXMcCQBh3LBQmGrVB9ZM+2j+D8vyng/nDaT+OC7EGRnxupAU8ruVr3JgCg/GQexXOXAp4nBFGKks82j+pNoVLxds+JNZ9jkYOgDmrMfNaCSUc4hMvqSWCRRZavDU0UPpqeNnT5v8wdZ3AAinDCHEATB5JAeNd+DAamvq5MA7f+7eD7ZHOegduSsHpqnfvHnjPjkghHVUJRAAgokaVprVlpurZv7mjPTrquXPNwv99MynQHQaGfGKMCTk9yh+pyk6vuRAdD0gB3Is9zogy4GFWF1yhTo40APP1K54OX/dH7TiT0DXgJMeeGfBrjtgjEX2Digywm3HDu1LTx0/Z3r69m1bAAgj1LKsx7qVSEKte95dn/Ln385NHbNs9sz9O3Y21DVHOegFYXd82Z//zz//9MiRwwiZdhmCYWj3eFiwQ5llPyyEleb60s+Pr5t+LOPnVbkjgtmO8JJ/4UKc6UtsyxgU8ntCAZsDVycH3RrBZHMQup0Dd0gcqQjPEf/woDjkWtaQ+v1pUJ/PDQ046YGrA/tDTimNcMCJqbTv3fVByti3li6Ys3/3Lox04KAoCgcwrW72O3iY1cHuLetS//L6grTxWfPm7N+xs66mMXrQ2AtyZw7svcPPPvvE5gAh014v3GN1AACMMUwMxhGARahmtBQ1fLK+cN0f61c+p+Q4jGX/Bn439T9r+IcH/Z6Q32WKzk4OkODq7lA2mwPVH8u9TshyItHRyQGSng2KQ24IQ1uPTIfWG2Ah4ISSHrd3wAEos8s9GTENoEhpa9q+9W2bg4N7P7I5UFWVA1iom/0OHmZ1sP+9TVPf+nPmzMmBZUuO7NnbWN8SXR30gtyLg08/PXv06McYWzYHlmXcjQO76p4xhrBOmRXZSkR1ULa3/J2/1+UNV7P7o6zvgjQAiUm6PCzojw8GXIbkxF9y4HwgDhxf5yAkPmf4ktqFpBJ5pHpqASgVgAlw/ACDjB517OIimwNs6AwZLfW3Nq1daXNw7PABu+5A1/XHupXI1eDBD96eNuovGTPS/EsXH9mzt6mhNcpBL8hdOWCMfPLJmaNHPyYEWZZhnzXce3UAAJRZhJrcHt1K68mN7YWrf1slJ5i5DpD6geBUMwaFfEm3ccCyHoYDB/M6udeJRIcqu4PSyJDwgu59ps03pEQeqZ9ZBFoVIMwoxqR7rUcfQ2wO7L0DYhocm401lStzZJuDMyeOUmICh8e9d0DDbXu3bkj9y+tzU8csnTVjz/sf1FTXR+8s9ILclQNK8dmzp48dO0IptjkgBN1jddDxW0KZRZlOqAaoRr20OT/nv6rkeLLKBf5+4OuvZgzS/cPvyIEpPjQHkicoPhcSXtCFoS2+xJvyCO3sIlArmGlSghh/sBZvjzCRzyVjYFclMlxfXe73ZdgcXPjsLKMWMI4xjnx8u5MH5wD08P73NiX/6Tczx7+5YGr6h1u33aqqi5Yh9YLcmQO7DOnMmVPHjx9ljJimDvcsUjZN1HHxkXDAjBs2B6ELG67m/Ge1OMjM7oeW/Ste9rS+bJCZPfJb4UCVnaGAQ+ngwBSdnRyY0rCuHBDdpKTH7SNCBweccwDGMQJObpUXL1s4N3nMm0sXzLl66QJniFPGGLOPJLuVh+AA6Yd3bJn0t9/PSRm9eMa03e+9X1fTGH1Y6AW5KwcYW6dPn+zKwT2KlDGmGGNKaWfdgc1B8LPV+dn/XikMUMTvGov/N8noqy8bpIhDu3LAM+NZludb5CAovmBKw1qFISWB563PM0CvoYZFCOI9kgMeaUUXubNQeqNg9rTJNgc3Cq4Ax4xQ6DiS7FYemAMGpnrwgy0T//KHOSljF8+Y9tG292qqa7s/szeaJy535QAh8/TpkydOHOOc2hzY9QgdHNwezjmlmAMCsBhomAbBqmg7nV2Q/fMqOUHLdmIxBrI9pi+hPdMT8ntCfpcuuZDgpl4P9T4IB7rkUvxOXXZiwYkFpyE5VSneLkMyxGeaxGeKc3+MLuYBauEWZZGlTc96T9t3FmwOqGUyZNy4eik9dbzNwc3Cq8AxxQQeFQeMc84ZcAL2XRPOOQdGSTD46aGDKX/609RRoxZPn/7epg3lZTd5tJdyL0tn+xx75X/48OELFy7oug6RoUy08/8qna+OMA6YMwtAB9AAVEJbQbvRcmRRvvhauTQymDdMEQda0gDd6zLlAbrkUmWXLrl1yW0KHlNwm6LTFLtXd2BILlN0maJTlx2q36HKbl2MN32Jpi9REQc1LX+paP0flYtbwQhykwM1Oe+JdxY6qgkidQdXL56bMnFC8pg3l8yfXVddYW8lMsYeNQccAyfAOafAKA0pnx06kvqnv0wdNXrRtGnbNq4vLytivCc+bkXz6NLJgT2y+dChQ105YMA5MHoHDhgA44A4NwBUABUgyGgz6NdaP55TIP6gXH6xNe+FNnGwIQ/UfQ5LijNFpy65dMmtSh5dcusdH+zuWoB9biS4lEBsMNuhyB5djKfeeOzzhKWBdctfLtz4Vjh/D+g6MxhQC5jW097PnceHdpEyQ8aFT09PmjBmwug3li6YU3+rspODR7N3cBcOuKKd+/jYxD//deqo0QunTn13/dqy0htRDnpbunJAKT1w4MCFCxcMwwB7Rlv3OWg+NKtA/EGF/6WuHJii41FzEJQH3sp78frbY7TrB0HXqU6B9VAOcKSCi1DLtLTw6WOHU8a+NX7UP5YumNNQU0WJCYwzxjpHv99/HpwD0IwLR0+k/fXvU0eNnp+e/vaaVSXFhVEOels6OaCUYoz37t17/vx50zQBwL5F010OGvZPLxB/UBl4uTXvhVYh3pAHGkLcY+Ag5PdUZj93893xuPQYGAbSMHDEmNrT3s92VSLnnDHCMdJCbUcO7LE5yFw8v7m+hhKTU8Y5f7wcmOjSidPpf39j6qjRc9PSNq5cfrOoIMpBb0tXDizL2r179/nz5y3LAohUwnSXg5rd6QXiD6qyX2nJfb7FN8jmwBD6f1scUO9dOSiTR5R+kAq1n4BpmIoFgClVetr7ubPugHMKnIXbmg/s3mk/LAgZi4MtjfZBo936/DFygOmVU2en/OPNKW+NmpWaun55btGNq1EOels6OWCMmaa5a9eu8+fP2wMaH4yDql2TCsQfVOd8vyX3+aasgYY80BSd3y4H2OdS/bGhwO0c3JSGVexMg+YLYBpq2OixHNj9DhgjwFl7c8OHH2xNSx6bOm5UQMjUQm0ABBiH2zdu7ysPwQFhV898OvWNt6a8NWpmSsra3Owb1/Npz+stF80jDe8SXdd37tx5/vx5e0CjaZoPwEHFjtQC8Qe3cn/QlQPdF/uoOQgHBt0QhlZ9mA6hK2AZoaAGgDEN97T3c2dzNJuDxtrqrZvXp4x9a3LKuOUBEenKP42DgrOfTXtz1JS3Rs1ITl6TE7heeCXKQW9LVw40TduxY8f58+ftAY0PxkH59pSrwvdr8l5tyX2+MdP9eDhAPk8oMKhQeKZ6z1TQCsAygu1qD+eAUgyc1VSWbVyzYtxbf58yccKqXD+1dLsbEnTcbuhWHoIDRG6evzh77PjRv/v93LS0bG/m5UvneM/rSx/NY4umaVu2bCkuLtY0zf6Te3DAmF3IYgGoAApAkLMW0Arq9027Jr1aKj7f4B8R8g9B2fFqViySnffgQBedmhCnCXGRWiPR2fn7++EAe+ORz9MuDyzJHln8QQro18AyMAEGCLMe97BgVxPYnZSBksba6mwxKz11/KQJY7ZsXGtfyua0o3Swm//tD8VB8YVLc8cnj/n9/8yZNCmQlRHloJdHVdV33nnnITmo2zu1UH6tTHqhwT8iKCei7HjN2/8eHJjyAJsAXXSa8gDL77a/vBsHzOvGPpcuf4UDU/C0+QcWZ48ssjlAhkWBALK4wnvY+/k2DupvVQaEzMkp49KSx37w7mZgmFHLLlJ+3ByUXcpfkDJx7P/8YfbEif7MZVEOennC4fDmzZuLi4vtugN4IA5qdqcXyq+Vyy925eAeZUiW323KA+zPv+V321/e42HhvjjAhkkBAzKhx3FgFxfZHHCMblWUiplL0pLHTpk4Yd+H24FhztA/h4PK/GtL0tLH/eGPs1JT5YylUQ56edrb2zdu3FhcXGzXHdgzVbrLQfWHadf9P6wMvNwYGNkuJdgc3KPu4LbVQeeXD8bBje0pYFzjxNAZWD2eA4asipKirCULJo4fPX1y6qmjh4CizjsLj5uDmsKirGkzxv/xTzOSk6VlSy5fOhc9aOzNaWlpWbduXUlJiX3Q+GAcVO6ceCPwo+qc7zcGRraJg1F2/L2rEu2dAtXnUH0OvcuX988B8t2VA73ncWAXFyGE7PYnxdcLlsyfnTzmzdnTJl8+/ynHJgAhCMPj56C+qEScNSf5z3+ZPmGCuHRxlIPeHM55U1PT6tWrS0pK7JOFB+Og7IPkouwf1+S92hgY2SrE2xzco+7A/vAr3v6Kt78mxOmi0/6yWxwYoqfNP7AoZ2ThjhQwr1Fi6AzMHsmBXXdgc4B07frVywtmTx8/6h/zZ00rvVHQlQPGHy8HjcVlgXkLkv/8l2njxwtLFkU56M3hnDc0NKxataqkpMTumM4YewAOSt+fUJT947oVP+zKwT0OGu3lgOLt/zCrgyeUA0tTr166MHfGlHFv/X3R3Jl1VWUMGQAEWwjsDquPggNgd6xKJM2lFf4FC1P+8tep48YJSxblRznoxeGc19fXr1y5sqSkhLFIl+S7cwAdnVHsC84KQJizFlALSt4bezP71boVrzZmD28T4kn2YMsXZ3odpugyRLcueVTJY4tgSC5Dcpqi0xDiTK9L97p0ya34XWG5vyrGItGBBSf2uZHPY4huXXLpssPuy059Ll12KH6nIsfrQuJX9w4mgHEVsNaxlaj1QA4YtzkAXVOufHFu1rT0MW/+fdG82U11t6ilAzD7bx8hB5xHOMDAGVDgFAyzqbxynSiNev1389PTvQvmf3LyaA9sFxHNY0tNTc2qVasqKirstyPYlTBAiX3p5mv9DgAIZxalWkclkgL69bL3RpXmfL9p5fdb/MPaMt1YHkS8TiYMwD63KcQbQoIqJaiSR5Xtea0Ozdc3tOg7eNkAyzuoTRxQJ8VU+/63ktuXCX0gIxaWxfOMRF1MCPndaqCvKfehPgf1OXXZqchuVUw0fENpViL2xof87hIpqXT7ONAugdKMLQJAkNXzrjB13Fq274ydPXNq2tT05AnjFi9aEA61U4LsgvEH++b3wQG9nQMClHMKmLRV12wIBN58/fX5aWmZ8+aePXGkB46piOaxpZMDu0gZ7smBPc2VM8SYHumAwkKgFJS//1Zp7otNy19q9Q9tzxpI5UE0awD3DaReD/J1chCvyG5Vdumyw5RiDG8/7ksyheEN/qTKnEEVuTHtK2Op0BcyHLA0gWcMVcWkoN+jBPoa/j5UiO3kQBeSTO8wlplEvfFawFMiJJRs/QeEzkO4GWsWcMJ73sjW2zg4ffp0enr6hAkTsrKydF23/7brr93KQ3BAWbiuYXNu7puvvz4nNXXp7Fmnjx1mNFqk3Htjc1BZWXk/HDBGOGDguJMDitsgeKXigzEl2S815r3c6h8W9HqoPIhkuu7Ggep3WHkumjcYS88FhZersn9QuvKV4jXDK3IHqrKLed08IxFnDQ1JQ1sDCaGAw5BjOlYHji4cJFJvvJk7uERIKNz0J2j7DNRWpJpALOjBB+eMMcuyjh8/npaWlpyc7Pf7v/yxd9wx7e4y4aE40Bqbt6xY8ebrr8+cMGHxzBmnjx2Org56c27dumVzYJ8swD05oBTbHHBuAOgAKrZaoPVi1Y5xxYGX63JfbPEPC/kGUXkQyYzjvgHU60Y+jyHE62K8KnlsDhS/Q8mN1VcktHqfa/H/Z+OWvzfvHddy+G+17/60JZBkCAnIm2T4hrbLQ1sCiSG/W5ed1Oe8IwfW8vhSMfHq+v+B1k/BChMdcWT0cA5M0/z4448nTpyYkpKSm5vbMfMyMguXUtr5J/eZh+CAUKO59b01a958/fXp48YtnjnjzPGPe+CIy2geTzjn1dXVq1atqqqq6nwXPgAHlTuTb/pfqc1+sTUwIizEY3kQynR8nQO1g4Mm6amWHE/54ufb1o+GT1dA+fvQ8Da+MKM698V2eagqJilSUqt/aEsgKSTHG6Kb+pzU5/g6B0aup8L/TP6630PTGaAqYMosDaDnrnbtK6QHDhxITk5OTU3Nzc21+9PZEAAAY+wxrg4Qtlrbd2zYMOr3v58+btyiGdPPHP84ujrotWGMVVVV3T8Hd3lYuFr94cTr8stVgeebs0coUgKWB1kZ/Zngwj4XEtyG6IkcLshuVXaFAo7m3KebVyQWL/mBtmMBlB+D4CWwzqBC+eaKHzZmDw/KiSE5oTWQ2OpPUqREU4inPleEA79LF5JM71CWmUi9Hi3bfStv2JW1v4Oqj4EowIAjvSdzAACqqu7evXvcuHETJ05cvny5/XTQuSiwaejWN3yorUQSDH/09ttj//jHaWPHLpg29eSRgxj1uJl20TyeUEptDqqrqzv/p9T9rcTC6o8mX5NfLpefb8oZEfYnIv8gIzP2jhzokisUiG1b0bd17dBi77+Tj1dCXSE0F4F6seXq8msrf1abO7w9EK/I7vZAfNCfYAiJ2JvAvDYHsbdxoPhd9au+d3HVb9Rr20FtBgaADeA9bmRr1yiKsmvXrjFjxkyaNGnNmjUAdtM09iXHj48DQrmi7du6dfyf/zxt7Nj5U6ccO7TP0Hvc/fBoHk+6y0HHQSOiVOvora6AXlS9J/2q/P1S/4tN2d8L+4cg/yA9ox8T4rDgREJH6YF9rCC5lEBsQ/a/NK1JKpF+DZ+8B+0NuLUGcEm4bOuV1f9emzs86Peo9pmi5EG+BJYVz7O6cpBoeoeyrATq9Sh+Z9PaF86v+HXT+c2o5RYwAGL2cA7C4fCOHTtGjx6dlpa2YcMG+w+7HjQ+Rg5Mi4aUE7t3J//1r5PfemvelPSDe3Yhq8d1no3mseX69evr1q1rbGy0344YY8rZvTkAjgFMAINzhZF20Iuq90y9nvuTmpU/rPQO0fOGaT6XmdUP5AFYcHZUIrm7ctC+4qmb3r5l2b+FCx9BezMQA3hNW9n7l1f9sjZ7mCI5TSnGkByW5OK+gZA1kHudVIj9kgNfUicHt/KGXd3wu4qTeVZzJVAKWAPW4w4au24HtLS0bNu2bdKkSRMnTty5c2fnyYJd99H55f3noThgYfXU3r0pf/ubzcGB3Tsts8eVbUTz2GJz0NTU1MkBA95NDoqr9s4oyPlJ9YofVfmG6nnDVMFlePtRyYFER6TZye0c9CkR+leu+CNc2g+hVqAW57UtJduurPxlffazuhhHhb5IjMFSHPhc4HVxr6ODA6cuJnRw4Fb8zqqcpMtr/7v8RC5urQbGAGs9sLF6Vw6am5vffffdiRMnTpo06cMPP+w80LE56CwGu/88BAcW4op2Zv/+if/4R/qoUXPTJ+/7cHv0YaE35/r16+vXr29qarLXqA/GQc2BOfn+H1eu+HGVOExbHuHA8sYgMdYUHYbk0iVXJweq39Ga27dc8tSsewMKDoPaClRlvLLp5jsFy3/Z6B9m+ZzcF4PFGCL2B18ceOO4N5YKsbo/pgsH8dTrVgOucn/ChZW/KjueQ9trbA446XHdkLpy0NTU9Pbbb6empqalpe3du7dzy8BeFzxuDkAzPj10KO3NN9NHjZozOW3Pzvc1NdjTfnzRPJ4wxgoLCzds2NDc3NzJwTfuHdzOgVHccGThF9KPSvNPgz2OAAAgAElEQVR+VO3/npo3PCy6dF+snvkUEmNNKdaQnDYHuuQyJKfidzbnxFX4n216JxVuHge9hfIw5qXNRZuuLf9lizSCZA2ELAcWHFjqz8T+XOh/dw7iSsRBn+f9R9nxHB6q68IB+af9TO+UrhzU19dv2LAhOTl5ypQphw8f7jxZtJcJdnv7buWhDhrBsM4dOTJl9Ogpo0fPmjTxo+3blHBblIPeGUJIYWHhxo0bW1paHoaD9tPe88JrJbk/rM5+PpQ7LCy6LClOzfgOEmMiHMj21UaXITkV2V3nH1SR+2rLB9Oh4iyYTRhaEBQ1F224lvefbcILJHMIZHqQ4DblAZYUR8T+zBdDhZguHCTaHGjZzmLB83nef1SczAGlDjjhOAxU7ckc1NbWrl69evz48dOmTTt58iQAUEo76w4eLweYgIW/OH582tixU8eMmTkxddf774aCLVEOemcQQteuXdu0aVNra+vDcGBeyDkn/Ohmzo9qcl8K5jwbEl0kx92FA0dXDkJ+zy0xqWLFf7TvXgzVnwOqN6GRwI2W0k3X8n7VJrxCl46AZUmmL0GTB2l+l+nvT4VODhz2vFabAz3HVSIOvLDyv26dXQFqPXDCUAiY1tM46HpYcOvWreXLl48dO3bGjBmffvopRMbkRsoN7J5U3crDcYDppZMnZ4wfP3XMmBmpKTu2vdPe1hTloHfGsiybg7a2tofhgBas7uSgLWdoWBrAVwzUvU+Z0p04kBMqhBFlq3/Ttt8HNecprtOhnsKN9op3ruX9us33Q7L0Bb5spO4bFvYnhrIHaoE4LMRSIUb39/06B2XyoEtr/t+6z1aD1gAMUysIYPRkDqqqqnJycsaMGTNr1qzz58+DPQjv0XLAIhzYLQ9I5wVnQoDQi6dOzZwwIX3MmBmpKbu2vhNsaYxy0Dtjmua1a9c2b97clQMAYMDt1504YMAxcARgca4REgajDIq2nPP9tMz/SkvOyLB/sCI5YdVgVehryLGGHGtIjo6tRLcuuUP/P3tv/RfXmfdxP3/A89z3vdu7jeESCLHaVrZdubvW7bZbSzVtk8aIAfEQV5iZIyMQdyMGkcYbaZJCnCS4w8AgwzBy3OX7/HBgOkkgbdq0Tbt8Xuc1mcwwwuFc7+t7fe3CE+otw+vWv+s5ZQP3LUVsFaEdoJ517i1Z9a8O9EUx41k5cziJJRG2RNIew1ojJTRMRvoLeB8e78ujsTySIJsTJEus4Ihpsg4s2/hv39V1wLaAKspCAOCRCzSG4sDpdNpstnHjxs2bN+/GjRvQhQPj2WAD2++u/+fBvkrnv4bDWAVJLrl6ZcnsWRM+GTkvLXX3pg1Ehxt09XtkR/bqlyMt9NB11TgAtIKCr/fsyQkEfCHP3u8y6HwtyAAKgKzpIsjtUkVeoe11N/YUj0azK/8XVsXSeDSBxzB4BI+F8VgYg0cS1gQCT2SweBJPbMocVJn9qv/6NuAaVdYDcgCkZqn+YM2ON1qyhvkzE2hTvC8rypsVQWNRnDmax2NELFJHn9CQxyUkkkXiaCSBRhIkewKV/Uy1429UvgNkl66Skkw/gq2AVVVVFEUURUVRaJpev379rFmzpk2bVldXZ4QSFEUJtp8Jhh6/o74dB3cS3XioCweKUnL96tL0OQYOdm1YR7a39eLg16774WDv3t3d4KCHa8EotzFeC6BpugSyl684fNP+NmF9ErBwftn/B/ZwAoujHEm0NZLDO3EQsCYF8CE0lkDiia6MgXXr3iBKc0Fp1zkfiDQIHr3+WMW2vztXJ/qQeAqL86wKb8/qx1oiRXMciw/k8ShA/hcsj8lIGI3GEeggAh3EY4ms45kG+9/5fCtIDZoSEBVafbTb+TAMs27dujlz5sydOzfYdSYUBw9e0fht6hEHigKKUlZ4ffn89ORPP0lPTdmxbo2/tbkXB7923Q8H+/btIQj/D8WB4x3S8QxYI7il/6+C9fMjMUz2kJ5w0JiR2LrzI6n+BIAfRAokBvh2aDxZuvlvztWJAWwQax3kWRXudvRlzBHf4MDymIEDBos1cMBY4lnHM41Zr/L5VhDrVdkvyNQjiIPQKub29nYEQdLS0tLT05uamozV2c+EA1kGVa28fTNj0YJJoz6bmzJ16+psT5OzFwe/dt0PB/v37yXJQMjjD4wDqfb4Tce7fuvTgEcJy/9Hsw7wIzF01uA7cZDosybReDyBJ9avTPTljYe2iwAEKAxIDLBt0HSqeONfnKuTSOtQ3j7Ysyq81fYEbQqXLPEMFs9hkWB5DCy/MXBAYkkklkRkRDL2pxuz/sF9jYNQ98jiQBAEo52BKIp1dXULFiyYMGHCvHnz2trajKWBUeYMnbs8P2iB87epRxxIEmhabWmxZdmSyaNHzZk6ZVOWvbW+thcHv3Z1jwNdVwsKvs7N3UdRRPDxzlc8CA7A9VVh1rtuZKiKRcgZj4EjwmeJDlgTjc6IAhrGYaE4SKpbOZQ9PgP8NwAIUBkQaaCaofFk8ca/OVcPIfHhvH2IZ1Vkq+0J2jxAssR2gwM8MYgDp+Pv9Hkz8FXGYkF59HwHwUoEWZYrKytnzZqVnJy8fPlyr9dr2AJBf4GRg/BAb/79caCLImhaQ0UZtnL51DGfz54yeb0Nb6qu7MXBr13d40DTlIKCr/Py9tM0abixNK3Lj/VAOGjPv571nss0REEjFfPj4Ij2WWL9eMK9OCDx+AA+pDbzGfmrpUAXg06AyoBMAdkIzhOlm//hXDWMQIax1iEd2VFuR1/GEiZaomg0hsXCu3DQn8FiKesgyjqIzIxiHE/WWf8SOLMS2ArQArJGS/oj1+8gaP8bkd20tLQJEyZYLBaCIIJGwV0/+d31/XGgCQJoWmNVhc2UkTJ2zKzJk9biaENFWS8Ofu3qHgeqKufnXzxwIJdhKABNVeXvgwPFC+2Xrq96vxkZpuLRcubjujXKa44hbIO6xYHPOqweeVm/jANXqWiEpjGgMQYOKra+7lw13G9+kkKGdmRHtWcNYJEQHJh/a+CAtcYYOGAssYzjySrkT54TS4ApB6BUYMVHr6IxOPmzLHvz5s1JkyaNGzcOQRCGYe7CwYOGFeCH46CputJuzkwZO2bmpIlrMKS+vLQXB792dY8DRZHy8y8ePJjHsvQPw0HBtdUftVmfVe1xQsbjEhrmyYyis4YweHT3OLD+BW6sBaFeVAMasACdOKje8VZT9lPejCcJ85CO7BhPdhiHhgvmcBqLYrFwMP8PIP8to32DOOCwWMbxZLn5921HFwJdBkBpwAnqI9fOJ+gOCOJg/PjxVquV4zgACGYow0+MA1BVkOW2hrrNq7PHfPjB/Glp2RZTdfHtR+309ephS+vpOHbsyIkTx2ia1HVVlkXo2v+jJxzc824K6BR4rpTtnNiEPS1gMYqln4xGBtCBlC2JQSIFNEJAw1g0ImBN9DuGBPC4VvOgWuwfULobRJcInAosaBQIbnCeKN7wai02lLD8jsOfbcUjW219BVuEaJQ/4RFg+Y2BAwaPJvEEEk9kkOgANrgG/5Pr0BzgKxS5XQdW1B+5AmfoSjckSfLcuXPz589PTU3Nyckx/Is/8J1/KA7aGxu2rl099qMP509LyzJnVhXdegRPX68equ6Hg5MnjzMM9f1xABQEbpbtnuJEn+GwaMkyQMGiAuhAyjbkHhwkBfC4ZvPgWvubUH4ApDYOeBl40CkQW8F5onTT63X4U4T5RQF/vs0a02bvF4KDMED+uwsHkSSeQOIJDBIZwAbV4H9oOjj7EceBUZtEEMSXX36Znp6ekpLyCOBAUUBROlyNOzasGz/y4/nT0hymjIpbhY/g6evVQ9X9cHDq1AljsWDgoNMN/kA4YEpK96XVoU+zaIyMRGjWWAIdRFoHs5ZICYmQ7sSByzK0Yc1IqDkJcgcLggicDhRIbdB4smzTm/X4s4T5JR59sc0a12YbINrDRSzc2KylJxxUYy83HpwJXLksuR9ZHBhnlSCII0eOzJkzZ8qUKXv27Pm5cSDLoKr+1uaczRsnfDJy/rQ0W8aK0hvXHsHT16uHqu5ZoOvqsWNHTp8+xXHMD8KBWFmWN70GeYZComUkAuzxJJZE4ENYS/Q9OIhxWYY2bxkPDRdAIUgQeeA0IEBugcaT5ZvfqsefIzJeYi0vtmJxbbYBgi2MR/uF4OC/ZLQPg0eSeDyJJ7BolIED54EZwJYZOJDgUfQdGO4Dv9+/d+/emTNnTp48OTc39+fGgSSBplEe977tWyeN+mxeWiq2fGnR1cuP2unr1cNW9zjQNOX48aNnznwpCFwQB53erAfEQWnezCrkdyQaKyGRmj2hOxwk+B1JfmtMk2W4Z/d0aLmm62wAJBZYDQhQWqHpVOXWEXXY7/zLX6ZNL7agsa3W/rytH4f0vQ8O/GhiFfpSQ950YEoksUUH5hHEgXFKVVX1eDybN2+ePn365MmTjxw58jPjwIgssL6OvF07Jo8eNS8tFVm6+Oal/Eft9PXqYat7HKiqfPz40XPnzogiD6BJkgDQlST7QDhgy4v3T69Gn6OwOAmJVKzxBDqItA7txAESEYoDJzKcODAPPMU6CF5dpoEJ4qB6+/v1+Av+5X+kM19qQePbbAN4Wz8OeYLBIzi8PyD/dScO4lk0yo8OrER+X587DehiUWjWgZHgkev9GWx81tra6nA4UlNTp06devr06UcCB3zAd2hPztQxn6enpliWLLqRf/FRO329eti6Hw6++uqsAYLvjQONLLq5L60af57GEkRLhITFBpAkyjaMtUTL3eGAObYMfBU6yF5dpoBWDRy4vqzP+bjR/hKx8s+M6eU2PMGTFSE6BvBon++EA6rokcVB51buHNfY2GgymaZOnZqamnrx4sWfCAfdSQNdUwQeNI0j/V/s25Mydkx6aop58cLrX1941E5frx62useBokjHjx89f/5cV0whBAff6d0UAweK9/rN3SnV1pco6yDREiGjkSQykLYlMUi0gEYKaASLRhDW+IBjkNcaV4s+S3yJAlEPIJKKQOu0ChQoHeD6qinnk1bHS2Tmy4Ll9x3WBP+qKCU7SsT7GTjQkf8G5L8ltK/RNIHEEzjEwMEL9ftSgCoShVYAVtEfucWCEVZgaaahoWHFsuVTpkyZlpp2+fJlXdV0Xe8kb+jtg+j74sBYLkqiQBNffnFo4mefzpo40bxowYUTx0FVoCsdIpgy8T3yJXv1y5Ku67m5udevXxdF0bhkjf0/em5/YrxMBV3t7HegcSC1g/da6e60Gsdf2exnFSxKRfpSpv4MHs1Y4zwr+ki2aB6LICzh3KrBHdbB5dY/C8V5wLSCwoAmKDqj6AwoLDRdatz2YRv+FJExXECGB/A40h4pOSJYtC9tDWPxPprlf8DyGwWLEvAEEksKIIk8Gu2zxDZm/enG6g+ALtHFDgBRUR+9bVd0AB1kXmhscM6bPWfq5CkrliwtKSrusXfRg+g74KCbv2GXfahIEkudPXZk8uhRsyZORBYuOH/8GChycN/IXhz858jAwY0bNyRJMgxaTdO633bljr3ZVNBlABlABJUByQ2eK5U502rsf6OynpOQCA3pw2Y+zuERtD2+PXOAaI/m0HDaEsZlJbnxoaX2f7KVJ0HwgkSDTKs6o2ocKDI0XW/a+l4bNpjKTBTQQQQeQ9kjRXvknTh4TMGiBXwQiQ0jkUQOifIjca6sP9xePxLoUhC9oEuq8sC9yR/i+ezkaYh0XRc4XpcVieNdDc7F8xdMT0k1r8yoq6r++XGgqbIqsBdOnUgZO2b2pEmWBfPPHT2iSaKxhgndQPZBCy179YuTrut5eXmFhYWyLN+JA6Oh3nfGgTu/cldKvePvhP1pwRymWp7owkGs1xImOWI4NJxBwpmswS3o0PLVb4gN50AyOh1QnThQFWgudG5+txVNok2DRCwpgMcQtgjRHslh/RhbOGft2y0OAmh8c/Yfy7d+DkwZyH7QRE194I2MfmypsgI6KJJcX1u3aMHCKZMmZ67MaHI2/tw4MMw8Rcw/82Xa+HGzJ00yzUs/ffiQIvDB7gu9OPjPkaZpeXl5t27dUlX123EQlK4avRIBeFAZEFuh+Vz1jsn19lcC9ie5zP6y+XHG/ISBgwAWKWfFskgYg0eT9qQGy5CqTe9D6xVQCBBIEMkQHNxs2PCmG02kTYMkfHAAjwlYw+/FgYxG8VgigQ4lLAmsJZLEE5qz/1ibkwxsOaiEJnO69qP3TdXvq+5eAKCDwPHFt4sWzl8wYdx4c6apo93zCOAANNDkS+fOpI0fNzM5OWPunFMHD4gsE9xPuhcH/znSNO3AgQNFRUWa1pl9pKpq9zgI1V04kJr12qNV28Y22P5MWIfSmf0USx/W3I/BI2k8mrHGKI5oxjKAs8X6bYOrzUMbdn4OvpugUcAFQCI1oFWdAUWC5uu1a19vQxIYc5KED/Zj0X48jLNHsNgA1h7B2/rpyG/uxQFtG+TK+kNTbgrQpaCRskCD/qMvcnsCwb2RAuNxkRckQSQDROH1GxaTeVpqmt1qYyj60cCBrlz+6mzquLHTx49fPmvmyQN5PE0ZmRKG+8D4lXoLHH/1UlX14MGDJSUl0BUb/w44+KaTMhjVR2KTWLqncuMnjbY/GDiQ0b4s0p/GIkg0krVHK45o2tyXdyR4rcMqzM80500FshhUGhgfiIQOjKpTIHHgvFSz+tVWSxxjTpStg/14pB8P42xRHB52Lw4CyJCAeSCHRDH2pEb7Sy0HpwFRBBopsD/FlmJaD7r3x2RZFkWRpRmWZgI+f9Gt29u3blu6eMna1WseIRxcOndm6pjPU8eMWTpj+vHc/SxJBBu2BL2JvTj41cvAQWlpKXThQFGUb3CgQ484AAGAB2BBI0FysoUbK9a+02R7kbQOZkz9VSyMQ8NpLCJgCeftMYotijL14bKS2m1PlVmecx+dC3Q5aDRQHSASAIymUcAzUJ9flf23VnM0ax5o4MCHDeBsUYw1jHNEhuKAQxNCcVCPv9B6aDr4boJKcPRPsaVYTzhQVVVVVVmWBUGgadrv97vd7paWFqfTWVNTU1JScvr06e3bt69cuXLjxo08zz/AcqNnPQQcFJw9PXn0qJTPP18yfVq3OOhtf/CfIFVVDx06VFZWBt8VB0ZFswQggNGnQAuAVEdfyapc/a8W6/OULYk1D1Ct4RweQWMRfnOYaIuRbeFkZl8+e6jb/kwx8nL7ySXAVoFG6ZTHwIGqEcARUHuhOuuVVnM0Z0kwcODFw1j7nThA/vcuHLCOwXXY822HZ0DHDVACDPlTbCnWEw4CgYDP5/N4PC0tLfX19eXl5bdu3bp+/frp06cPHz68e/fu7Oxsq9W6ZMmS7du3Q8+Ljgf6Mj80sgC6cv3rCyljx0wbN27pjOm527cR3g7o2hwKACRJ+h4dXXv1i5Ou6zk5OdXV1YIg6F3briiaqgOo8A0LQnGgqIJhGihqQAcCwA9UUfvJRc51rzWjT7GOwTwWQZseZ9EIxhojZsWxWLiE9ucsYYxjSCP2dLnjVfpKFrA1oJKgsiAEeMEDwIBA6tVnK+1/bjdH05mxIpZAZ8X5bREkFsbZomhrGG/rB+hvAX08iAPCkiDb4ilrYpPj5aod46D9GqgE6JIii8G52rDVJUkKbVVsJFkETeDgRHhXjPA+w1LTNEEQSJL0+XzG+G9ubq6vr798+fLZs2ePHTu2d+/edevWORwODMNWrFiRlZW1cePGrKysRYsWTZo0CUXRPXv2hPZHDF1oPPxOyt+Kgxv5F1PHjTVwsH/b1kCHB3px8J8nTdMMHAR3Cr0vDjQATVF5wzRQ1ABAAMAHVJH72OzG1a+0oENZxyAei6AtTzB4JGuL5e0xLBKmoAN4JJzNGt5ke7Fi7TvC7S3A14FCgMaCGBAlDwAFtIe/fbjK/kePJSaIA689IoCHsfYo0hbGWfveiwMRjyWwgU7b7yu3j+3EAci6pvQ0ku+afjVNUxQluIf6XTgIOtdFUeQ4jmVZlmUpiiIIorm5ua6urri4uKCg4Pjx4zt27MBxfMmSJenp6TNmzBgzZsyYMWNmz56dmZm5adOmM2fOXLx4saio6MKFC8b+S0uXLs3Lywv9Dt+jY2pQDwcHaePHTR8/fumM6Xu3bPa62yCku7OxS1QvDn71UlU1JyenpqYmFAeqrt0HB6omAHAAtKL6oNM6uNlyYGpj1h/cSBLvSBDwSMbSj7XGsLZY1hrFIv0VrB+PhDNZT7kcf6ra9KlamQt8gy4ToNAgBmTFC0BJ7Q1t57dUO/7gRaJZU4yIxlGOWK89ImANp+yR3+Cga7FAoENJJFGxDzRwULVjHHiugxIAkEFXlXsky7Isy6GTcGggwEi7kCQptEmZKIo0TZMkSRBEIBDweDw1NTUFBQVHjx7NycnZsGEDgiALFiyYNm3axIkTR48ePXLkyPfffz89PR1BkM2bNxcUFFRXV9fV1bW3t4uyxHBs/qWC+QsXvDPi3cVLl5w6/aVuFA6AroGu6pqiqcaZf1Aq/NCsRNCVwoKvp00YP2PChCXTp+3etLG9pTk0phB0Mj/gF+vVL0yyLO/atau2tjY4Q8qybAQUesCBYuBAB0pRfQB+AC/4rjh3f95oe7YdGSg44gU8ksUGsLZYAwecpb+O9eeRcMr+lNP+f1Xbxur1x0B0aVIAZAokQtMDAAHSWV55CKt1vOxDozhzLG+JIWzRXnsEYYsgbREGDgxXooREcmgCiQ2j0EGwKom2DWpyvFyzawJ03DDSkIJ5B8bML8ty8MIWuyQIgiiKQUBwHGeMfEM+n6+1tbWhoaG8vPzKlStHjhzZtm3bqlWrMAwzm80ZGRnz5s2bNWtWampqWlranDlzli1bhqKow+GYOnXq/v37nU6nx+Px+XzGCGJZVlYVlucufH1xxqyZI95/L9NsunLtKifwhiFmHKquyaqiaKr2gEB4CDi4eSl/xsTkmcnJi6el7Vy/rqXRGbSUoBcH/zESRXHnzp11dXWhGwHcBwc6yJrOA7A6EIraAeAH3SO7z9du/aAJG+5F4w0ccHgEZ4+jbDEcHsGj/QDvL5jDfPjwWuufK7dNhKYzILeqcicOdPADeL21t27mLK91vEzgUbwlhjNH+/BIryOSsEX2hAMGH6xlJRLYwEb7S/V7JoH/FigB0CXD0xfKAsPyN9bqxrKfZVnD828M+5qamlu3bp05c2bfvn0bN2602WyZmZlLly5dsGDBokWLlixZsmzZsszMTJvNtmnTppycnPz8/KtXr5aUlDidzo6ODpqmOY7jOE5RlAMHDmzatOnixYulpaWtra0sy7rdbldLsyhLrpbm9Rs3TJ85w5GdVVFVyQk8y3OSIocSQdFURfsJfQcGDm5dLpg1edKsiRMXpaVuX7umsa7WMJyM214c/IeI53kDB0G3lrGhe084UDVR1bgQHPgUpZmpP1a14c1mZIgfi5cdcQYOGEccgUexWLiIdOLAiw2rxl+p3JUC7fmgunWVBIUGmdTBD3pHR1XhzR1L6uy/J63RAhLLmiK8eJjXEUnaowhrOGmL6MxKNP9WtERwaAKFD2etQwQsxpMZVY+/UL9nEhBFoBKgiQBa0H0YtHYpivJ4PIFAoLW1taqq6saNG1999VVeXt6aNWtMJtOiRYvmzJmTkpKSnJw8adKkGTNmLF682GQybdq06dixY+Xl5SRJhg4HjuMEQQj62oIiCMLINThx4sS8efP279/v9/s9Hg9JUzqAx9uRs2d3hilzx66dXr+PF4X2Do+fCNxlJvwM1sGtywWzp0yePWnSorTUratX1VdXaSFJysHmLQ/0tXr1ixPHcTt37qyvrw+6ze6PA1nhv8GB1g7gEwSntyK3Yu1rLUgSicfLjjgeizCKl/xoFIOGiUg/sA4QzGFe7Mlq219r980C8iZoHaBRoDKgkJru0zWPt/rG7V3L6h0v0fZYAYllMsM7sAHerAjCEeXHw4I40E2/MXBAW5/kbEM5JMq9MqIOe75h72QI3NZ5j8iRosBJksRxHEVRRuS/rq7u1q1b+fn5+/bt27p1q8PhWLFiRXp6elpa2sSJE8eOHTthwoQZM2ZkZGQY4//27dsej8dIHzCYouu6YW4EIxQAoCiKIAgGGoKDxbARdF0vLCzEcXzNmjVFRUUeb0dHwH+rpHj1+nWZiCVn315G4AmGbmxpdrW1ur0dAZriJFHWNSP764H+iA8HB3OmTpkzefLC1JQtq7Lrqip7cfAfKJZld+zYUV9ff1fUzcDBnTzQdNB4hZN0UQdZBVZRfQAdIlPecWtT7apXPJZ4xjpQyYoX0DAeC2OtUQFLOGEZwCJhYA0TLREBfHhD1j/qDy0CoRK0Dl2nQWdBoXSVBMVL1Fwr27O43vEi5YgV0Rg6I8JvjiBs0ZQjKoD3J21hHNbHwIFkjuDQBBYfxtmGSlisNyOqHn+hYe9k8BaKZDPR0ebzepxOZ2lp6cWLF7/44otdu3atXbsWQZDly5cvW7Zs/vz506dPnzp1anD85+XlFRUVNTY2MgzT7Vm6Nx3A2Jo9+EhwoU1RlPEsSZIAUFxcjKLowsWLDh/54sqN69duFm7evs2CYxu3bvFTtI+kmlrbGltaG1ta2zq8AZrhJFlUNVF9sLyJH4oDXeIrbhUunDE9dcyYeVMmr7PiVWWlxuIqmIvSm4P0q1IPybAUQe7asbOztE4H0HRVVgBAUkRJkWVB1zgAXgdJ0TVJAYkHhdAVFoAUZU3jQGwGvbwkd3KT/VkKjSTRaBqLkLF+CtZXRPrQyACPKUzMHiQhEZo11mdOLMt8yX8xC9QmAC8vdtB0O+gSyDKwfmgubDqwwLnmBTcaRmYMkM3xMjqcRxIpNIy29SXxvjzeF7DfAPK4aonkLAMpZDCDJql4HGmJa8BecO1Pab91YM9mh8OSiZoyly1ZunLlSrPZjCCI1ezGnekAACAASURBVGpdu3btrl27Dh48eO7cucuXL5eVlTU3NxMEYRj832Onk55kROiDdJBl2e/31zsbcnbvta9ajdkdG7ZsPXjkaGFRcavH5yOZlnZvY4u7vrG1oamtsbnd1drh8VEUJ3KcYLyhkeZo3Df2aLlXDwEHlbdvLpo5w8DBWhyrLC3pxcGvWT3ggAwQu3bsdDU2BR9RZQVA00BWdQ2CuciSCrqkgECDSgLQAASv6woPghPYS7e3fdhuH8ah4Z04QPvq6P8qlidYcz/GnshnD6Uy+oloDIMPdmX/nb+xDbQWgW2SdUIHHkABQQWSgNYb7V+kO9c878bDicx+sjleNz8lmYaxSBhj69OJA/Q3YPmtgQMGHcJig4ilfXhbknv1/5Vu/OyrXSsWz5qYsWj+hjWrjxz+4uLFi1VVVR0dHQzD8DxveBNCowk/how3D83ZkSSJIAiWE5zNLYeOHlu8fIU1a3VFTT0va7VOl6u1w+ly1ze6axtaK6obSyvqK2uaGpvaWJY3FiaCIPA8H6wn6vZDf3DegSxUFd1aPGumgYM1GFpeXBRMt4ZeHPz61AMOAj7/rh07W1zNd+FAB0UDFRQAEUAAkFRdEyXgCUUgARgAild1iQGpEdynrq55I4gDCg2X0b4a8phieYKz9PeaoyhrImMaIONxLD6sefVrzLWtQFUB+FWgSaadJLy0JwB+HzRdqcuZWr/qd+3WMMo8QDLFaaYnJdMwDg1nrH0paz8e7wvI/4Dlt4o5IogDLjNczh7Wse6vzbmpZPnJ8hvn25udisAzFB0MnXaegJAhaiyH5S49ROsgyILQEaQoCkHSvCAFCOrCxfzVazbs2LmnvKKGF5TqGmdNbWODs6Wxqa2+vrWioqG8vL66xulytbjdbpqmg5G++1DsB+NAEauLby+dMztt7Nj0yZNWo0jxzUIjHhMaU+glwq9HPeDA1+HN2bmrtbkFNF1XNdB0TVEBNEUTFU02+puAACCrmiqIwPllhjJKlwQVRAKURql2z9Xsf3Q4hnJoOIFEUWikhPQJ4sC9Moy0JQpopIzHeU0JLWtel0v3AtfA0I1+qtkbaOY5SiRY8LZD/dfOvWl1q5722MJpS5hkilMzh0umYTwWwVj7UvgAHu8LyG/B/JhijmDN8TQ6hMOH8KYIwhxbmfFUfc5EIIpB8oMuK7JoXPyqqhquPp7ng/umBzOOQp2CD1GG0zE0wClJkg5A0ayi6jpASWnlzl179+zN+zr/SmlZdUlpVUVlXYOzpanJU1fXUlnpLK+ora931tXVud1uA1WGU7MnX94PxoEq1ZYWL5s7Z9q4cXMnTcy2mG9dvxb8YOjFwa9PPeCgo92ze1dOe5sbdNAUNYgDWeNlVQAZwKhjVsCwDkiN5QBEAFlWgesArsJ3xX7V9meffSiHRhBIDIlEGDhQkT48MoB1DGYcQ1hTBG+J6chM9G55Xy47EHAVlhSfv3H7Yv7lc2fPnNy1cVvumuzqY+vdh+fWZD3ZYY9g0QjJFCevHCqZhvFYJGPtS1vDBGs/AweyKTyIA8Uar6192rvx774T6cBXguQDXTaaC/xcFq6BgKBL3lih6ACSIkuyqqg6RbMtre7bRWUnT509eerswUNHc/O+OH7izKXLN27dLispqSkrrykpKbt69ert27fb29uNZU4wMeRe/SAc6JoCmlxfXrpiXrqBgyyz6caVywYOQtOTf7wlVq9+avWAg/Y2956c3R3tHtBBlRUDB7quKrqg6hIoAEYPNBU0XZSA40DkQZN00GUJ/A3Qll9zcHoh+mLAPoRDoggkhrCEi5YnNOQxDXlcQMNo2yCfJY5Y2V/CE2nb0+1bPig+aF5vnY+Y5y1ZMXvW3NSZM1JTxk3C5s4q3IM1H5he7RjudUTyeJSYGSutGCKZhgl4FG3rz9jCeesAQH4Lpt8KmWGseSCNDuOtQzsW/a8vM7oWfa5x/1Tw35JpN+iKptwxi2qaZsQdGYYxqgOCVQnB4frQTnMXC+76r9fv4wReB1A14HjR8NvSjHD12s0jR09u2rxjzdpNGzZu27Z9965deXv2HtixY1dOTs7Zs2ddLlcwe6qnD/1BBc66poCuNFSUrZw/b/r48XMmJjtMmdcuFQRxEFxl9eLgEVb3jdJ7PIymePccba3Ne3bv8na0d0WgVV1TNF1SdE7RBU3p6njEy7xA0WKAUmgfR9IMp7O02nxbrzx4c8OHpfjzpH0Ih0UHcaBafqshj0tof78pxpMZTZsiNccwAn+2ecP7+dsXL5jx+eQpny5YPNOejRw6uP/ahUv+qnKoveDcl1JpG+rNihBsUWJmrLh8sJg5TMBivsGB5TdBHDDYcM42FLIGsdakOvTF1kMzQawBmQBdUaROC9dYF4S6Bu5fp/jDZawUglZ9KBqMtOjgT8qyShAU6EASbEV5zYXzBYcPHd+5Y+/mTTs2bdy2b1/uqVOnysrKgrHP0FKru/QQcOCsLA/FwZX8r3tx8IvSw8FBa4tr754cn9fTiQPQDBxIKiOpnCxqCgcSLXMEEyA8HqLVTbW7PC5Pe5sWcKt1l/Rb2246Xm1w/I62D+awWMISR1jCBfPjWhcOePtgxjZUxBJYS4JzSWLb1k+91/edO7G7svIGw/t1kFVFUGgBJBY8haWbR1XaBvuyI0V7tGiKFpcNFTOHiXgsbQ2j7JG8dYCOPKabHhMyIxjzQAofztueZE1RhCXeaX3Ze3weCNUy7dYk3oiVhkpVVVEUWZaFrhyBH8mVaHyWsU4xPtQw8gVBMAazqqosy8uyCsaCSwdd6xytmgqioImCpqkgCNJdyU4/zmKh8zpQGirKrCtXTPzkkwUpU7Hlyy6eO2t8PM/z0OUg7fUd/Hjqqd2F8d/7l9zrun7vgNd1VddV445hBcuyKEmCLIuKIoWGmYNWgCwJrS2u/fv2eNrbRIHjOUYUOFWRBJHxES3tXldrc1tro7vN6W5tbGlwVlc1lNS1VLtaGxqqy+uunoO687U7p90yvdix5jkST2CwWONWRvvqyGO65XEZ6c9aB/ktCSwSx6CJPuvz9IGpWuPXAJSus5xI6CCDrooEDRwJDV+Vbv60FI1vw/tweISKxmuZT0um4QIWxzkiSZux7cpjYHlctkRzSBKJDqfRIYw5isSSmrL/7D46F6QaTfCCJkvCI9dJ+c4/1jfSddD1rqrGkOOB9HCsA+vKFckjR86fOgVdtvTcl6cMRvbi4EdVT901jCLcby16D05rmqZommKM/OB9XVdFkTcQoKpy6CUoCpwsCZLICzwrCpwk8ixD+byeivLSPbt31dVWt7a4WltcriZnVWX5rdvXGpoqKqqLCq/fvHg2/8sjpw/nHtq7b+fOfZsda/HFS+Yunzt91fyUtlNrXdsnta/7C7X6SRpLYLB4Ek+8FwcBJJFD42lkkAd5jshNlZ1fA7AAPC/RGsiqIgkBCrgANHxVuWN0uXWg2/oEh4epSIKBAx6NZWyRpDWSsYbpyGNg7iNZYrtwMExAB1L44Crkef7rTBCrQSYljn3gCuGfQg+Cgwf8/g8BB41VFfbMjAkff5w+eRKydMmpY0cFQQAA47YXBz+xgif8LvX8h9C6NkTr5lA1UVZ4SeY4niJIb4e3jWPJgN/T6KwtLysqLiosLiq8WXj18qWLxUWFR48cvHXz2uVLFy8VXPjq3Jd79+zctn1jhnnRisxFy5YsXzh38czU2ZOSJ48Z/9ln4z6cs3Da0qVzvtix8fbhLXAtp2PneN+q37cs68dg8V04iFeR/mB5PIgDAh0k4IMoS1KL+XfefSmC8xLoHIAoKqyqS4osyhQLPAHOcw37kqscgzz2vhweplgGqhlPiZlPcpY42hrRiQPL46E4ILFhEp7I2IYWr3gKCrOAqwaNoSniZ/j7fbvuXb51lit1fzyIfhAOjPYnrpoqhylz/EcfzZmYbF686MjBA8bKqhcHP7H0rk72dyHgvusFLRQHOsjG+BdERlEFXqAp2h8gOrw+d5vbVd9QXVlVmv/1V5cvXbx+7dLtW9fLSm+Xld6+drXg7JmTZ8+cPJC3N3f/bocdQywZK1csmZY2ZdbstAmTPxmX/Mm4MWMnj586f/bCVVmrjxw/eLnwQklVobu1GgQ/eCr8RxCn/d9+23DJHsthsQyWQGJJd+GAsyVR+GABH0SYB7tMz3n3T+Mbr+maqOmipHKKJiqyCLwEAgm1Xzr3T6xdldTh6MfhYbI53sABa44lsTADBxryuG7pI1liGXQIgT1FYsMEdCBtHVKa8Qx30QRUOcgkx9I//R/xO+jRxEFXCVNLXU2W2TT2gw9mjh+XuXDBodz9hg/TcH7e1bytVw9Ld41wY/Aba4T798w0sll4nmcYhqZJhqFoJkDRfoL0+gMed3tzY1NdTW3F7aIbNwqvXLmaf+nyxUuXL+YXnD9/4cyZsyfPnD5x/Njh3P27d2zfvH3bph3bN2/dsmHd2mxT5nKLeeWSxfOnTkmeMP7zicljR48aOW36lOy1lr25265du9ba3C4ysiKpksrxKqkb7VIDzeC8ds38mRP9my8zRrZGclgs3YmDBAMHYHlc7cTBUAFLIsyDW9CXAofnSi23NV1SNFHVJVVXFFkEUQGqg7q5r2zryPo1Qzoc/VhsgGSOCeKAQMMIWzSDR9yLA9ocQ9mG1Vpfdh6YAYFiievQNUWSfvRtVx5codZcKA6MiO/PhwNFFkFX2hrqViGWMe+/P23M5yvnz+vFwcPVvWb/tw54gM62/MaYN3ry+Xw+r9fb0dHh8Xja2tqam5ubmpoaGxsqq0rLyouKigtv3rp27fqli1+fO3nq6KHDucdPfHH4i7zde3Zs2LjG7sAsSEZG5rKVGUvnz5s9Z/b01JRJE5PHTp2SnD535orlizMzlmU58F07t+bl7rl44eytm9faWpso0gcg6sDowOq6qimgiaDKmgqiCrzH2wCSV22rhvrLxfho/+o3fMvDyGX/xaOxNJbYHQ4GU/hQHh0UsAztsL8inF4B3godZFWXdFAUTZZEHgRZ87iaz2+8tuqthrVDO7L6MGhf0RStZjwlmZ7iLANJLJywRdPWThwISHwQB2RmDGUb5sz6c2XOZPAXiawHdOD5h5ZH8JCkPeo4cDvrV6PI5++9lzp61Ip56V8cyDPqpQwc9NYs/ED1xIJQB0FwwmdZliRJoxuf0ZC7qqqqtLS0uLj45s2bhYWF169fv3LlSn5+/oULF86dO3fmzJe5eXtydm/bvGXd2nVZ2ausuNW8MmPJosXpqWmTpqYkJ08cM2r0xx+PfG/kJ++PHffZ5Cnj0+fOcNjRo0cOFBfdaHe7RIHWNVFTBSPNiOdIAFngKYGniICHYX2yTsg6qapy56WrgazxnEKIsh+AAqKJuXSgCPmoxfwHxRoP2VE94gBPIrEhHJJEIMOotf+EAiswTh00AweSIgo8C5IKXlfLhU1FGz9oWDvY43iCsjwhZEapGU/J5qd5JKEnHBDYMNocxzierLX+se3ofCBKdJlQVVV85KwD4yQqXUeI2zA0K0yFzuPHwkF3RJAlAXStralhNYqMHjFiyqhRy9PnHjl4wIgpiKJopFL04uAePUCc3/Dz33sIAsfzLMvSFEV4vZ7W1mans76urqaw8Hph4fXr169fu3blypUrly8XFBQUFBR8ffHixXPnzpw8efLgwbydO3euX7/W4XDgOLpi5ZL5C+akTZuSPHHs2HGjRo0e+eFHI94d8ea48aNT0yYvXJSOWy07dm45f+GMs7GW5UieozRVBFA0VZQlzrgPoMgSR1P+ttYm4z6AomuSrvMAtKoRqsRqkmzMZCLoIgiKRoDQAq7LdTvm1yBvOBcPla2DeHM/AYnm0HgaS+DQeBkJ0yx9dUsf1RIm4AkUOohCBnvx5wJbPoDCzSA0G85OHTReljiBB00Dto2+sat57zjXquE+a3/K0p/PjJJMwyTkSQEdSGMRtDWSsYapSB8V6csj8TQ6hMCGkdgQDonhsp8uNb3EX3EAUw3A8xz1c18n3UozMr074Rq8vQsH2o+DA00xgtCd/w02XRIkEUCTRN7T2rLGbv/o7TcXzpiOrVx+/NgRY7FggMBYKfys7U/uN8zu43sJuuJCC8U731HTjFIQjuM0rSvGo4OmQXBhdNfjqqorilHWpSmqICt8qAMv6MOXFV7VOgeYpkuGS984aCZgePXaPS3u9ubqmvLyiuLikpu3i27cLrpRePPqlav5xgr/3Fdfnj596uSpo0eOHM7N27Njx7ZNm9c5HDabHUUQ84qVSxYsmDdzVlpKypRJk5LHjBk9evRno0Z9Om7cmJkzp1utWG7uvgsXvmpqcnq9Hp5nVVXWNMW4NQKU3R49nGdF5r2gEaBRwPsFnmZVnQAgNI1j2kCsFi4g1ZZXAtYXeNvTnsxEac1TAhopoWE8Fsmj0QIaKSERMhImI2GaNZ7Dkwj8aZf9r005k+SyAyC0SBIFIGuaIgFIAAAK8C4o2+Pd/XkrNozGYwVrvIAOpE3xlCmWtUSKWDiPhfF4fwntK6BhNJZA4Ek0lsih8bIlksSGVGf/i7m+CTSvCqKmcarKPvCQ+inU1eXou9w+iL6DdSB3LVK6PsLAgdGnUVNln9ezac2aTz/4YHn63GzUcuzIUZqm4ZHHwb0XdNfE2/1ZNArdv3uJu9Zj1DeYvi9rusjxJEF2EGQHgCzJLEl5PR0t7naXu93V5m5qczc1ueoanNV19ZU1teWVVSVFxTcuXb5w7qtT164X5Bd89eXpY4e/yN27b+eOnZs3b1m3cdOadetX2ezosuWLZs2elpI6KSV10oyZqXPTZ85fMGfpsoUImrlmbdaunG2HDuee+vLY2bOny8vL6+vrPR4PTdNGZx7jF2QYxrDvADqTFLSQJlf3qofToIBIgkSA5APJr6mCAEAAkDrwpEurP+HZPaZh+WDJOkRxDHVnJnqRwQIaIaN9JTRMQCNCiBBhdC7qwJ6tsv6tcldaoPiQzjerKg0gqqrMA/AAiioAVasWbmrdOKIDeYZFBnJoAoPFU0g8hUTzSISE9hew/gLWV0L78lgEYU0IWJMYLF5AogGLpNEh5fZ/eS9vArFd1ARdZ0FjAR619cKPqO+PA1GWdABZErwd7RtWrfrg7bcXTJ+GrVx++OAho53TI46Dnmzy0FcG3fWh3/+u1NS7Qnpqlzo/O8SOYBiGpmlNl0SJZVgiQHS0tDbW1FZUVJZUVpXW1VfVN1Q3NtW1tDa2uV2tbU2NTXV19VVFxYXXrl86f+HM6TMnTpw8cvDQ/h07t6xbv2rFyiXLVyxevGT+nLkzpqZMHDtu1CeffvjRx++9885bn346cvr0NJMpY8uWTSdPHr91q7CuroYg/BRFsCwtiryiSEHLyBj2WkhHM8MHEXoeQqvuHxAHGmgCiAQIXlApAEUE8APQqqKyTZ7Lm+rXvt2OPC3bh0h4os8yOID1iAMucwCNJLjRZytt/6jZO5ss/ULnmwF40AVFkTgdGB0EkQF/JVuwqtr2qg/7HYsMZCzxFBLLYAkMFssjEYKl77fiwHdlM8gdMki6zoLK9OLgTt3XOpBE3tPetsZuf/Of/5w2YfyyeXPz9uf6/X4AMIJexsD4GXHQ09q7ZzQEX9g57O9KSu8uVqKF3mqapiiSLMuyLMqyLIo8x3E0TQYCAZ+vo8lVX99Q3eCsaW5xtrldruYGZ2Ntg7OmsamusanO2VhbU1tRXHIzv+D8seOHc/P25Obt2bptI261LF4yf+astKkpEyckjxkz9rNRo0d+8umHH3404qOP3xs/4fNFi+dt2Ljm0OHc8vJSl6uRpknDgO/2l1VVWZIEw/UQ/GWDpfV3nUCta2+f4E8+SJhDA10GiQIhACqrg8yoil9RBZUHsanljK1xzZvMqt9zljhi+QASGyKsGi6hYQYOeCyCR6N5LFJCIiUkkjdFsNigNuSZulWvd5zKUJougOQGEEHjFUXiARgdRImFQBWTn12G/MVvfZaxxFOmaNISw+KJnDVeQCN4c5+ecKBawkhLUoXjdfLGdgBCBUXXWVUie3Fwp3rAQWcLfUUiAr6Nq1e//a9/TZswfvn89D05u71eL3Qh4GcvYeoJB6oqG8edKwW1p4s7OO0H+150bbnB8wLNcQwv0KLIixLLcQzNBBobG1zNDS0trta2ppYWl6u5oaGhrq6+ysjnqaouM8yB8oriq9cKLlw8e+bsyWPHD+/dt2vDxjVWG5JpWr58xeJlyxdNmjx+0uTxyRPHjp/w+YTkMVNTJs5Nn7l02cK167LzDuy9UXjF3d4siIymSzrImi4JAmdM/qoqG0aJJAmapvA8KwicJAmqKocCwiiJuat7p/Fr3pXdGHz2gXCgK7wuMbpMgcYrmswpEqdrADwoDa4jy2rxv1D2p6mVkYElT9BIAosPNHAg3IMD0RLF4IObTE81rHtHvr4eyNsgdygqCyqnqrKx66ui8sDWiVfXVuJ/D8FBFIsP/FYc6GgEYR5UjP3DU7AB5A4FZF1ndYXuxcGd6gEHRjt3RRYpMrBl3bp333hjxsTkzMULd27f0d7eDl0I+Nlx8ICuL63rVZ3LAVEUeZ43HAfBJnkh8Xw/L9AMS1C0n6L9NBMwMnlb25q8Pre7vbnJVV9dU3676MalyxfPffXlqS+PHTl6cPOW9SbzikWL5y1YOHf+gjnGkZI6afqMlLnpMxcvmZ+RucxqQ9aszdq0ed2hw7mnz5y4eq2gtOx2XX1Vu6eFF2gARZI5SeZEiRVERhAZSeY0XfomFg2arquyLMqyeJd1YJQnqKps1CZ1O567LXkILv0e6PSLAqMrvK6JqiYqoKqgaSCB1A7+G415M6tMLwSQIQISq2DRsnUQkRkuI/27cBDJYdHGekFAIzlzNI0l1a0c6lz/LlTkgFitCR5OpHSFVTXRwIGmiyA1aTc31Tpe9eHPsEgcY4mlkGgGi2ewWB4JFyx9Baxv94sFe2zAlHht5Z/qT1l5wsnJLABneCS+/8X3S9MPWiyouiaJvIEDwzpYuXD+ti1b3W43dHVA+tm7IX0rDoyJNKRurxMBxqaaxr7aXq+3ubm5ra3N5/PRNG3QQRAEQeBoJuDzu1vbGp2NNdU1ZcUlhZevXDz31an9uTk7dm5etdqWkbl0ztzpU1OSJyR/PnbcqLffeeP11197/fXXPvjgveTk8fPmzcVxdOPG9deuXSkrK2lpcdE0Kcui1hXREQQutIhI+ybS0437Q1Hu2B0QulYBPdW3Gwp2/gq2A+62UPf74aAz6KirvCKoADooEtfhr81vOZdVt+XzZuxlFh+mYgPBFq/aBrLmsC4cRHSDA+uwmpXDnRveg5pckGtF3sPJrKqyqibyAJSqKyoPsgtub6l1vNqBPsUicRwaz2CxFBJLIdE8Ei6h/XvEgS3GwEHDlzaRahJUvhcH3akHHHTeUWWWobZt2PDWa6+ljhu7fH76lk2bW1tboQsB9+/c+hOoJxwoiiRJnT4+miYJwu/3e32+Dq/X6/P5AoEASZIMwxiDRBTFYD9YnucDgUBLS0ttbW15eem165cuXDxz9NjBPXt3bNi4GsUy5y+YnZo2aeKksWPGfvrhR++++dZrr7/xjzffeu2999/66OMRycnjly5dvH//3pKSIq/Xw3GMwabQ2uG71vzBKmNFkYIgMyZ/Ywlg1B0ae44HTf1Qa7+nYWz4Du8q1Nc0zWBKt9uTPujp1zUJQFFAp0VeBh1ApFrLK85sPpX5XpntNXLNn0X7cC4jkl3ZV7REqHj0nTiI5bBYHo3m0WjOEsdlPVtveta56UOoPQhiLc93yCAbOGB1IGRVklmQmvRbm6ttf/cgwzg0XrDGs3gcaYkhLOGcpb+MDegJBxoS7s9MuI38zVOwATS/CgoA1+s7uEc9LxZkVQHQWIbas337q6+8MuXz0Uvmzt69K8ftdgetzaB10NMiMzTN7t5uUKE754b2orpvWQ6EvkOo/8yY9Y0h5PG4fb4OAwEdHe0+XwfDUKLIG4EAY8tthmEIgmhvb3e5XFVVVcau28eOHcvJyVm/fr2RxrNg4dz0eTNnzkqdMnXC2HGfjfzk/RHvvfnW2//64MN3Rn8+MjVt0rLlC9etzz5+4nBp2S13u0sU+WDtsDG87/RcfHeX57e4Qh8NaQCKogqirntoSgGgiTZQWy5umfPVin/WYP9HOF5kscF8ZpRkCVexKAUNl5H+Etr/HhzEUqZYNvt3DZYXfLmTwHUCuGpFowVNUlVWB1kEoHVdUVmQnOrN9ZX4X334Uxwaz2GxDB7NYLEMHi2gYfexDnQ0gkaHVGX/G2oOg+RRQVFVujfQeI96wIGxS6yBg707drz6yitTx3y+NH1Ozs5dbW1tQRx0O7GEZviEPh4kQk/OvG4buRg0YRiGZVmuS8ZGmhRFGVU6HMcYFOB5luMYlqU1TZFlkeMYgvC3t7c1NjZUVVWUlZVcu3bt/Pnzhw4d2rp1a1ZWltlsXr58+ZIlS5KTkydOnDhlypTU1NTp06fPnDlz9uzZc+bMWpmxFEEz1qx17N6z/cTJLwounb9ddL2s/DZJeTmelBVOVjhRYkSJUVTe6EylKNJdLkzoOfvwF48DXdJBVgDcFK0C6KJPb71yzjq60PRXF/4yZXuWQRM5c7RsidSQSBXpL6N9DRxwWDSDxTJYrAEFwhzLOJ6rs7zoPZgCzaeAr5M1lgdVVVlNF0UABkBRWRAb1JvrK/FXfPhwDovlsOjviAMNCe/FwQ9aLARxsG/nzn/+5S9Tx3y+bN7cHdu2t7S0hMalQt9MD9nc2VC3E76u68H9LQy7IGgpGM48Y9vsQCDg9Xo9Ho/b7Q4a9oZxG2KMdNoFxqLA6/W4XI21tdWXLxecOfNlbu6+TZs2WK3Y0qWLp09PS04eP2rUqE8++eTDDz8cQsshkwAAIABJREFUMWLEu+++++GHH44ePXrChAkIgqxZs2b//v35+fm1tbWBQKDL9Oi+UwDNBESJNTIOdZCNrgGSzPU0Yh/QY/9LkSaxAV0TJYAOllcBQCdavt76lenNetvfvLYXaPwpGkngLHEyGqMhkbK5r4EDHrsTB2g8YYqjsp6rQ1/2HZ4ObWdBqBc1ngNV1ThNFwUABjRFZUGol2+s7RkHPboSNSScwYbWrH4L6o704qBn9YwDSZEBNI6lc3NyXvvrX1PGjlk+P33blq3Nzc3BtWjoBW0saw3d/0IPPhssy6Np2pj/5R4U9PwHeWG8yumsLysruXy54NSpE7m5+zZuXG+xmBYtWjBr1ozJkyd++unIESPeeeutf7/11r/ffvvNt99+c+TIkZMnT162bNnGjRtPnDhRVFTU1tbGsuxdvfSNVbcgCCxL8wItCJys8IoiqZqoaYqmS6oqa7qk66oOsqrKqibeZ/b+5Q/7nqRofABUTgLwC5Ig8UA3nc6efG7Rn32r/87Yf0ejQyjLQA5NENE41RIhmfqoSCcOjGFM4/FGQxTCEk84nq9B/xg4Mgs850Fw8hrPgq7pvKpxPAALuqKywNdJ19d04SCaw6IZPJLBoxk8UsD63wcHqiWMwYbWrnkb6o+C3NGJA53rxcGd6hkHgiSCrooCd2jfvtf//veUsWNWLJi3bctWl8sV9D8F0906X2748bv2qzBGcvC+MfkbG+Z6vd6gV48gCJIkKYqiafoOHyDD0F1iWdbYY7uysvLKlSsnT57Mzc3dtWtXVpbdbM6cPz992rTUiRMnjBr16YgR77z++mvvvPPWRx99YPj27XZrbu6+S5fyy8tLjVzde0/DfSu1v0lDMhKXZNl4B01VVSMNiWU74xGhLws6TX7GQOyPK10BjQWFFgAYDUjaH6i/tmPmPwoWvcSsfYW3PUkjg2gkgcUGCehAyRIum/veiYP4LhwkEJYEwvF8LfYn8vg88BeA6GI1kQPQQVJUlgNgQVd1Btgq4WrW98CBYh7AYEPr170LzuO9OOhZPeOAFwXQVUUWjx448O9XXzWsg+1bt7lcLiO935hCjSs+OHsHQ1mhWT137TzF87zf76coiud5o3SXJEm3293U1HT79u2rV6+ePXv24MGD27dvX7t2rcPhsFqtkydPnjJlSkpKSmpqalpaWmpqakpKSkpKyqJFC5YuXWw2Z65fv/bQoQMFBV+XlBRVV1d2dLSTZIDnWUkSJEkIOvaDXyM0EzkYHwm6PILrEYqijK377orwGb/pfcZ5KAt+tTtc6wpojMb7BE0TARSV55pvnDZ/0Lzm3/yqlwQsiTEPZNAk1jqEQxMkc0TQd/ANDrAE49ZvSfA5nqvB/o85tRCIayC2MKrEAADIssKwusYBqDoDTCV32V5p/b8HxYFs6s/iwxrWj4DGE6B4FZBVle4NNN6jnnHA8pzRMfHkF1+8+c9/Bn0HLpfLSN0xTH1j2BsTeDAHLjTnPzSr3+fzuVyu6urq06dPnzp16ujRo/v27duwYYPZbE5PT09NTf3ss88+/vjjESNGvPnmm2+88cabb775zjvvvPfeeyaTyeFw7Ny58/Tp0yUlJW632+jOFhqxN8J1xmFk74U64YwfgJC0vNDmQsZv8W2xDJBlVRRlnheN6sbgzxpPCUJn/P/H9RHo3/n40SWDHADBJ2iaYPyXrKzdPcO/8W3W9gxviaNN8Qw+mLYOo5EE0RKhY2FdOIhksNhQHASQxE4cnFkM9I0QHIh34IAqZy/ZesQB1qcnHEiZ/Vh8mHPDe9B0shcHPaqHAmcVQOM4xuit/uXxI2/969UpYz9fPG/Ozh3bXK5Gw3tvdKQPTv7BcSWKIk3Tfr/f4/E0NjZWVVUVFhaeP3/+8OHDmzdvtlgsCxYsSE5OHjdu3KhRoz7++OP3339/xIgR77zzzjvvvPPZZ59NmDBh9uzZOI7n5eUVFhYau00Zpse9Xglj5g/14d+VgBT6oKrK8E2E8hsZjgOtu2ZksqzKcjfOEF0HVdWNZ3+GpcCPUwB7v4/rkTgiAC+AQgskqB7wFDTtnlyyZDiJDWEyoxlTHIcPYa1DSGQgh0Rp1hgV6S8jYcEWaTSWyKEJHPr/t3fmwXGWV7r/99YMFYrrOFaEkCyELFkYgxOIIZgJc5O5k5sQMiZglpCAE7ZhD5CQEAIYY6n3llqSbXnFNni3LNna933fLGxtliXL2rrVrd6+/XuX5/7xSbJlUjeT3IEZh/7VqS6VqiT111I/Ot95z3lOUtCS7Mu4e8Dx/WDVZkidoOMhLoqggMx0QSbQOBhVEBwIN7jOOn/gcd4u2ONlW5xijZVscZI9VrZHKfZlmm2pbl2qWaNkW1zYlhS2JcuWRMUSL6Te5HeuGd79BMZLQNwMCkgwIgdXc0Uri5HPM4Bx6AvWF6oULC44+fBPf/zLxx/Z9O7vP967Y2pyjFF11ueWJYFRPRiY9c64fV7P+KWLfWfPtbW0VldWFZ4uOHr4yIF9+zMyMmw22+bNm99+++0XX3zxqaee2rBhw/r16x988MENGzZs3LjxlVdeeffddzMzM3Nzc2tqakKhkCiKxsY34xnyv6VbLsLfCOXMCIb5pIZfccCizocCyCAaghyzXFUha9oo1E4M7e3b9qNRx11++yrJmiRbkmRLkmRNEmxJYXuCbI1nplhqjhOsKX7bGp99TcB2u2JO0sxJsjnFZ7+nx/q/5c5tkDsYxj0YD2GWaX4QwmVQGVwgkD0jheaerAcmMr4dtsfrllhmjtEtsYo1RnBESc4l1PY1brlet0QrlnjFnKyZkqkpQTMnBO3JY1nr6l3/Bq2dycO64gYNQvGDR+TgCox/nkYiPd8SRzjTAF0U/D7PxFB/7/Ej+598/KGXn99oTn0/78Thjvamzo6WivLi0pKCvJPH9uzembN967t//MPv3/7tW2+8+fqrr7368isvv/jSiy/8+wvPPf/mm2++8847aWlpOTk5x44dq6ysbGtrO3PmzMTExMzMTCgUWjg+NJ7P500H+PzcZIQvgQU5MFI94HNOvoYtFwF06AxeDh+4iiC0cwiUKC0fDGbfP+5YE7CnyJZEzRKvm+MVa5xkixPscZI9lpmjdUts0JbicazxONb47asVS6JuSpTTbvXa1vU41iu9n0I9q8E9g4kQvIz4QQgkQAIECsl9vsjctfWBS641QUc8NcfAFM1MsYo1JuyMFpxLqe06Zr1es8bIlkTNlKybkllagmZO9DpWn8++vybnMZBOrpwn6jRoGEooIgeLWJADo5EeYIyqshQauTDQ2dHc0lhTVV60K8f18PofPfPU4+/98S1L2ocfbX7vg/f/+OGmP320+f3NH7734ab301I/2vTBezaree/uPYWnC7o6OqcmJnVVw9UJNl9oRrwq/zb66q+aw7/yq/6/X4oI/yHmayIcnILr4BrmtrXLgMwhMAgMYYqQjpACOcghA7IyDaUP4ycmcp87n7XOnb5asCXqllhmjmbmKGpZptmWKvYliuMG3XaDbF/mS4+fdiVPZ6R405MkW5xmiRfTUtzWfzqb+QsMFkK6pEHwc1GCqrEAIBMdVANkCfLYUOEHXdk/mHCtCjtiqTkGaTHUHKdY44LO2KAzWnHcoNmWSrZ4wZosm1dpphRqSlAsiTP21QNZ/9z08a+gnSHaJU2bBVOgy//9Oru+QP6yHBjzM8Z4jHEHLgqByYmLdbUV9XWV3R3NLY01H+/e+tgjD77+0rMup2lXTpYrw7YjJ/vwoQMnc4/WVJcP9J+bmhxXZFHXFGNWSJUVVVZ0VWOEGq2ERonxSgng87M3V+YCkbf9fz0LhnyGHEDhUBgEgqAGvwafAo8Ct4QpEZMCfIZ/iBqegNzP+/b35jw04lrnc62RbAm6JZpZlnHLEma9Qbd/TXFepzivUxxfE5xLPK7YycyEycxEb0a84IhRrLFBU9KkeV3/9mcx2ghpRiO6SLkEJiFMIMpUp5xBD0LuGzz9286seyddyYIjhpmjkRZDTfGyNSHgSAg4YyVHlGSPDtoTg7YUwbpKMadQU4JsSfTYbjubcX/H4VehndXptExEbmwS+Srxl+VA19WFwrshCh73xJmejuam2rbWhr7Pulqbavfuyv75Y+v/+LvX9+/dfuDjncePHSwvK6ooLy4uOtXW2jjjmdY1hRljeRzgYIQSTWeEXpkdLOQFRicC5jMCRVEWjiGvqhf8XfTtXVNwgHFQCkrBjNRgTg40BFX4JXhFeAS4BUwLmBbgVwEO6MEpiANSe05Hxk9GMu/3Z90Ztidq1hhqWUatS3Tb9ZrjOjn9H+T0f5Cd14edyzyuuMnMhOnMeK8rVnAuk+3RQcuKkbS7B3c8j8l2iD5dJRqFDAQgBCEGuKJDA/VC6uzPe6kz/dvTmQmSI4qZo5EWS00JsiUp4EjyOxOCztigI87vSPbbV4etq2RLsm6ON+Sg13n/uVPvQO0jLCAyVQd0/t9yLdsXxl8tB7qujl8aaWqsbWyobqiv6mhtaKit2L93+y9//vBrLz6Tuvldpy0t98ThhvrqyoqSstLCjvZmj3uKEk0UQoos6qpGdUJ1wgjllIFfvUTsqp9+VVPjQoX/L3lyRfhi4ABj4ARMB9PBdXCdcZVCJVB0iBpEDWEVIRUhFUEFIgGIokKYwmzPbG16T/b6kcz7va7vBO3Jsi1Os8ZotmWKfYnsuEFI/5rkvF6xL5PssT5notuV6HHF+zJiJOcS2b4s5FgxtOVbfTuegbsd4jRVJc65BDoD0QN5BqoGHcyNcHPf8V912m91Z8ZJjqXMHMVNsbopUbIk+x3JPmdiwBkfcCT4HCl+++qwLUW2JFFznGKJd1tXnbF9b7QsFUo/RVjAnINtRA4WsTBsb9QOKNUnxkcbG2oMOehqb2prrjt2eN9zv37y9Zeeff/d3771m5d37dx6Kv9EYUFeXW1lT3f7+KWL3KhBcrqQanLKiKZrirrQm7gws2jogizLxmTxggQYnchXyseX8AJFWMyVJv86OOWUcTpXUGDGb5hw6Bw6h8agMVAm+SYhX8JU3XTplqG9jw+57p9w3um3rw7bkiRbgmSLExwxYWd0MH2Z4IjSzfGaOSloS/E5UvzOBONuX7EvFV2J5z66tWfHk/A1Qhql+iwgCAhNQZwAmWa6BgI6hUB938EnOs23eF0xsiEHaXG6KUmyJPsdSYvkwJEi2JIUS7xRvJwxp/Ra/sldY4c0wCGL4BE5+LPMHdGrqmyc0runx1tbGhobquvrKpsbqksK87Jd1sc3/PSt1/7d5TRZTZtzTxwuKy2sqS4/d7bn3NmewYE+VZEY1YmuXr5H4OCU6aq2kBcs9OddaT268Pn/x5s/Ukr8EmHzh4qMc2o8cAoQ474BkDkkCpFC0BDWIIhQZtWJDshnMZrrLnxr8uCjw861E9bbAvZVgjVZsiYZM8hhR1zQGSvZ4lhaIktNliyrwrbksD1eckTptusV+xIpO6ln88r2nCfgb+TKeZ14gFmBz05BGQd365SAQp3ETOXAgUe7U5f702MU+1JmjmamOM2cJFmSA45EvzM+6IgLOuL9jqSAI0myxWvWGGOPg9eU0mu6z1fngjgEyDKoDk4jcvA5FplqAWzW525rbWxtqW9sqG5vqa+vKd+e7XjphY0vPfe0act7NvNHe/fkFBXmtzTX93S3d7Q3Dw32K7JIicYZMYy5wPjlTVIRrikWrQvnCyeLnIYFhEIQwvDPYGoMvin4pzB2Bu4mjJ1iPdmBsrcmP3loNGvthC1lxpQQNt0imRJ0ywpiTdLtK1R7omSLV83L4ViFzQly6i2yNUEwf1O2fZ3Zrw9s+cdg5srOLXeM5P8O/maQS4TPAgGJ+f2AH/BJXBMECBNa14HhPT8bcaYE0mMU+1JqiabmOM2cKFkTA874gDPWb14m2m4K2JcLjptVx3Lhoxvk9/8R9uXuLUn1f7iD9X4KckkMuXUQWQtzaJGThau4Wg78s572tqbGhuqa6rKWxpqG2opdOa7XXn72zVdfyMqwbM9OP3xof1lpobHnt7Ghpqe70+f1UKIZNwsLVQMjQfjCLzHCfx588RQ3MwSd6WAKqCBP9IUHmuX+umB7nrt630Tx1gu5H/V/8tLggV8M7frp4NbvDaffMeVMDmesYFkrFVOcnhqvpyaQ1BVa2grZtEKxJGrmBL7lJn3zjYolXrYvl+zRuuubyIqSHFHezNvrP/hWz9E/kJku0FnCBUCgXBAo8QqyHFKhKpj6zHN6y0DG9z2Zq4POGMW+TLfE6OZ4xZIo2RKCztiwMzqQeoNg+obf9E0xfTl2JmPrzbAuo/b4GevtLe9/l/QchDwmhdwMuq4HIyNMn4ct+HMYchDwz3R2tDTUV1WUF9XXlNdWle7Ylv7SCxvfeOX5bVn2Hdtchw7uO5V/orSkwDhcqKutHj4/OCcHHJyyBTlgJNI+dC3BDfOGeRcHxsGhAwK4T/GeaSvbXrjnjep9r9Tseroy66GmnEfO7dswkPOjC9n3X3DdNWJLHjPf5DZFCdZoYo+FMxH2FbCkMNNKPS1FtdyqWlZqtiQ57UbVGSNm3jzrvMlr+4bfsTRo+/pUapR3xz+32n96riCTzF7klOkE4ARE0qWAFvRCDME/oTYeHd7x3Hn7d2ccSYIjWrFF6ZZY3ZygWBIlW7zRhiSnLWGOGyV7TNAWo2Utp5mximlpyBQ3ab2rLfVf5Z7jkCaVsA/QQYPgESflq7ksB0ZZMRjw9nS3NzfVlpcVVpYVlhblp9tTN/7y0ec2/txm/tBpS9u5I3v/vt2HDu4/fuzQsaMHi4sKurs6dE1ZJAeMg3Gqf4Ve678DjIMFwkA4CDcm2TQgDHig9n/WtKPs4G/K9m0szH4g13xPgW1tXfq9Pc57+2xr+y2rhy1Jl6w3e503i65EknWrYFohpK0Kpq72p67xblnj3nLH5Jbbx1NXehyJgZxVU9tXjbpWTG1Nms1Z6c9aMeW64+L2B4cOvuU7U8HFsK5BUzk0GYIb4RGEhuAbJK25wzvfHM18xL913cTmKMkRpdiiNEucZk405EByRMmOJbp5CbITaFaC1/JNd9rXZ1K/7t3yjVn7yrOb72y1Pyp9VgJ1VlfCgA42C+4HvkKtB3+LHIRDs5/1drW21FeUF5UVn8rPPWI1bfrVU489/6sn0z76k8OamrM9c++eHQf27zl65NPjxw4VFxW0t7WoisQZMeoFc+UD44MI1xSL1gWDM2gcAuADH5NmW0KTheHRT6e6beerf9t7+tet+3/WuW39GdePu9O/f8Z57znHd4acd46m3zmWvnYw7a7zpnUj1n8ZcT4wnPGToYwH+lw//izj+22Wb3dlrq23favGvLo3++7BbfcMOe8czv6XRvNPxotdbOY8NE2SFKKrILMI9mGmGkNHWHPOxP7Xezf/cNLxPWXHt2fS/qfkWCrblymWeMWcJFuSZGuCbI9S7EuIaQlccXJ6/IztRl96vM91izc9ybv13qYP7u3a+bo83A6m65QQpoLNgs1G5GARV5r5GRPBQtjfd+5Mc1NtZUVxSWFe7rGDLqfp7bdeee8Pb27NtH28e/vRI5+czD2ad/JYcdGp0pKCmurK7q4OSQxTol2+R5g/bvwSLjLCfxr88qZwzg1loAwahySIlzTlInARrB9SE6Q6hErIhUP62QNqx85wo8NX/sFkwRtjx18YPvj0wL6n3XlvegveDZSbhXqX2LJNaN8eaMv2t6WPlr4zVv5O57GXmg5sPPPpL5tc/6fig7WtjgcaXBt9rcegzIBrOhGAAMgw/FX4LN2b//z57Q+fd/xwJG3tVNrKcMZyNStKdtwg25fJ1njZkixbkhVLomKL0mxLYY/WrNGetCiPM17Ys8a3844x56pBx729W58YLc7SPaMAVAaF6OABsJmIHCzi83IgCoGB/s9qa8oNOThx9NPdOzIz0817cjKPH9l/6uTRyori2pqK2pqK5qa6lub6ttbmc2d7w6EA0dVFchA5Wbj2YKAaqAamg1PO52qK+tzxAgPXqRJSg5OQ3dBnEByBOInQCGbPwdsObyNmajBVScfL4W7AbAdC56AMg46CXwS/ADYEMgx2gc12KONV8uCJ/vwP2nOemSrY5KvbwS41QnNzBBimFanLP3LA1/H+pRPrL+TcfTbttovWO0KZawKWWL/pOpJ1g+y8TnYslWwJsjlFNq9SzEmaNVq3LoXzJtly47QpZtqV7Nn1reHM2/rS14zsfUisc9ILtVwME0BgECkHBFBvRA4WsbDnY0EOJDE4OHC2qrKksqK4tCj/xNFPP9m34+CBXfnHD5YV5xUX5Tc2VLe2NLS2NPR0txvR39cbDMzqmjJ3SMEILrsMRLiGYGAamAKmGXLA+FxxUdYRFKgsc6KDyBQ6B+FUEKFpTBWZ7IcyA+IGmwaZgjoJ6gHzg4cYwjrCMkIiAjJ8mjwNHgL1g/ugjo11nBys2IGJWoTPQhxEqB9SP8RWX9+uMyeeat++rst88/TWW6edt3qsSfq222lWQiDtuqD5f8iOGyTHMskWL13ODqI1a5RqipIsy33O5MnsOwez1jZb7+rfv4F0ZcJTD22aUm4MYEkMgMiILyIHV8EWvEOMtV+yFLowPFBRXlRRXlR0+vjxI/uPHvo4P/dQ8anjRaePV1WW1NZV1DdU1TdUNbfUdXW39pxp7+puHb14XtVEVTOsaYmmS8ZOwYgiXGtc7eD+Z9yVrnZAYfM5hHpF6PNOW0ZdktA5vwQBPAwWIiSk6gFJmVEkty6MsfAwlPPwNMw2bx889MJAzgMXMu4Zs6x021Z6rUk+S5LfuiJoSQxZ4gVrjGCNFqzRIWtMyHpTyBonWOIEa4xgjRKtUaIpRrQnexxrBqz3dKT/cODY68rAcdARcC+FKgMCIAMaCIPIecRJ+WqY0Yy4IAeKHB65MFhWWlBacrqkMPfUycOHP91z8MCu07mHa6uKmxprmlvqjGjvaOrqbm1rb6xvqBocOqvpImUKh8ahqZqAuROriBxEWICAhsFCoJJOFZHpYUrClIhEBEI02DfZur8h57nS99Y1/emOwc2rx1Jvm0y7fcq02mO5w+tYE0i/M5R1l7j1O1LOd2adt/nSb/U5k2ecK2bsiW77zR7bzR7bLR7TysH3Ejvfu31g288CNRZcKkd4QBanNWgSIAASoIDpUDmXOY8MOF/NZTmgTAWIqggXR88XFeYVFeZVlRc11lVWVxSezjtSmHe0uqLwxPFDJaUFNbUVVdVlpWWFZeVFVdVldfVVnV2tRmrAuKYT2fg4IgcRFkNAQqBBMJFC1cAUQAFUUEBWgiOjXadajm1uyHmue9uT57IeOuv44VD6vw46fzBo/1/nbN87Z77vjOmeM1vWdqfddT79vsGMdecz1g26vns+47uDrruHXfcMue7rtd53zvXAxYPPi40ZmKqEfgHw6TSkgEnzWxl1EMZlMDGyZ+HzXC0HmiqOXxopKy0oLsovLzldV13WWFdeW1VcUZxfUphbU13e0FjT2FRbU1tRUVlSXlFcVl5UUlpQXVMuiAFDDuYXkBDK/oyFeYSvMAREAAmBiYyrBPyy2RqVNW1WD4+q053aaIXWdzzQsG2icJO3ZJOn8N2pk78bPvxq38fPdOb8oi1rQ6NrfXv2I23bHunc/nDXrkd7dz/a+/HjffsfP3vg6dG834eat2G8FOEeiIMQL+m6n4LIgAwogAbGuAYmI7J25c9irBtaKCUSXZ6aHKurrayrrayuKC4pzCspzKsqL6qtKKosO11fV1VRWVJccrqisqS1rbGzq7WmtiL35NGKypJgyGfIAaGKTmSjgvBFX2GEawoGKoOKYDJnGuVM5dz4p60CBAxQwcOgXqjjCA9gph2eZrjrMFmNsXJ2oUgZOqX05wp9R+mFfDKah4v5GD+NydNwF8FTjJlKzHYgOABlDGQGLESZJBMlpGvzWgDKCWcqqAwSBo3IwWLmnQgvywElisc9UVZa2NhQ09PZ0t3R3NxQXVNZUltRVF9TXlJ8urqmvKGxpqa2orSssKj41OmCk3n5x1vbGkUpyLjGjKV9VAGIqspfwkVGuHZg4BqYCqpRquuUqJTJhIuUy3yh/EgIlRmTwETwMHQ3yCT0SZBJ6OMg4yBjIGOQhiAPQBqA3Ae5D8pZKOegDgMhyiRZFURNUhjR531eFUDjoJwxRjAnByJopHawmAWXcc65YYXCqO6dcR86uH/fx7vyTxxta6rvam+qLCssPpVbU1nS0d7c29vT3d1ZXl56+PDBo0cPV1SUdXS0jY+PGf6rRmuj8a00TfnirzHCtcSCsQ1hlFBOKFcpUylkwmXCVTbv2My5pDNJUxU1rKp+XfWpqm/+0atqXiDIMQvMMu7jzEuYm1G3SmfDRA0ZNqscIR1hOudroM9pAeOMgGqgKqgK+tU6+fpr5UA3ugZ8Xs/uXdt/8/rLLz7366x0e37ukUOf7D18YG95ccGp/JO7d+9MS9uyZcvmAwf29fR0CUIIYKoqGypgpBiapsynGxEizMEx55li+KdQBsrmrf0BQrmsM4VC41AAkUAgXOVU47oOQqAT6BSEglDoGlc0SFeGysMSlBDgB4KACKiABiiEirJkSBCfD1ACSr5qXbP/kZuFhZj3L+MUnLqnJ/NOnvjdG6/9/NGHn3zskY2/eOKFXz/98gvPvvGb1zZten/v3t1NTQ0ez7QxBHnVvqPFESHCHHw+dVfnexIW/t6Mbsg5ywwGOi8Z5LI9E70idB3afKgLoYEsHB8olzMCwpk2Z/fGKDg1ZrOM0YyvFH+VHMwpguGiyxkRwsHp8Yt9vd01FaVFp04211WPDPV73FM+34wohueXMjBVlQOB2YgcRPiLUEABRECeqx0uyIEGqoKoIPM5PCWcEaNBjuHK0Bc/LgoCqgFZkVp2AAAAc0lEQVQav0oIVFAVc4pAwbghBEZ31FdKEP5aOcCcHDBuuBsZA25Mk4WATxWC4ITo6pW7zxf2HX7BFxLh7wEKyPNyoABz3ttcB9PmanuXQwYxVi9phoPrfGiLH6+OuWI2U+fqhQvBFgYx+FznNaB/xczR/i+CQG3S8LdT1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5608" name="Picture 8" descr="http://www.ss-drvodjeljska-zg.skole.hr/upload/ss-drvodjeljska-zg/images/newsimg/1014/Image/pt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800200" cy="1800201"/>
          </a:xfrm>
          <a:prstGeom prst="rect">
            <a:avLst/>
          </a:prstGeom>
          <a:noFill/>
        </p:spPr>
      </p:pic>
      <p:pic>
        <p:nvPicPr>
          <p:cNvPr id="25610" name="Picture 10" descr="http://www.ss-drvodjeljska-zg.skole.hr/upload/ss-drvodjeljska-zg/images/newsimg/1014/Image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762500" cy="3571875"/>
          </a:xfrm>
          <a:prstGeom prst="rect">
            <a:avLst/>
          </a:prstGeom>
          <a:noFill/>
        </p:spPr>
      </p:pic>
      <p:pic>
        <p:nvPicPr>
          <p:cNvPr id="25612" name="Picture 12" descr="http://www.ss-drvodjeljska-zg.skole.hr/upload/ss-drvodjeljska-zg/images/newsimg/1014/Image/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736304" cy="3655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548680"/>
            <a:ext cx="447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Ornitološki labolatorij u našoj školi</a:t>
            </a:r>
          </a:p>
          <a:p>
            <a:r>
              <a:rPr lang="hr-HR" dirty="0" smtClean="0"/>
              <a:t>-društvo za zaštitu, pomoć i promatranje ptica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s-drvodjeljska-zg.skole.hr/upload/ss-drvodjeljska-zg/images/newsimg/758/Image/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238375" cy="2047876"/>
          </a:xfrm>
          <a:prstGeom prst="rect">
            <a:avLst/>
          </a:prstGeom>
          <a:noFill/>
        </p:spPr>
      </p:pic>
      <p:pic>
        <p:nvPicPr>
          <p:cNvPr id="26628" name="Picture 4" descr="http://www.ss-drvodjeljska-zg.skole.hr/upload/ss-drvodjeljska-zg/images/newsimg/1029/Image/sli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3381839" cy="4509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83671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Drvodjeljska škola Zagreb je bila domaćin međužupaniskog natjecanja u </a:t>
            </a:r>
          </a:p>
          <a:p>
            <a:r>
              <a:rPr lang="hr-HR" dirty="0" smtClean="0"/>
              <a:t>disciplini stolarstvo.</a:t>
            </a:r>
          </a:p>
          <a:p>
            <a:endParaRPr lang="hr-HR" dirty="0" smtClean="0"/>
          </a:p>
          <a:p>
            <a:r>
              <a:rPr lang="hr-HR" dirty="0" smtClean="0"/>
              <a:t>Naš je učenik osvojio prvo mjesto.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s-drvodjeljska-zg.skole.hr/upload/ss-drvodjeljska-zg/images/newsimg/1032/Image/worldskills_croatia_cyan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524000" cy="1143001"/>
          </a:xfrm>
          <a:prstGeom prst="rect">
            <a:avLst/>
          </a:prstGeom>
          <a:noFill/>
        </p:spPr>
      </p:pic>
      <p:pic>
        <p:nvPicPr>
          <p:cNvPr id="6148" name="Picture 4" descr="http://www.ss-drvodjeljska-zg.skole.hr/upload/ss-drvodjeljska-zg/images/newsimg/1032/Image/20190327_15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6240693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54868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Drvodjeljska škola Zagreb je bila domaćin državnom natjecanju za sektor  prerade i obrade drva.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s-drvodjeljska-zg.skole.hr/upload/ss-drvodjeljska-zg/images/newsimg/1032/Image/worldskills_croatia_cyan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1524000" cy="1143001"/>
          </a:xfrm>
          <a:prstGeom prst="rect">
            <a:avLst/>
          </a:prstGeom>
          <a:noFill/>
        </p:spPr>
      </p:pic>
      <p:pic>
        <p:nvPicPr>
          <p:cNvPr id="3" name="Picture 2" descr="C:\Users\Tina\Desktop\državno natjecanje 2019\IMAG42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419872" cy="225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ina\Desktop\državno natjecanje 2019\IMAG43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2158703" cy="386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DRŽAVNO NATJECANJE\image-0-02-05-268dcc1737a1520f5e2c42c665eccac20a7a2ead5b92d0acfb6631f9c4ff1bfc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925" y="2060848"/>
            <a:ext cx="3203075" cy="42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836712"/>
            <a:ext cx="336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Natjecanje  šumarskih tehničara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s-drvodjeljska-zg.skole.hr/upload/ss-drvodjeljska-zg/images/newsimg/1033/Image/naslov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759165" cy="2032671"/>
          </a:xfrm>
          <a:prstGeom prst="rect">
            <a:avLst/>
          </a:prstGeom>
          <a:noFill/>
        </p:spPr>
      </p:pic>
      <p:pic>
        <p:nvPicPr>
          <p:cNvPr id="29700" name="Picture 4" descr="http://www.ss-drvodjeljska-zg.skole.hr/upload/ss-drvodjeljska-zg/images/newsimg/1033/Image/20190403_113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544616" cy="4158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8367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Predstavili smo se na zagrebačkom obrtničkom sajmu.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Članovi povjernstva za kvalitetu: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Tomislava Mimica iz redova nastavnika</a:t>
            </a:r>
          </a:p>
          <a:p>
            <a:pPr>
              <a:buNone/>
            </a:pPr>
            <a:r>
              <a:rPr lang="hr-HR" dirty="0" smtClean="0"/>
              <a:t>Karolina Krvarić Kaštelac iz redova stručnih suradnika.</a:t>
            </a:r>
          </a:p>
          <a:p>
            <a:pPr>
              <a:buNone/>
            </a:pPr>
            <a:r>
              <a:rPr lang="hr-HR" dirty="0" smtClean="0"/>
              <a:t>Ivan Cindrić iz redova nastavnika.</a:t>
            </a:r>
          </a:p>
          <a:p>
            <a:pPr>
              <a:buNone/>
            </a:pPr>
            <a:r>
              <a:rPr lang="hr-HR" dirty="0" smtClean="0"/>
              <a:t>Vedran Sredić-vijeće učenika</a:t>
            </a:r>
          </a:p>
          <a:p>
            <a:pPr>
              <a:buNone/>
            </a:pPr>
            <a:r>
              <a:rPr lang="hr-HR" dirty="0" smtClean="0"/>
              <a:t>Tomislav Tomašević-vijeće roditelja</a:t>
            </a:r>
          </a:p>
          <a:p>
            <a:pPr>
              <a:buNone/>
            </a:pPr>
            <a:r>
              <a:rPr lang="hr-HR" dirty="0" smtClean="0"/>
              <a:t>dr.sc. Aida Kopljar-vanjski član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Kordinator samovrednovanja: Milan Ječmenica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kovni rezultat za dojdi osmaš 2019 zagr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033531" cy="3384376"/>
          </a:xfrm>
          <a:prstGeom prst="rect">
            <a:avLst/>
          </a:prstGeom>
          <a:noFill/>
        </p:spPr>
      </p:pic>
      <p:pic>
        <p:nvPicPr>
          <p:cNvPr id="31747" name="Picture 3" descr="C:\Users\Mika\Downloads\20190510_111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76872"/>
            <a:ext cx="5760640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6926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Predstavili smo se na manifestaciji “Dojdi osmaš, Zagreb te zove”.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s-drvodjeljska-zg.skole.hr/upload/ss-drvodjeljska-zg/images/newsimg/1036/Image/Dan-otvorenih-vrata-2019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728192" cy="2716364"/>
          </a:xfrm>
          <a:prstGeom prst="rect">
            <a:avLst/>
          </a:prstGeom>
          <a:noFill/>
        </p:spPr>
      </p:pic>
      <p:pic>
        <p:nvPicPr>
          <p:cNvPr id="3" name="Picture 2" descr="C:\Users\Tina\Desktop\dan otvorenih vrata 12.4.2019\IMAG4344 – kopija – kopija – kopi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863600" cy="271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ina\Desktop\dan otvorenih vrata 12.4.2019\image-0-02-04-fd321e66ee3208af707eccd862a8a218d88595cb7ce1795c80abb551531a8f7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08920"/>
            <a:ext cx="2672779" cy="35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764704"/>
            <a:ext cx="521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Posjetili smo dan otvorenih vrata Šumarskog fakulteta.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37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Sudjelovali smo na Simuliranoj sjednici Sabora za  učenike srednjih škola.</a:t>
            </a:r>
            <a:endParaRPr lang="hr-HR" dirty="0"/>
          </a:p>
        </p:txBody>
      </p:sp>
      <p:pic>
        <p:nvPicPr>
          <p:cNvPr id="1026" name="Picture 2" descr="https://www.azoo.hr/photos/article/simulirana-srednje-skole-5-155782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295456" cy="486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476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Sudjelovali smo na smotri simuliranih suđenja.</a:t>
            </a:r>
            <a:endParaRPr lang="hr-HR" dirty="0"/>
          </a:p>
        </p:txBody>
      </p:sp>
      <p:pic>
        <p:nvPicPr>
          <p:cNvPr id="38914" name="Picture 2" descr="https://www.azoo.hr/photos/article/sudjenja3-1552482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3688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78092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Sudjelovali smo na Vjeronaučnoj olimpijadi organiziranoj u Naadbiskupskoj klasičnoj gimnaziji u Zagrebu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 </a:t>
            </a:r>
            <a:r>
              <a:rPr lang="hr-HR" smtClean="0"/>
              <a:t>sklopu </a:t>
            </a:r>
            <a:r>
              <a:rPr lang="hr-HR" smtClean="0"/>
              <a:t>nastave iz općeobrazovnih </a:t>
            </a:r>
            <a:r>
              <a:rPr lang="hr-HR" dirty="0" smtClean="0"/>
              <a:t>predmeta učenici tradicionalno posjećuju izložbe, muzeje, predstave.....</a:t>
            </a: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6215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Školska godina 2019./2020.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Još  više aktivnosti i predstavljanja</a:t>
            </a:r>
          </a:p>
          <a:p>
            <a:r>
              <a:rPr lang="hr-HR" dirty="0" smtClean="0"/>
              <a:t>U sklopu obrazovanja odraslih novi smjer –osposobljavanje za rukovatelja motornom pilom</a:t>
            </a:r>
          </a:p>
          <a:p>
            <a:r>
              <a:rPr lang="hr-HR" dirty="0" smtClean="0"/>
              <a:t>Promjena ulaznih vrata škole</a:t>
            </a:r>
          </a:p>
          <a:p>
            <a:r>
              <a:rPr lang="hr-HR" dirty="0" smtClean="0"/>
              <a:t>Daljnja nabava strojeva i ostalih nastavnih sredstava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a\Desktop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574"/>
            <a:ext cx="9144000" cy="646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 !!!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Prioritetna područja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Prioritetno područje 1: Planiranje i programiranje rada-Tomislava Mimica</a:t>
            </a:r>
          </a:p>
          <a:p>
            <a:r>
              <a:rPr lang="hr-HR" dirty="0" smtClean="0"/>
              <a:t>Prioritetno područje 2: Poučavanje i podrška učenju- Karolina Krvarić Kaštelac</a:t>
            </a:r>
          </a:p>
          <a:p>
            <a:r>
              <a:rPr lang="hr-HR" dirty="0" smtClean="0"/>
              <a:t>Prioritetno područje 3: Postignuća učenika i ishodi učenja-Milan Ječmenica</a:t>
            </a:r>
          </a:p>
          <a:p>
            <a:r>
              <a:rPr lang="hr-HR" dirty="0" smtClean="0"/>
              <a:t>Prioritetno područje 4: Matrijalni uvijeti i ljudski potencijali-Ivan Cindrić</a:t>
            </a:r>
          </a:p>
          <a:p>
            <a:r>
              <a:rPr lang="hr-HR" dirty="0" smtClean="0"/>
              <a:t>Prioritetno područje 5: Suradnja unutar ustanove za strukovno obrazovanje-Tomislava Mimica, Ivan Cindrić, Milan Ječmenica</a:t>
            </a:r>
          </a:p>
          <a:p>
            <a:r>
              <a:rPr lang="hr-HR" dirty="0" smtClean="0"/>
              <a:t>Prioritetno područje 6: Upravljanje  (ustanova i kvaliteta)-Milan Ječmenica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Cjelokupna prosudba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389120"/>
          </a:xfrm>
        </p:spPr>
        <p:txBody>
          <a:bodyPr>
            <a:noAutofit/>
          </a:bodyPr>
          <a:lstStyle/>
          <a:p>
            <a:r>
              <a:rPr lang="vi-VN" sz="1700" dirty="0" smtClean="0"/>
              <a:t>Učenici se u Drvodjeljskoj školi Zagreb obrazuju </a:t>
            </a:r>
            <a:r>
              <a:rPr lang="vi-VN" sz="1700" smtClean="0"/>
              <a:t>za zanimanja </a:t>
            </a:r>
            <a:r>
              <a:rPr lang="vi-VN" sz="1700" dirty="0" smtClean="0"/>
              <a:t>iz područja šumarstva, zaštite prirode te prerade i obrade drva. U školskoj godini 2018./2019. škola ima  24 razredna odjela , u školu je upisano 467 učenika te 10 učenika za nastavak obrazovanja za višu razinu kvalifikacije. Od ukupnog broja učenika 347 učenika pohađa četverogodišnje obrazovanje, trogodišnje usmjerenje stolar pohađa 120 učenika. U Drvodjeljskoj školi Zagreb od četverogodišnjih zanimanja učenici se obrazuju za : šumarski tehničar, tehničar zaštite prirode, drvodjeljski tehničar- dizajner, drvodjeljski tehničar-restaurator. </a:t>
            </a:r>
          </a:p>
          <a:p>
            <a:r>
              <a:rPr lang="vi-VN" sz="1700" dirty="0" smtClean="0"/>
              <a:t>U školskoj godini 2018./2019. u školi je bili zaposleno 58 nastavnika, 1  suradnik u nastavi, 2 stručna suradnika i 9 ostalih djelatnika.</a:t>
            </a:r>
          </a:p>
          <a:p>
            <a:r>
              <a:rPr lang="vi-VN" sz="1700" dirty="0" smtClean="0"/>
              <a:t>Za potrebe održavanja nastave škola ima školski rasadnik, radionicu opremljenu CNC strojevima i školsku radionicu. U školi se provodi obrazovanje odraslh (šumarski tehničar, tehničar zaštite prirode, drvodjeljski tehničar dizajner </a:t>
            </a:r>
            <a:r>
              <a:rPr lang="hr-HR" sz="1700" dirty="0" smtClean="0"/>
              <a:t>,</a:t>
            </a:r>
            <a:r>
              <a:rPr lang="vi-VN" sz="1700" dirty="0" smtClean="0"/>
              <a:t>drvodjeljski tehničar restaurator</a:t>
            </a:r>
            <a:r>
              <a:rPr lang="hr-HR" sz="1700" dirty="0" smtClean="0"/>
              <a:t> i stolar</a:t>
            </a:r>
            <a:r>
              <a:rPr lang="vi-VN" sz="1700" dirty="0" smtClean="0"/>
              <a:t>), polaznici upisom u program obrazovanja odraslih se mogu prekvalificirati za novo zanimanje ili nastaviti školavanje u četverogodišnjim zanimanjima.</a:t>
            </a:r>
          </a:p>
          <a:p>
            <a:r>
              <a:rPr lang="vi-VN" sz="1700" dirty="0" smtClean="0"/>
              <a:t>U školskoj godini 2018./2019. došlo je do unaprjeđenja u svim područjima kvalitete posebno u materijalnim uvjetima i upravljanju resursima.</a:t>
            </a:r>
          </a:p>
          <a:p>
            <a:r>
              <a:rPr lang="vi-VN" sz="1700" dirty="0" smtClean="0"/>
              <a:t>U školi je došlo do zanačajnog unaprijeđenja što se tiče kvalitete izvođenja nastavnog procesa, učionice su dodatno opremljene te je sustav nadzora u školi bitno unaprijeđen i poboljšan.</a:t>
            </a:r>
          </a:p>
          <a:p>
            <a:r>
              <a:rPr lang="vi-VN" sz="1700" dirty="0" smtClean="0"/>
              <a:t>U školskoj godinu 2018./2019. nabavljena je nova oprema i strojevi za rad s ciljem poboljšanje kvalitete nastavnog procesa.</a:t>
            </a:r>
            <a:endParaRPr lang="hr-H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početkom školske godine 2018./2019. uvedeni su e –dnevnici</a:t>
            </a:r>
          </a:p>
          <a:p>
            <a:r>
              <a:rPr lang="hr-HR" dirty="0" smtClean="0"/>
              <a:t>bitno je olakšan posao razrednicima što se tiče administracije</a:t>
            </a:r>
          </a:p>
          <a:p>
            <a:r>
              <a:rPr lang="hr-HR" dirty="0" smtClean="0"/>
              <a:t>olakšano je upisivanje nastavnih predmeta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učionice su informatizirane, u svaku učionicu je ugrađen kompjuter i projektor čime je unaprijeđeno odvijenje nastavnog procesa</a:t>
            </a:r>
          </a:p>
          <a:p>
            <a:endParaRPr lang="hr-HR" dirty="0"/>
          </a:p>
        </p:txBody>
      </p:sp>
      <p:pic>
        <p:nvPicPr>
          <p:cNvPr id="5121" name="Picture 1" descr="C:\Users\Mika\Downloads\20190925_12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4761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ugrađeni novi prozori, obnovljen je sanitarni čvor škole</a:t>
            </a:r>
            <a:endParaRPr lang="hr-HR" dirty="0"/>
          </a:p>
        </p:txBody>
      </p:sp>
      <p:pic>
        <p:nvPicPr>
          <p:cNvPr id="4097" name="Picture 1" descr="F:\SAMOVREDNOVANJE\samovednovanje cindrić\4.1\IMG_20190923_175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2808312" cy="3744416"/>
          </a:xfrm>
          <a:prstGeom prst="rect">
            <a:avLst/>
          </a:prstGeom>
          <a:noFill/>
        </p:spPr>
      </p:pic>
      <p:pic>
        <p:nvPicPr>
          <p:cNvPr id="4098" name="Picture 2" descr="C:\Users\Mika\Downloads\20190925_1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školska radionica je opremljena novim strojevima i alatima</a:t>
            </a:r>
            <a:endParaRPr lang="hr-HR" dirty="0"/>
          </a:p>
        </p:txBody>
      </p:sp>
      <p:pic>
        <p:nvPicPr>
          <p:cNvPr id="3073" name="Picture 1" descr="F:\SAMOVREDNOVANJE\samovednovanje cindrić\4.1\20190923_13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2664296" cy="1998222"/>
          </a:xfrm>
          <a:prstGeom prst="rect">
            <a:avLst/>
          </a:prstGeom>
          <a:noFill/>
        </p:spPr>
      </p:pic>
      <p:pic>
        <p:nvPicPr>
          <p:cNvPr id="3074" name="Picture 2" descr="F:\SAMOVREDNOVANJE\samovednovanje cindrić\4.1\20190923_134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17132"/>
            <a:ext cx="2987824" cy="2240868"/>
          </a:xfrm>
          <a:prstGeom prst="rect">
            <a:avLst/>
          </a:prstGeom>
          <a:noFill/>
        </p:spPr>
      </p:pic>
      <p:pic>
        <p:nvPicPr>
          <p:cNvPr id="3075" name="Picture 3" descr="F:\SAMOVREDNOVANJE\samovednovanje cindrić\4.1\Ravnal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8117" y="4221088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oformljen je poligon za rukovanje motornom lančanom pilom (rasadnik Lukavec)</a:t>
            </a:r>
            <a:endParaRPr lang="hr-HR" dirty="0"/>
          </a:p>
        </p:txBody>
      </p:sp>
      <p:pic>
        <p:nvPicPr>
          <p:cNvPr id="2049" name="Picture 1" descr="C:\Users\Mika\Downloads\20190524_09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440493" cy="3330370"/>
          </a:xfrm>
          <a:prstGeom prst="rect">
            <a:avLst/>
          </a:prstGeom>
          <a:noFill/>
        </p:spPr>
      </p:pic>
      <p:pic>
        <p:nvPicPr>
          <p:cNvPr id="2050" name="Picture 2" descr="C:\Users\Mika\Downloads\20161114_121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427984" cy="332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672</Words>
  <Application>Microsoft Office PowerPoint</Application>
  <PresentationFormat>On-screen Show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SAMOVREDNOVANJE 2018./2019.</vt:lpstr>
      <vt:lpstr>Članovi povjernstva za kvalitetu:</vt:lpstr>
      <vt:lpstr>Prioritetna područja</vt:lpstr>
      <vt:lpstr>Cjelokupna prosudba</vt:lpstr>
      <vt:lpstr>Uvjeti rada</vt:lpstr>
      <vt:lpstr>Uvjeti rada</vt:lpstr>
      <vt:lpstr>Uvjeti rada</vt:lpstr>
      <vt:lpstr>Uvjeti rada</vt:lpstr>
      <vt:lpstr>Uvjeti rada</vt:lpstr>
      <vt:lpstr>Uvjeti rada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Školska godina 2019./2020.</vt:lpstr>
      <vt:lpstr>Slide 26</vt:lpstr>
      <vt:lpstr>Hvala na pažnji 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SAMOVREDNOVANJE 208./2019.</dc:title>
  <dc:creator>Mika</dc:creator>
  <cp:lastModifiedBy>Mika</cp:lastModifiedBy>
  <cp:revision>49</cp:revision>
  <dcterms:created xsi:type="dcterms:W3CDTF">2019-09-24T17:30:23Z</dcterms:created>
  <dcterms:modified xsi:type="dcterms:W3CDTF">2019-10-02T13:34:44Z</dcterms:modified>
</cp:coreProperties>
</file>