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8441" autoAdjust="0"/>
  </p:normalViewPr>
  <p:slideViewPr>
    <p:cSldViewPr>
      <p:cViewPr varScale="1">
        <p:scale>
          <a:sx n="90" d="100"/>
          <a:sy n="90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553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grpSp>
          <p:nvGrpSpPr>
            <p:cNvPr id="6554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554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4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4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4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4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4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4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4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4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5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5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6555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555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5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5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5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5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5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5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7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6557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557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7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7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7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7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7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7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7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8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8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8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8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8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8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8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8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8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6558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559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9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9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9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9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9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9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6559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559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6559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6560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6560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</p:grpSp>
        </p:grpSp>
      </p:grpSp>
      <p:sp>
        <p:nvSpPr>
          <p:cNvPr id="656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656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6560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560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560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4F84C1-CDCC-4EBE-8EB1-9D2D802F42E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3AFB1-F306-47F8-AAE6-BCD1576D6A3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A9686-04C1-4F19-B0F9-A308726A411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62229-9B00-4395-9516-0CB7FC5AFDD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F0E71-94DB-4EB2-B9BA-F764554D327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00954-D1EE-4C4E-98E1-71B5DA13378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43D70-51B1-4BAF-99DB-652ACB1C73F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5EFE3-4F08-4011-BFF8-2C66DB54537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49A98-BB30-4C15-9A6A-340CECB1E42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0019B-862B-4E1C-BD4C-D19633199CC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D5A3-D27D-4EE3-8ACD-A7412955C76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grpSp>
          <p:nvGrpSpPr>
            <p:cNvPr id="6451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45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6452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45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4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4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4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6454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45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6456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456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6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6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7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7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7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7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6457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45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645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645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6457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</p:grpSp>
        </p:grpSp>
      </p:grpSp>
      <p:sp>
        <p:nvSpPr>
          <p:cNvPr id="645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645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645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r-HR"/>
          </a:p>
        </p:txBody>
      </p:sp>
      <p:sp>
        <p:nvSpPr>
          <p:cNvPr id="645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r-HR"/>
          </a:p>
        </p:txBody>
      </p:sp>
      <p:sp>
        <p:nvSpPr>
          <p:cNvPr id="645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8D3CC50-3066-46A3-9D94-9BBF50404D25}" type="slidenum">
              <a:rPr lang="hr-HR"/>
              <a:pPr/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kenB 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 descr="exel1.jpeg"/>
          <p:cNvPicPr>
            <a:picLocks noChangeAspect="1"/>
          </p:cNvPicPr>
          <p:nvPr/>
        </p:nvPicPr>
        <p:blipFill>
          <a:blip r:embed="rId2">
            <a:lum contrast="10000"/>
          </a:blip>
          <a:srcRect l="1359" t="2716" r="13028" b="67403"/>
          <a:stretch>
            <a:fillRect/>
          </a:stretch>
        </p:blipFill>
        <p:spPr>
          <a:xfrm>
            <a:off x="0" y="0"/>
            <a:ext cx="9286908" cy="7072338"/>
          </a:xfrm>
          <a:prstGeom prst="rect">
            <a:avLst/>
          </a:prstGeom>
          <a:scene3d>
            <a:camera prst="orthographicFront">
              <a:rot lat="0" lon="21593999" rev="21540000"/>
            </a:camera>
            <a:lightRig rig="threePt" dir="t"/>
          </a:scene3d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714348" y="1785926"/>
            <a:ext cx="8715436" cy="85725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 programu MS Excel datoteka se naziva radna knjiga. </a:t>
            </a:r>
            <a:endParaRPr lang="hr-HR" sz="2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57224" y="4286256"/>
            <a:ext cx="8572560" cy="649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Prilikom pohrane datoteka dobiva nastavak *</a:t>
            </a:r>
            <a:r>
              <a:rPr lang="hr-HR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hr-HR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xlsx</a:t>
            </a: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hr-HR" sz="2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57224" y="6000768"/>
            <a:ext cx="8286776" cy="8572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Radno područje radnog lista se sastoji od stupaca i redaka. </a:t>
            </a:r>
            <a:endParaRPr lang="hr-HR" sz="2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nimBg="1"/>
      <p:bldP spid="17" grpId="0" build="p" animBg="1"/>
      <p:bldP spid="1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exel1.jpeg"/>
          <p:cNvPicPr>
            <a:picLocks noChangeAspect="1"/>
          </p:cNvPicPr>
          <p:nvPr/>
        </p:nvPicPr>
        <p:blipFill>
          <a:blip r:embed="rId2">
            <a:lum contrast="10000"/>
          </a:blip>
          <a:srcRect l="4178" t="33333" r="10917" b="7291"/>
          <a:stretch>
            <a:fillRect/>
          </a:stretch>
        </p:blipFill>
        <p:spPr>
          <a:xfrm>
            <a:off x="0" y="0"/>
            <a:ext cx="9144000" cy="6881837"/>
          </a:xfrm>
          <a:prstGeom prst="rect">
            <a:avLst/>
          </a:prstGeom>
        </p:spPr>
      </p:pic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785786" y="500042"/>
            <a:ext cx="7704137" cy="46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redak</a:t>
            </a:r>
            <a:endParaRPr lang="hr-HR" sz="2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85786" y="1000108"/>
            <a:ext cx="7704137" cy="46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stupac</a:t>
            </a:r>
            <a:endParaRPr lang="hr-H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85786" y="1428736"/>
            <a:ext cx="7704137" cy="46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ćelija</a:t>
            </a:r>
            <a:endParaRPr lang="hr-H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71803" y="4786322"/>
            <a:ext cx="6072198" cy="46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adresu (referencu)</a:t>
            </a:r>
            <a:endParaRPr lang="hr-H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42910" y="5786454"/>
            <a:ext cx="7572428" cy="46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eaLnBrk="1" hangingPunct="1">
              <a:defRPr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traka formula i traka kartica radnih listova</a:t>
            </a:r>
            <a:endParaRPr lang="hr-H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10" grpId="0" build="p"/>
      <p:bldP spid="11" grpId="0" build="p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excel2.jpeg"/>
          <p:cNvPicPr>
            <a:picLocks noChangeAspect="1"/>
          </p:cNvPicPr>
          <p:nvPr/>
        </p:nvPicPr>
        <p:blipFill>
          <a:blip r:embed="rId2">
            <a:lum contrast="10000"/>
          </a:blip>
          <a:srcRect t="7292" b="52083"/>
          <a:stretch>
            <a:fillRect/>
          </a:stretch>
        </p:blipFill>
        <p:spPr>
          <a:xfrm>
            <a:off x="-41508" y="0"/>
            <a:ext cx="9235597" cy="6858000"/>
          </a:xfrm>
          <a:prstGeom prst="rect">
            <a:avLst/>
          </a:prstGeom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142976" y="714356"/>
            <a:ext cx="5072098" cy="5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Označena traka je traka formula.</a:t>
            </a:r>
            <a:endParaRPr lang="hr-H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42976" y="1285860"/>
            <a:ext cx="6286544" cy="5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 lijevom dijelu se nalazi okvir Naziv .</a:t>
            </a:r>
            <a:endParaRPr lang="hr-H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42976" y="1785926"/>
            <a:ext cx="8001024" cy="78581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Potom idu gumbi za otkazivanje, potvrdu i umetanje, a na desnoj strani je glavni dio trake formula.</a:t>
            </a:r>
            <a:endParaRPr lang="hr-H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71538" y="6215082"/>
            <a:ext cx="5072098" cy="5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Sastoji se od radnih listova.</a:t>
            </a:r>
            <a:endParaRPr lang="hr-H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  <p:bldP spid="13" grpId="0" build="p"/>
      <p:bldP spid="14" grpId="0" build="p" animBg="1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excel3.jpg"/>
          <p:cNvPicPr>
            <a:picLocks noChangeAspect="1"/>
          </p:cNvPicPr>
          <p:nvPr/>
        </p:nvPicPr>
        <p:blipFill>
          <a:blip r:embed="rId2"/>
          <a:srcRect b="55208"/>
          <a:stretch>
            <a:fillRect/>
          </a:stretch>
        </p:blipFill>
        <p:spPr>
          <a:xfrm>
            <a:off x="-42739" y="0"/>
            <a:ext cx="9186739" cy="6858000"/>
          </a:xfrm>
          <a:prstGeom prst="rect">
            <a:avLst/>
          </a:prstGeom>
        </p:spPr>
      </p:pic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357158" y="1285860"/>
            <a:ext cx="80724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MS Excel datoteku možemo prikazati u tri prikaza: </a:t>
            </a: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r-H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normalno, izgled stranice, pregled prijeloma stranice</a:t>
            </a:r>
            <a:endParaRPr lang="hr-HR" sz="24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500298" y="2643182"/>
            <a:ext cx="585791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izgled stranice</a:t>
            </a:r>
            <a:endParaRPr lang="hr-HR" sz="24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excel3.jpg"/>
          <p:cNvPicPr>
            <a:picLocks noChangeAspect="1"/>
          </p:cNvPicPr>
          <p:nvPr/>
        </p:nvPicPr>
        <p:blipFill>
          <a:blip r:embed="rId2"/>
          <a:srcRect t="44792" b="9375"/>
          <a:stretch>
            <a:fillRect/>
          </a:stretch>
        </p:blipFill>
        <p:spPr>
          <a:xfrm>
            <a:off x="0" y="5096"/>
            <a:ext cx="9144000" cy="6852904"/>
          </a:xfrm>
          <a:prstGeom prst="rect">
            <a:avLst/>
          </a:prstGeom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642910" y="500042"/>
            <a:ext cx="770572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aspon  A3:F7</a:t>
            </a:r>
            <a:endParaRPr lang="hr-H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71472" y="5786454"/>
            <a:ext cx="770572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Naredbom: </a:t>
            </a:r>
            <a:r>
              <a:rPr lang="hr-HR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Samoprilagodi</a:t>
            </a: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širinu stupca i </a:t>
            </a:r>
            <a:r>
              <a:rPr lang="hr-HR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dvoklikom</a:t>
            </a: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na desnu granicu zaglavlja željenog stupca</a:t>
            </a:r>
            <a:endParaRPr lang="hr-H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excel5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785786" y="4500570"/>
            <a:ext cx="8001056" cy="135732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Zadavanje željenog broja decimalnih  znamenki, postavljanje razdjelnika i prikaz negativnih brojeva u drugoj boji.</a:t>
            </a:r>
            <a:endParaRPr lang="hr-H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85786" y="1428736"/>
            <a:ext cx="7643866" cy="4286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Ćeliju treba proširiti.</a:t>
            </a:r>
            <a:endParaRPr lang="hr-H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build="p" animBg="1"/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excel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714348" y="928670"/>
            <a:ext cx="8001088" cy="28575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Svaka formula mora početi znakom jednakosti, =</a:t>
            </a:r>
            <a:endParaRPr lang="hr-H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14744" y="2000240"/>
            <a:ext cx="500130" cy="28575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/</a:t>
            </a:r>
            <a:endParaRPr lang="hr-H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714744" y="2428868"/>
            <a:ext cx="50013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^</a:t>
            </a:r>
            <a:endParaRPr lang="hr-H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714744" y="2857496"/>
            <a:ext cx="50013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%</a:t>
            </a:r>
            <a:endParaRPr lang="hr-H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643306" y="3286124"/>
            <a:ext cx="64294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&lt;=</a:t>
            </a:r>
            <a:endParaRPr lang="hr-H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14744" y="3714752"/>
            <a:ext cx="57150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&lt;&gt;</a:t>
            </a:r>
            <a:endParaRPr lang="hr-H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57224" y="5000636"/>
            <a:ext cx="1571636" cy="35719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D10*4</a:t>
            </a:r>
            <a:endParaRPr lang="hr-H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572000" y="5572140"/>
            <a:ext cx="1571636" cy="35719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relativnu</a:t>
            </a:r>
            <a:endParaRPr lang="hr-H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357290" y="5929330"/>
            <a:ext cx="1571636" cy="35719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apsolutnu</a:t>
            </a:r>
            <a:endParaRPr lang="hr-H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build="p" animBg="1"/>
      <p:bldP spid="9" grpId="0" build="p" animBg="1"/>
      <p:bldP spid="12" grpId="0" build="p"/>
      <p:bldP spid="13" grpId="0" build="p"/>
      <p:bldP spid="14" grpId="0" build="p"/>
      <p:bldP spid="15" grpId="0" build="p"/>
      <p:bldP spid="16" grpId="0" build="p" animBg="1"/>
      <p:bldP spid="17" grpId="0" build="p" animBg="1"/>
      <p:bldP spid="1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excel7.jpg"/>
          <p:cNvPicPr>
            <a:picLocks noChangeAspect="1"/>
          </p:cNvPicPr>
          <p:nvPr/>
        </p:nvPicPr>
        <p:blipFill>
          <a:blip r:embed="rId2"/>
          <a:srcRect t="2083" b="2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000100" y="357166"/>
            <a:ext cx="38576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D3 = B4*A3 = 3*16 = 48</a:t>
            </a: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endParaRPr lang="hr-H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hr-HR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hr-HR" sz="2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28662" y="2786058"/>
            <a:ext cx="38576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D3 = B4*$A$2 = 3*2 = 6</a:t>
            </a: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endParaRPr lang="hr-H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hr-HR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hr-HR" sz="2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28662" y="5143512"/>
            <a:ext cx="42862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D3 = $B$3*A3 = 6*16 = 96</a:t>
            </a:r>
            <a:r>
              <a:rPr lang="hr-H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endParaRPr lang="hr-H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hr-HR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hr-HR" sz="2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8" grpId="0" build="p"/>
      <p:bldP spid="9" grpId="0" build="p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827</TotalTime>
  <Words>179</Words>
  <Application>Microsoft PowerPoint</Application>
  <PresentationFormat>Prikaz na zaslonu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Ripple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Company>home sweet 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Povijesni razvoj računala</dc:title>
  <dc:creator>pcbook</dc:creator>
  <cp:lastModifiedBy>Windows korisnik</cp:lastModifiedBy>
  <cp:revision>92</cp:revision>
  <dcterms:created xsi:type="dcterms:W3CDTF">2013-09-15T17:07:08Z</dcterms:created>
  <dcterms:modified xsi:type="dcterms:W3CDTF">2019-05-13T08:02:14Z</dcterms:modified>
</cp:coreProperties>
</file>