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6" r:id="rId4"/>
    <p:sldId id="258" r:id="rId5"/>
    <p:sldId id="259" r:id="rId6"/>
    <p:sldId id="261" r:id="rId7"/>
    <p:sldId id="262" r:id="rId8"/>
    <p:sldId id="265" r:id="rId9"/>
    <p:sldId id="266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31E4C-FCBA-4F78-855C-CC2CB7930757}" type="datetimeFigureOut">
              <a:rPr lang="hr-HR" smtClean="0"/>
              <a:pPr/>
              <a:t>25.2.2015.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638DC-8C8D-4332-9E62-E277C683604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1792288" y="5589240"/>
            <a:ext cx="5486400" cy="79208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                                                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                                             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                                              </a:t>
            </a:r>
            <a:r>
              <a:rPr lang="hr-HR" dirty="0" err="1" smtClean="0"/>
              <a:t>Prof</a:t>
            </a:r>
            <a:r>
              <a:rPr lang="hr-HR" dirty="0" smtClean="0"/>
              <a:t>. Ivan Kovačević, </a:t>
            </a:r>
            <a:r>
              <a:rPr lang="hr-HR" dirty="0" err="1" smtClean="0"/>
              <a:t>mag.oec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4" name="Rezervirano mjesto sadržaja 3" descr="DOBRODOŠLIC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135" r="13135"/>
          <a:stretch>
            <a:fillRect/>
          </a:stretch>
        </p:blipFill>
        <p:spPr>
          <a:xfrm>
            <a:off x="1792288" y="612774"/>
            <a:ext cx="5486400" cy="46164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GRUPNI RAD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ZADATAK !</a:t>
            </a:r>
          </a:p>
          <a:p>
            <a:pPr>
              <a:buNone/>
            </a:pPr>
            <a:r>
              <a:rPr lang="hr-HR" dirty="0" smtClean="0"/>
              <a:t>U sljedećih </a:t>
            </a:r>
            <a:r>
              <a:rPr lang="hr-HR" dirty="0" smtClean="0"/>
              <a:t>10 </a:t>
            </a:r>
            <a:r>
              <a:rPr lang="hr-HR" dirty="0" smtClean="0"/>
              <a:t>minuta, postanite članovi uprave tvrtke koju </a:t>
            </a:r>
            <a:r>
              <a:rPr lang="hr-HR" dirty="0" smtClean="0"/>
              <a:t>ste bacanjem kockice izvukli.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Cilj je osmisliti, dogovoriti, ukratko opisati akciju/projekt kojim ćete dugoročno pozitivno utjecati na društvo! </a:t>
            </a:r>
          </a:p>
          <a:p>
            <a:pPr>
              <a:buNone/>
            </a:pPr>
            <a:r>
              <a:rPr lang="hr-HR" dirty="0" smtClean="0"/>
              <a:t>Pritom kreirajte i  slogan akcije u obliku lako pamtljivog stiha!</a:t>
            </a:r>
            <a:endParaRPr lang="hr-HR" dirty="0"/>
          </a:p>
        </p:txBody>
      </p:sp>
      <p:pic>
        <p:nvPicPr>
          <p:cNvPr id="4" name="Slika 3" descr="grupni r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764704"/>
            <a:ext cx="2047875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Utvrdimo…</a:t>
            </a:r>
            <a:endParaRPr lang="hr-HR" dirty="0"/>
          </a:p>
        </p:txBody>
      </p:sp>
      <p:sp>
        <p:nvSpPr>
          <p:cNvPr id="10" name="Rezervirano mjesto sadržaja 9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Na koji način različite skupine društva mogu imati koristi od društveno odgovornog marketinga?     </a:t>
            </a:r>
          </a:p>
          <a:p>
            <a:pPr>
              <a:buNone/>
            </a:pPr>
            <a:r>
              <a:rPr lang="hr-HR" dirty="0" smtClean="0"/>
              <a:t>                                 - izbjegavanje laži </a:t>
            </a:r>
          </a:p>
          <a:p>
            <a:pPr>
              <a:buNone/>
            </a:pPr>
            <a:r>
              <a:rPr lang="hr-HR" dirty="0" smtClean="0"/>
              <a:t>                                   prilikom promoviranja</a:t>
            </a:r>
          </a:p>
          <a:p>
            <a:pPr>
              <a:buNone/>
            </a:pPr>
            <a:r>
              <a:rPr lang="hr-HR" dirty="0" smtClean="0"/>
              <a:t>                                 - plaćanje na vrijeme</a:t>
            </a:r>
          </a:p>
          <a:p>
            <a:pPr>
              <a:buNone/>
            </a:pPr>
            <a:r>
              <a:rPr lang="hr-HR" dirty="0" smtClean="0"/>
              <a:t>Zaposlenici ?          - promjena vlasnika</a:t>
            </a:r>
          </a:p>
          <a:p>
            <a:pPr>
              <a:buNone/>
            </a:pPr>
            <a:r>
              <a:rPr lang="hr-HR" dirty="0" smtClean="0"/>
              <a:t>Potrošači?               - poštivanje dogovora</a:t>
            </a:r>
          </a:p>
          <a:p>
            <a:pPr>
              <a:buNone/>
            </a:pPr>
            <a:r>
              <a:rPr lang="hr-HR" dirty="0" smtClean="0"/>
              <a:t>Dobavljači?             - pravodobna obavijest o </a:t>
            </a:r>
          </a:p>
          <a:p>
            <a:pPr>
              <a:buNone/>
            </a:pPr>
            <a:r>
              <a:rPr lang="hr-HR" dirty="0" smtClean="0"/>
              <a:t>                                    promjenama u poslovanju</a:t>
            </a:r>
            <a:endParaRPr lang="hr-HR" dirty="0"/>
          </a:p>
        </p:txBody>
      </p:sp>
      <p:pic>
        <p:nvPicPr>
          <p:cNvPr id="11" name="Slika 10" descr="uskličn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708919"/>
            <a:ext cx="2143125" cy="136815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hval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908720"/>
            <a:ext cx="6336703" cy="48965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Igra: Premetaljka</a:t>
            </a:r>
            <a:endParaRPr lang="hr-HR" dirty="0"/>
          </a:p>
        </p:txBody>
      </p:sp>
      <p:sp>
        <p:nvSpPr>
          <p:cNvPr id="10" name="Podnaslov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/>
          </a:p>
          <a:p>
            <a:pPr algn="ctr">
              <a:buNone/>
            </a:pPr>
            <a:r>
              <a:rPr lang="hr-HR" sz="4000" dirty="0" smtClean="0"/>
              <a:t>I U N D T Š R V E</a:t>
            </a:r>
          </a:p>
          <a:p>
            <a:endParaRPr lang="hr-HR" dirty="0" smtClean="0"/>
          </a:p>
          <a:p>
            <a:pPr algn="ctr">
              <a:buNone/>
            </a:pPr>
            <a:r>
              <a:rPr lang="hr-HR" sz="4000" dirty="0" smtClean="0"/>
              <a:t>K I G M N A E R T 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13" name="Slika 12" descr="BEL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861048"/>
            <a:ext cx="1714500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DRUŠTVENI MARKETING</a:t>
            </a:r>
            <a:br>
              <a:rPr lang="hr-HR" smtClean="0"/>
            </a:br>
            <a:endParaRPr lang="hr-HR" dirty="0"/>
          </a:p>
        </p:txBody>
      </p:sp>
      <p:pic>
        <p:nvPicPr>
          <p:cNvPr id="7" name="Rezervirano mjesto sadržaja 6" descr="UČIONIC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844824"/>
            <a:ext cx="4968552" cy="374441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POJAM DRUŠTVENOG MARKETINGA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hr-HR" dirty="0" smtClean="0"/>
              <a:t>marketinške aktivnosti usmjerene na postizanje dobrobiti društva u cjelini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                    POSLOVNI MARKETING </a:t>
            </a:r>
          </a:p>
          <a:p>
            <a:pPr>
              <a:buNone/>
            </a:pPr>
            <a:r>
              <a:rPr lang="hr-HR" dirty="0"/>
              <a:t>  </a:t>
            </a:r>
            <a:r>
              <a:rPr lang="hr-HR" dirty="0" smtClean="0"/>
              <a:t>                    = dobit + potrebe potrošača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DRUŠTVENI MARKETING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= interes društva</a:t>
            </a:r>
            <a:endParaRPr lang="hr-HR" dirty="0"/>
          </a:p>
        </p:txBody>
      </p:sp>
      <p:sp>
        <p:nvSpPr>
          <p:cNvPr id="4" name="Nije jednako 3"/>
          <p:cNvSpPr/>
          <p:nvPr/>
        </p:nvSpPr>
        <p:spPr>
          <a:xfrm>
            <a:off x="3923928" y="4077072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POSLOVNI VS DRUŠTVENI</a:t>
            </a:r>
            <a:endParaRPr lang="hr-HR" dirty="0"/>
          </a:p>
        </p:txBody>
      </p:sp>
      <p:pic>
        <p:nvPicPr>
          <p:cNvPr id="5" name="Rezervirano mjesto sadržaja 4" descr="KARIKATUR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628800"/>
            <a:ext cx="3456384" cy="4248472"/>
          </a:xfrm>
        </p:spPr>
      </p:pic>
      <p:pic>
        <p:nvPicPr>
          <p:cNvPr id="6" name="Rezervirano mjesto sadržaja 5" descr="KARIKATURA 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628800"/>
            <a:ext cx="4104456" cy="424847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PRIMJERI DOBRE PRAKSE DRUŠTVENO ODGOVORNOG MARKETINGA</a:t>
            </a:r>
            <a:endParaRPr lang="hr-HR" dirty="0"/>
          </a:p>
        </p:txBody>
      </p:sp>
      <p:sp>
        <p:nvSpPr>
          <p:cNvPr id="10" name="Rezervirano mjesto teksta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 smtClean="0"/>
              <a:t>AKTIVNOSTI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smtClean="0"/>
              <a:t>Potpisivanje peticija</a:t>
            </a:r>
          </a:p>
          <a:p>
            <a:r>
              <a:rPr lang="hr-HR" smtClean="0"/>
              <a:t>Dobrotvorne akcije</a:t>
            </a:r>
          </a:p>
          <a:p>
            <a:r>
              <a:rPr lang="hr-HR" smtClean="0"/>
              <a:t>Skupovi i potpore</a:t>
            </a:r>
          </a:p>
          <a:p>
            <a:r>
              <a:rPr lang="hr-HR" smtClean="0"/>
              <a:t>Oglašivanje</a:t>
            </a:r>
          </a:p>
          <a:p>
            <a:r>
              <a:rPr lang="hr-HR" smtClean="0"/>
              <a:t>Marketinška istraživanja</a:t>
            </a:r>
          </a:p>
          <a:p>
            <a:r>
              <a:rPr lang="hr-HR" smtClean="0"/>
              <a:t>Benchmarking</a:t>
            </a:r>
          </a:p>
          <a:p>
            <a:r>
              <a:rPr lang="hr-HR" smtClean="0"/>
              <a:t>Kreiranje poticajnih slogana</a:t>
            </a:r>
            <a:endParaRPr lang="hr-HR" dirty="0"/>
          </a:p>
        </p:txBody>
      </p:sp>
      <p:sp>
        <p:nvSpPr>
          <p:cNvPr id="11" name="Rezervirano mjesto teksta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355976" y="2204864"/>
            <a:ext cx="4536504" cy="3951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Očuvanje prirode, zabrana gradnje…</a:t>
            </a:r>
          </a:p>
          <a:p>
            <a:pPr>
              <a:buNone/>
            </a:pPr>
            <a:r>
              <a:rPr lang="hr-HR" dirty="0" smtClean="0"/>
              <a:t>Prikupljanje hrane, novca, koncerti, telefonsko </a:t>
            </a:r>
            <a:r>
              <a:rPr lang="hr-HR" dirty="0" err="1" smtClean="0"/>
              <a:t>doniranje</a:t>
            </a:r>
            <a:r>
              <a:rPr lang="hr-HR" dirty="0" smtClean="0"/>
              <a:t>,…</a:t>
            </a:r>
          </a:p>
          <a:p>
            <a:pPr>
              <a:buNone/>
            </a:pPr>
            <a:r>
              <a:rPr lang="hr-HR" dirty="0" smtClean="0"/>
              <a:t>Javna potpora športašima, političarima,…</a:t>
            </a:r>
          </a:p>
          <a:p>
            <a:pPr>
              <a:buNone/>
            </a:pPr>
            <a:r>
              <a:rPr lang="hr-HR" dirty="0" smtClean="0"/>
              <a:t>Tv, radio, društvene mreže,…</a:t>
            </a:r>
          </a:p>
          <a:p>
            <a:pPr>
              <a:buNone/>
            </a:pPr>
            <a:r>
              <a:rPr lang="hr-HR" dirty="0" smtClean="0"/>
              <a:t>Učenje kroz iskustva od boljih</a:t>
            </a:r>
          </a:p>
          <a:p>
            <a:pPr>
              <a:buNone/>
            </a:pPr>
            <a:r>
              <a:rPr lang="hr-HR" dirty="0" smtClean="0"/>
              <a:t>Jednostavne, poticajne izjave, najčešće u rimi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PONOVIMO !!!</a:t>
            </a:r>
            <a:endParaRPr lang="hr-HR" dirty="0"/>
          </a:p>
        </p:txBody>
      </p:sp>
      <p:pic>
        <p:nvPicPr>
          <p:cNvPr id="7" name="Rezervirano mjesto sadržaja 6" descr="PRO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971600" y="1628800"/>
            <a:ext cx="2451468" cy="4320480"/>
          </a:xfrm>
        </p:spPr>
      </p:pic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DRUŠTVENI MARKETING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-    je načelo koje govori kako bi svaka tvrtka trebala poslovati tako da uzima u obzir dugoročne interese kupaca, tvrtke i društva općenito!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Priprema grupnog rada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Grupu čini 4 učenika</a:t>
            </a:r>
          </a:p>
          <a:p>
            <a:r>
              <a:rPr lang="hr-HR" dirty="0" smtClean="0"/>
              <a:t>Predstavnik grupe baca igraću kockicu a uz ishod bacanja vezana je tvrtka</a:t>
            </a:r>
          </a:p>
          <a:p>
            <a:r>
              <a:rPr lang="hr-HR" dirty="0" smtClean="0"/>
              <a:t>Vrijeme izrade zadatka : 10 minuta</a:t>
            </a:r>
          </a:p>
          <a:p>
            <a:r>
              <a:rPr lang="hr-HR" dirty="0" smtClean="0"/>
              <a:t>Prezentacija jednog ili dva člana u trajanju </a:t>
            </a:r>
            <a:r>
              <a:rPr lang="hr-HR" dirty="0" err="1" smtClean="0"/>
              <a:t>max</a:t>
            </a:r>
            <a:r>
              <a:rPr lang="hr-HR" dirty="0" smtClean="0"/>
              <a:t> 3 minute!</a:t>
            </a:r>
          </a:p>
          <a:p>
            <a:r>
              <a:rPr lang="hr-HR" dirty="0" smtClean="0"/>
              <a:t>Ishod: razvijati kreativnost, međusobno uvažavanje i osjećaj za dobrobit društva!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Značenje brojeva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1 – Privredna banka Zagreb</a:t>
            </a:r>
          </a:p>
          <a:p>
            <a:pPr>
              <a:buNone/>
            </a:pPr>
            <a:r>
              <a:rPr lang="hr-HR" dirty="0" smtClean="0"/>
              <a:t>2 – Hrvatska Lutrija</a:t>
            </a:r>
          </a:p>
          <a:p>
            <a:pPr>
              <a:buNone/>
            </a:pPr>
            <a:r>
              <a:rPr lang="hr-HR" dirty="0" smtClean="0"/>
              <a:t>3 – Tele 2 </a:t>
            </a:r>
          </a:p>
          <a:p>
            <a:pPr>
              <a:buNone/>
            </a:pPr>
            <a:r>
              <a:rPr lang="hr-HR" dirty="0" smtClean="0"/>
              <a:t>4 – Kraš </a:t>
            </a:r>
          </a:p>
          <a:p>
            <a:pPr>
              <a:buNone/>
            </a:pPr>
            <a:r>
              <a:rPr lang="hr-HR" dirty="0" smtClean="0"/>
              <a:t>5 – GNK Dinamo Zagreb</a:t>
            </a:r>
          </a:p>
          <a:p>
            <a:pPr>
              <a:buNone/>
            </a:pPr>
            <a:r>
              <a:rPr lang="hr-HR" dirty="0" smtClean="0"/>
              <a:t>6 – Hrvatske šume</a:t>
            </a:r>
          </a:p>
          <a:p>
            <a:pPr>
              <a:buNone/>
            </a:pPr>
            <a:r>
              <a:rPr lang="hr-HR" dirty="0" smtClean="0"/>
              <a:t>7 – Nova TV ( u slučaju potrebe!)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328</Words>
  <Application>Microsoft Office PowerPoint</Application>
  <PresentationFormat>Prikaz na zaslonu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Office tema</vt:lpstr>
      <vt:lpstr>                                                                                                                                                     Prof. Ivan Kovačević, mag.oec  </vt:lpstr>
      <vt:lpstr>Igra: Premetaljka</vt:lpstr>
      <vt:lpstr>DRUŠTVENI MARKETING </vt:lpstr>
      <vt:lpstr>POJAM DRUŠTVENOG MARKETINGA </vt:lpstr>
      <vt:lpstr>POSLOVNI VS DRUŠTVENI</vt:lpstr>
      <vt:lpstr>PRIMJERI DOBRE PRAKSE DRUŠTVENO ODGOVORNOG MARKETINGA</vt:lpstr>
      <vt:lpstr>PONOVIMO !!!</vt:lpstr>
      <vt:lpstr>Priprema grupnog rada</vt:lpstr>
      <vt:lpstr>Značenje brojeva</vt:lpstr>
      <vt:lpstr>GRUPNI RAD</vt:lpstr>
      <vt:lpstr>Utvrdimo…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DRUŠTVENI MARKETING</dc:title>
  <dc:creator>Ivan Kovačević</dc:creator>
  <cp:lastModifiedBy>Ivan Kovačević</cp:lastModifiedBy>
  <cp:revision>25</cp:revision>
  <dcterms:created xsi:type="dcterms:W3CDTF">2015-02-23T14:40:10Z</dcterms:created>
  <dcterms:modified xsi:type="dcterms:W3CDTF">2015-02-25T12:01:48Z</dcterms:modified>
</cp:coreProperties>
</file>