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3F37C-B826-4265-8FFC-AD2F12D623F5}" type="datetimeFigureOut">
              <a:rPr lang="hr-HR" smtClean="0"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3531F-5CBD-4B92-B1AE-722241AE4EA7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Cap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9108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Prikaz na zaslonu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tema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Suzana</dc:creator>
  <cp:lastModifiedBy>Suzana</cp:lastModifiedBy>
  <cp:revision>1</cp:revision>
  <dcterms:created xsi:type="dcterms:W3CDTF">2017-11-22T20:56:54Z</dcterms:created>
  <dcterms:modified xsi:type="dcterms:W3CDTF">2017-11-22T20:59:36Z</dcterms:modified>
</cp:coreProperties>
</file>