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sldIdLst>
    <p:sldId id="256" r:id="rId5"/>
    <p:sldId id="257" r:id="rId6"/>
    <p:sldId id="259" r:id="rId7"/>
    <p:sldId id="262" r:id="rId8"/>
    <p:sldId id="263" r:id="rId9"/>
    <p:sldId id="260" r:id="rId10"/>
    <p:sldId id="264" r:id="rId11"/>
    <p:sldId id="26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3C121-FE42-4328-8FBD-C0677BF76735}" v="20" dt="2023-11-02T19:44:56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Lulic" userId="118f799ee429cc97" providerId="LiveId" clId="{E7A3C121-FE42-4328-8FBD-C0677BF76735}"/>
    <pc:docChg chg="custSel addSld delSld modSld">
      <pc:chgData name="Monika Lulic" userId="118f799ee429cc97" providerId="LiveId" clId="{E7A3C121-FE42-4328-8FBD-C0677BF76735}" dt="2023-11-02T19:46:45.350" v="82" actId="1076"/>
      <pc:docMkLst>
        <pc:docMk/>
      </pc:docMkLst>
      <pc:sldChg chg="modSp mod">
        <pc:chgData name="Monika Lulic" userId="118f799ee429cc97" providerId="LiveId" clId="{E7A3C121-FE42-4328-8FBD-C0677BF76735}" dt="2023-11-01T14:29:41.213" v="1" actId="20577"/>
        <pc:sldMkLst>
          <pc:docMk/>
          <pc:sldMk cId="259410335" sldId="256"/>
        </pc:sldMkLst>
        <pc:spChg chg="mod">
          <ac:chgData name="Monika Lulic" userId="118f799ee429cc97" providerId="LiveId" clId="{E7A3C121-FE42-4328-8FBD-C0677BF76735}" dt="2023-11-01T14:29:41.213" v="1" actId="20577"/>
          <ac:spMkLst>
            <pc:docMk/>
            <pc:sldMk cId="259410335" sldId="256"/>
            <ac:spMk id="2" creationId="{0D567F1A-57E5-41A1-FFA6-33C056B7544F}"/>
          </ac:spMkLst>
        </pc:spChg>
      </pc:sldChg>
      <pc:sldChg chg="modSp mod">
        <pc:chgData name="Monika Lulic" userId="118f799ee429cc97" providerId="LiveId" clId="{E7A3C121-FE42-4328-8FBD-C0677BF76735}" dt="2023-11-01T14:37:45.305" v="6" actId="20577"/>
        <pc:sldMkLst>
          <pc:docMk/>
          <pc:sldMk cId="677269434" sldId="257"/>
        </pc:sldMkLst>
        <pc:spChg chg="mod">
          <ac:chgData name="Monika Lulic" userId="118f799ee429cc97" providerId="LiveId" clId="{E7A3C121-FE42-4328-8FBD-C0677BF76735}" dt="2023-11-01T14:37:45.305" v="6" actId="20577"/>
          <ac:spMkLst>
            <pc:docMk/>
            <pc:sldMk cId="677269434" sldId="257"/>
            <ac:spMk id="3" creationId="{12F9D28E-D9F4-D386-08A8-30C11CC6A897}"/>
          </ac:spMkLst>
        </pc:spChg>
      </pc:sldChg>
      <pc:sldChg chg="delSp mod">
        <pc:chgData name="Monika Lulic" userId="118f799ee429cc97" providerId="LiveId" clId="{E7A3C121-FE42-4328-8FBD-C0677BF76735}" dt="2023-11-01T14:37:53.410" v="7" actId="478"/>
        <pc:sldMkLst>
          <pc:docMk/>
          <pc:sldMk cId="480222293" sldId="259"/>
        </pc:sldMkLst>
        <pc:spChg chg="del">
          <ac:chgData name="Monika Lulic" userId="118f799ee429cc97" providerId="LiveId" clId="{E7A3C121-FE42-4328-8FBD-C0677BF76735}" dt="2023-11-01T14:37:53.410" v="7" actId="478"/>
          <ac:spMkLst>
            <pc:docMk/>
            <pc:sldMk cId="480222293" sldId="259"/>
            <ac:spMk id="49" creationId="{1C03E5A1-E58C-DF79-0DAA-CED21C8A7029}"/>
          </ac:spMkLst>
        </pc:spChg>
      </pc:sldChg>
      <pc:sldChg chg="addSp delSp modSp mod">
        <pc:chgData name="Monika Lulic" userId="118f799ee429cc97" providerId="LiveId" clId="{E7A3C121-FE42-4328-8FBD-C0677BF76735}" dt="2023-11-01T14:43:16.322" v="56" actId="20577"/>
        <pc:sldMkLst>
          <pc:docMk/>
          <pc:sldMk cId="3924304022" sldId="262"/>
        </pc:sldMkLst>
        <pc:spChg chg="add del mod">
          <ac:chgData name="Monika Lulic" userId="118f799ee429cc97" providerId="LiveId" clId="{E7A3C121-FE42-4328-8FBD-C0677BF76735}" dt="2023-11-01T14:41:25.605" v="45" actId="478"/>
          <ac:spMkLst>
            <pc:docMk/>
            <pc:sldMk cId="3924304022" sldId="262"/>
            <ac:spMk id="3" creationId="{4AC5694A-2AEF-60F0-ED13-CD66ABF84927}"/>
          </ac:spMkLst>
        </pc:spChg>
        <pc:spChg chg="add del mod">
          <ac:chgData name="Monika Lulic" userId="118f799ee429cc97" providerId="LiveId" clId="{E7A3C121-FE42-4328-8FBD-C0677BF76735}" dt="2023-11-01T14:42:08.092" v="50" actId="478"/>
          <ac:spMkLst>
            <pc:docMk/>
            <pc:sldMk cId="3924304022" sldId="262"/>
            <ac:spMk id="4" creationId="{15348B4C-5C28-2A32-2C35-1CF052EC9A5B}"/>
          </ac:spMkLst>
        </pc:spChg>
        <pc:spChg chg="add del mod">
          <ac:chgData name="Monika Lulic" userId="118f799ee429cc97" providerId="LiveId" clId="{E7A3C121-FE42-4328-8FBD-C0677BF76735}" dt="2023-11-01T14:42:00.641" v="48" actId="478"/>
          <ac:spMkLst>
            <pc:docMk/>
            <pc:sldMk cId="3924304022" sldId="262"/>
            <ac:spMk id="6" creationId="{F57F75C4-AF85-15CB-4C6E-0A3AE6153E02}"/>
          </ac:spMkLst>
        </pc:spChg>
        <pc:spChg chg="add mod">
          <ac:chgData name="Monika Lulic" userId="118f799ee429cc97" providerId="LiveId" clId="{E7A3C121-FE42-4328-8FBD-C0677BF76735}" dt="2023-11-01T14:42:21.765" v="54" actId="1076"/>
          <ac:spMkLst>
            <pc:docMk/>
            <pc:sldMk cId="3924304022" sldId="262"/>
            <ac:spMk id="7" creationId="{AC5F3F76-FBDB-B7F0-9FD8-730AFE212745}"/>
          </ac:spMkLst>
        </pc:spChg>
        <pc:spChg chg="mod">
          <ac:chgData name="Monika Lulic" userId="118f799ee429cc97" providerId="LiveId" clId="{E7A3C121-FE42-4328-8FBD-C0677BF76735}" dt="2023-11-01T14:43:16.322" v="56" actId="20577"/>
          <ac:spMkLst>
            <pc:docMk/>
            <pc:sldMk cId="3924304022" sldId="262"/>
            <ac:spMk id="23" creationId="{C937D45B-7B9E-072B-EE99-9BACEEBF038A}"/>
          </ac:spMkLst>
        </pc:spChg>
        <pc:picChg chg="add mod">
          <ac:chgData name="Monika Lulic" userId="118f799ee429cc97" providerId="LiveId" clId="{E7A3C121-FE42-4328-8FBD-C0677BF76735}" dt="2023-11-01T14:38:16.772" v="10" actId="1076"/>
          <ac:picMkLst>
            <pc:docMk/>
            <pc:sldMk cId="3924304022" sldId="262"/>
            <ac:picMk id="2" creationId="{0A6BED8E-8AC0-0EF8-12C5-11D248910C80}"/>
          </ac:picMkLst>
        </pc:picChg>
        <pc:picChg chg="mod">
          <ac:chgData name="Monika Lulic" userId="118f799ee429cc97" providerId="LiveId" clId="{E7A3C121-FE42-4328-8FBD-C0677BF76735}" dt="2023-11-01T14:38:48.611" v="15" actId="1076"/>
          <ac:picMkLst>
            <pc:docMk/>
            <pc:sldMk cId="3924304022" sldId="262"/>
            <ac:picMk id="1026" creationId="{5634990B-099E-D2AF-0BE9-E781FA71155F}"/>
          </ac:picMkLst>
        </pc:picChg>
      </pc:sldChg>
      <pc:sldChg chg="modSp mod modTransition">
        <pc:chgData name="Monika Lulic" userId="118f799ee429cc97" providerId="LiveId" clId="{E7A3C121-FE42-4328-8FBD-C0677BF76735}" dt="2023-11-01T14:40:53.570" v="41" actId="20577"/>
        <pc:sldMkLst>
          <pc:docMk/>
          <pc:sldMk cId="2703959316" sldId="263"/>
        </pc:sldMkLst>
        <pc:spChg chg="mod">
          <ac:chgData name="Monika Lulic" userId="118f799ee429cc97" providerId="LiveId" clId="{E7A3C121-FE42-4328-8FBD-C0677BF76735}" dt="2023-11-01T14:40:53.570" v="41" actId="20577"/>
          <ac:spMkLst>
            <pc:docMk/>
            <pc:sldMk cId="2703959316" sldId="263"/>
            <ac:spMk id="3" creationId="{C05C2EE5-F8E3-EE21-DA48-0E5D537B7D78}"/>
          </ac:spMkLst>
        </pc:spChg>
      </pc:sldChg>
      <pc:sldChg chg="modSp mod">
        <pc:chgData name="Monika Lulic" userId="118f799ee429cc97" providerId="LiveId" clId="{E7A3C121-FE42-4328-8FBD-C0677BF76735}" dt="2023-11-02T19:46:45.350" v="82" actId="1076"/>
        <pc:sldMkLst>
          <pc:docMk/>
          <pc:sldMk cId="1786779158" sldId="264"/>
        </pc:sldMkLst>
        <pc:spChg chg="mod">
          <ac:chgData name="Monika Lulic" userId="118f799ee429cc97" providerId="LiveId" clId="{E7A3C121-FE42-4328-8FBD-C0677BF76735}" dt="2023-11-02T19:46:45.350" v="82" actId="1076"/>
          <ac:spMkLst>
            <pc:docMk/>
            <pc:sldMk cId="1786779158" sldId="264"/>
            <ac:spMk id="4" creationId="{010B05D5-293A-824B-407E-D0A8D36CDEB6}"/>
          </ac:spMkLst>
        </pc:spChg>
        <pc:spChg chg="mod">
          <ac:chgData name="Monika Lulic" userId="118f799ee429cc97" providerId="LiveId" clId="{E7A3C121-FE42-4328-8FBD-C0677BF76735}" dt="2023-11-02T19:46:41.258" v="81" actId="1076"/>
          <ac:spMkLst>
            <pc:docMk/>
            <pc:sldMk cId="1786779158" sldId="264"/>
            <ac:spMk id="5" creationId="{41A77831-EBF5-26BD-B4DB-D0D39688D10E}"/>
          </ac:spMkLst>
        </pc:spChg>
        <pc:graphicFrameChg chg="mod">
          <ac:chgData name="Monika Lulic" userId="118f799ee429cc97" providerId="LiveId" clId="{E7A3C121-FE42-4328-8FBD-C0677BF76735}" dt="2023-11-02T19:45:04.746" v="80" actId="14100"/>
          <ac:graphicFrameMkLst>
            <pc:docMk/>
            <pc:sldMk cId="1786779158" sldId="264"/>
            <ac:graphicFrameMk id="8" creationId="{233E0BA6-EB6B-3A48-6D84-A445778B75FF}"/>
          </ac:graphicFrameMkLst>
        </pc:graphicFrameChg>
      </pc:sldChg>
      <pc:sldChg chg="add del setBg">
        <pc:chgData name="Monika Lulic" userId="118f799ee429cc97" providerId="LiveId" clId="{E7A3C121-FE42-4328-8FBD-C0677BF76735}" dt="2023-11-01T14:38:34.048" v="12"/>
        <pc:sldMkLst>
          <pc:docMk/>
          <pc:sldMk cId="3820654781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EA066-5C60-484F-A224-2EC3190A49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0D535-BE0C-41D8-8BF4-1DC5B23FAF6E}">
      <dgm:prSet/>
      <dgm:spPr/>
      <dgm:t>
        <a:bodyPr/>
        <a:lstStyle/>
        <a:p>
          <a:r>
            <a:rPr lang="hr-HR"/>
            <a:t>Latinski jezik</a:t>
          </a:r>
          <a:endParaRPr lang="en-US"/>
        </a:p>
      </dgm:t>
    </dgm:pt>
    <dgm:pt modelId="{2B75893C-1B11-49AE-A689-8B1C41BCB1AC}" type="parTrans" cxnId="{299532A0-16E3-42B9-8777-C4471C747F1E}">
      <dgm:prSet/>
      <dgm:spPr/>
      <dgm:t>
        <a:bodyPr/>
        <a:lstStyle/>
        <a:p>
          <a:endParaRPr lang="en-US"/>
        </a:p>
      </dgm:t>
    </dgm:pt>
    <dgm:pt modelId="{2701C236-F38C-4F1E-ABDD-1A03BE7A3533}" type="sibTrans" cxnId="{299532A0-16E3-42B9-8777-C4471C747F1E}">
      <dgm:prSet/>
      <dgm:spPr/>
      <dgm:t>
        <a:bodyPr/>
        <a:lstStyle/>
        <a:p>
          <a:endParaRPr lang="en-US"/>
        </a:p>
      </dgm:t>
    </dgm:pt>
    <dgm:pt modelId="{DA47A05C-1B62-4A21-973A-7CDD0A1DFA98}">
      <dgm:prSet/>
      <dgm:spPr/>
      <dgm:t>
        <a:bodyPr/>
        <a:lstStyle/>
        <a:p>
          <a:r>
            <a:rPr lang="hr-HR" dirty="0"/>
            <a:t>Beskvasni kruh</a:t>
          </a:r>
          <a:endParaRPr lang="en-US" dirty="0"/>
        </a:p>
      </dgm:t>
    </dgm:pt>
    <dgm:pt modelId="{1AC5B5F5-9CCB-44A0-AFFC-5C7CF081B8D5}" type="parTrans" cxnId="{0B760D8D-4FAC-440E-B726-0442313BA623}">
      <dgm:prSet/>
      <dgm:spPr/>
      <dgm:t>
        <a:bodyPr/>
        <a:lstStyle/>
        <a:p>
          <a:endParaRPr lang="en-US"/>
        </a:p>
      </dgm:t>
    </dgm:pt>
    <dgm:pt modelId="{1044EA3A-1004-4E15-ABA0-4CD0EF08A837}" type="sibTrans" cxnId="{0B760D8D-4FAC-440E-B726-0442313BA623}">
      <dgm:prSet/>
      <dgm:spPr/>
      <dgm:t>
        <a:bodyPr/>
        <a:lstStyle/>
        <a:p>
          <a:endParaRPr lang="en-US"/>
        </a:p>
      </dgm:t>
    </dgm:pt>
    <dgm:pt modelId="{323A1F0C-18DD-4D3A-8A52-D50E6C823318}">
      <dgm:prSet/>
      <dgm:spPr/>
      <dgm:t>
        <a:bodyPr/>
        <a:lstStyle/>
        <a:p>
          <a:r>
            <a:rPr lang="hr-HR"/>
            <a:t>Obavezni Celibat</a:t>
          </a:r>
          <a:endParaRPr lang="en-US"/>
        </a:p>
      </dgm:t>
    </dgm:pt>
    <dgm:pt modelId="{3F2583D9-C31D-48E4-B16A-EE7EE4B5093E}" type="parTrans" cxnId="{B5DBD36B-BF33-4094-A28B-C4E57ECC71C6}">
      <dgm:prSet/>
      <dgm:spPr/>
      <dgm:t>
        <a:bodyPr/>
        <a:lstStyle/>
        <a:p>
          <a:endParaRPr lang="en-US"/>
        </a:p>
      </dgm:t>
    </dgm:pt>
    <dgm:pt modelId="{18BFAB4A-592F-4AAB-93F9-5F4A62C37D4B}" type="sibTrans" cxnId="{B5DBD36B-BF33-4094-A28B-C4E57ECC71C6}">
      <dgm:prSet/>
      <dgm:spPr/>
      <dgm:t>
        <a:bodyPr/>
        <a:lstStyle/>
        <a:p>
          <a:endParaRPr lang="en-US"/>
        </a:p>
      </dgm:t>
    </dgm:pt>
    <dgm:pt modelId="{BA70BE83-69CF-401C-949C-BA8E90A7A538}">
      <dgm:prSet/>
      <dgm:spPr/>
      <dgm:t>
        <a:bodyPr/>
        <a:lstStyle/>
        <a:p>
          <a:r>
            <a:rPr lang="hr-HR"/>
            <a:t>Papa je glavni</a:t>
          </a:r>
          <a:endParaRPr lang="en-US"/>
        </a:p>
      </dgm:t>
    </dgm:pt>
    <dgm:pt modelId="{B12A0C4B-8296-4F12-8D4E-DB5CDBE4BB7B}" type="parTrans" cxnId="{4615369D-FC48-4062-B089-91CB4EA654A9}">
      <dgm:prSet/>
      <dgm:spPr/>
      <dgm:t>
        <a:bodyPr/>
        <a:lstStyle/>
        <a:p>
          <a:endParaRPr lang="en-US"/>
        </a:p>
      </dgm:t>
    </dgm:pt>
    <dgm:pt modelId="{F6E42E53-4BBC-4557-97A9-9D83E4500A27}" type="sibTrans" cxnId="{4615369D-FC48-4062-B089-91CB4EA654A9}">
      <dgm:prSet/>
      <dgm:spPr/>
      <dgm:t>
        <a:bodyPr/>
        <a:lstStyle/>
        <a:p>
          <a:endParaRPr lang="en-US"/>
        </a:p>
      </dgm:t>
    </dgm:pt>
    <dgm:pt modelId="{BA48F9F7-7867-43BD-967E-CD7DF7637A24}">
      <dgm:prSet/>
      <dgm:spPr/>
      <dgm:t>
        <a:bodyPr/>
        <a:lstStyle/>
        <a:p>
          <a:r>
            <a:rPr lang="hr-HR" dirty="0" err="1"/>
            <a:t>Filioque</a:t>
          </a:r>
          <a:r>
            <a:rPr lang="hr-HR" dirty="0"/>
            <a:t> </a:t>
          </a:r>
          <a:endParaRPr lang="en-US" dirty="0"/>
        </a:p>
      </dgm:t>
    </dgm:pt>
    <dgm:pt modelId="{EBFD0E07-E676-48BD-A9AC-8A64CC8F97EE}" type="parTrans" cxnId="{37629821-F3A9-422E-8A5F-CAF3C4F22F64}">
      <dgm:prSet/>
      <dgm:spPr/>
      <dgm:t>
        <a:bodyPr/>
        <a:lstStyle/>
        <a:p>
          <a:endParaRPr lang="en-US"/>
        </a:p>
      </dgm:t>
    </dgm:pt>
    <dgm:pt modelId="{E3BBB7A9-C492-4EA6-A2A1-DB35C285DDA1}" type="sibTrans" cxnId="{37629821-F3A9-422E-8A5F-CAF3C4F22F64}">
      <dgm:prSet/>
      <dgm:spPr/>
      <dgm:t>
        <a:bodyPr/>
        <a:lstStyle/>
        <a:p>
          <a:endParaRPr lang="en-US"/>
        </a:p>
      </dgm:t>
    </dgm:pt>
    <dgm:pt modelId="{4515923B-C8BE-4DE6-B840-3C931BFD929C}">
      <dgm:prSet/>
      <dgm:spPr/>
      <dgm:t>
        <a:bodyPr/>
        <a:lstStyle/>
        <a:p>
          <a:r>
            <a:rPr lang="hr-HR"/>
            <a:t>Čistilište</a:t>
          </a:r>
          <a:endParaRPr lang="en-US"/>
        </a:p>
      </dgm:t>
    </dgm:pt>
    <dgm:pt modelId="{E4D02E68-815D-46C4-905A-F79052AFCBD0}" type="parTrans" cxnId="{9F2D6734-7237-4D09-8ACD-27ADF1AB341A}">
      <dgm:prSet/>
      <dgm:spPr/>
      <dgm:t>
        <a:bodyPr/>
        <a:lstStyle/>
        <a:p>
          <a:endParaRPr lang="en-US"/>
        </a:p>
      </dgm:t>
    </dgm:pt>
    <dgm:pt modelId="{B4EC6121-9164-498A-8051-08AFB7531EB2}" type="sibTrans" cxnId="{9F2D6734-7237-4D09-8ACD-27ADF1AB341A}">
      <dgm:prSet/>
      <dgm:spPr/>
      <dgm:t>
        <a:bodyPr/>
        <a:lstStyle/>
        <a:p>
          <a:endParaRPr lang="en-US"/>
        </a:p>
      </dgm:t>
    </dgm:pt>
    <dgm:pt modelId="{D774CA81-E5D8-426C-8B35-A6844D3421C8}" type="pres">
      <dgm:prSet presAssocID="{00BEA066-5C60-484F-A224-2EC3190A4994}" presName="vert0" presStyleCnt="0">
        <dgm:presLayoutVars>
          <dgm:dir/>
          <dgm:animOne val="branch"/>
          <dgm:animLvl val="lvl"/>
        </dgm:presLayoutVars>
      </dgm:prSet>
      <dgm:spPr/>
    </dgm:pt>
    <dgm:pt modelId="{3C68E052-D85B-4FE4-A4FC-568171411B84}" type="pres">
      <dgm:prSet presAssocID="{3F50D535-BE0C-41D8-8BF4-1DC5B23FAF6E}" presName="thickLine" presStyleLbl="alignNode1" presStyleIdx="0" presStyleCnt="6"/>
      <dgm:spPr/>
    </dgm:pt>
    <dgm:pt modelId="{3A74A55B-E049-489B-AA5E-C92E52890C11}" type="pres">
      <dgm:prSet presAssocID="{3F50D535-BE0C-41D8-8BF4-1DC5B23FAF6E}" presName="horz1" presStyleCnt="0"/>
      <dgm:spPr/>
    </dgm:pt>
    <dgm:pt modelId="{4E18C590-7CC6-4142-A4F9-C29DB4E0FCF9}" type="pres">
      <dgm:prSet presAssocID="{3F50D535-BE0C-41D8-8BF4-1DC5B23FAF6E}" presName="tx1" presStyleLbl="revTx" presStyleIdx="0" presStyleCnt="6"/>
      <dgm:spPr/>
    </dgm:pt>
    <dgm:pt modelId="{BC60E95B-F384-430A-A1D3-E19A3407112F}" type="pres">
      <dgm:prSet presAssocID="{3F50D535-BE0C-41D8-8BF4-1DC5B23FAF6E}" presName="vert1" presStyleCnt="0"/>
      <dgm:spPr/>
    </dgm:pt>
    <dgm:pt modelId="{622641AD-250A-4304-B525-B53FC17FC746}" type="pres">
      <dgm:prSet presAssocID="{DA47A05C-1B62-4A21-973A-7CDD0A1DFA98}" presName="thickLine" presStyleLbl="alignNode1" presStyleIdx="1" presStyleCnt="6"/>
      <dgm:spPr/>
    </dgm:pt>
    <dgm:pt modelId="{B1370277-1FE7-4C23-A3DA-87F530675813}" type="pres">
      <dgm:prSet presAssocID="{DA47A05C-1B62-4A21-973A-7CDD0A1DFA98}" presName="horz1" presStyleCnt="0"/>
      <dgm:spPr/>
    </dgm:pt>
    <dgm:pt modelId="{189A1996-E02B-4D16-B5C3-C4895B55156A}" type="pres">
      <dgm:prSet presAssocID="{DA47A05C-1B62-4A21-973A-7CDD0A1DFA98}" presName="tx1" presStyleLbl="revTx" presStyleIdx="1" presStyleCnt="6"/>
      <dgm:spPr/>
    </dgm:pt>
    <dgm:pt modelId="{CB895577-F432-4D21-812D-7EF3D2FBAA79}" type="pres">
      <dgm:prSet presAssocID="{DA47A05C-1B62-4A21-973A-7CDD0A1DFA98}" presName="vert1" presStyleCnt="0"/>
      <dgm:spPr/>
    </dgm:pt>
    <dgm:pt modelId="{DD62D7F1-3505-4D8C-BF27-9E22B160B792}" type="pres">
      <dgm:prSet presAssocID="{323A1F0C-18DD-4D3A-8A52-D50E6C823318}" presName="thickLine" presStyleLbl="alignNode1" presStyleIdx="2" presStyleCnt="6"/>
      <dgm:spPr/>
    </dgm:pt>
    <dgm:pt modelId="{4449198E-FB16-4EDF-A532-265DACA81CE8}" type="pres">
      <dgm:prSet presAssocID="{323A1F0C-18DD-4D3A-8A52-D50E6C823318}" presName="horz1" presStyleCnt="0"/>
      <dgm:spPr/>
    </dgm:pt>
    <dgm:pt modelId="{00AC081F-D7CA-4943-BF0F-00FC772382DC}" type="pres">
      <dgm:prSet presAssocID="{323A1F0C-18DD-4D3A-8A52-D50E6C823318}" presName="tx1" presStyleLbl="revTx" presStyleIdx="2" presStyleCnt="6"/>
      <dgm:spPr/>
    </dgm:pt>
    <dgm:pt modelId="{233B528E-DFA7-4765-9130-53CF3214A87B}" type="pres">
      <dgm:prSet presAssocID="{323A1F0C-18DD-4D3A-8A52-D50E6C823318}" presName="vert1" presStyleCnt="0"/>
      <dgm:spPr/>
    </dgm:pt>
    <dgm:pt modelId="{04865661-5B1C-4067-9D26-6869020A0BA2}" type="pres">
      <dgm:prSet presAssocID="{BA70BE83-69CF-401C-949C-BA8E90A7A538}" presName="thickLine" presStyleLbl="alignNode1" presStyleIdx="3" presStyleCnt="6"/>
      <dgm:spPr/>
    </dgm:pt>
    <dgm:pt modelId="{24222769-2369-49AF-BE76-BF0DE18C17DB}" type="pres">
      <dgm:prSet presAssocID="{BA70BE83-69CF-401C-949C-BA8E90A7A538}" presName="horz1" presStyleCnt="0"/>
      <dgm:spPr/>
    </dgm:pt>
    <dgm:pt modelId="{AE1B1E7F-0002-4495-B923-4CE7511A0039}" type="pres">
      <dgm:prSet presAssocID="{BA70BE83-69CF-401C-949C-BA8E90A7A538}" presName="tx1" presStyleLbl="revTx" presStyleIdx="3" presStyleCnt="6"/>
      <dgm:spPr/>
    </dgm:pt>
    <dgm:pt modelId="{458A8C6D-53B0-44CB-BA31-239BC53B4EBA}" type="pres">
      <dgm:prSet presAssocID="{BA70BE83-69CF-401C-949C-BA8E90A7A538}" presName="vert1" presStyleCnt="0"/>
      <dgm:spPr/>
    </dgm:pt>
    <dgm:pt modelId="{4A7F0AF6-3CA7-4E11-9099-DA2C004CD6E0}" type="pres">
      <dgm:prSet presAssocID="{BA48F9F7-7867-43BD-967E-CD7DF7637A24}" presName="thickLine" presStyleLbl="alignNode1" presStyleIdx="4" presStyleCnt="6"/>
      <dgm:spPr/>
    </dgm:pt>
    <dgm:pt modelId="{80DEA7DD-F6FF-431B-9F7F-B3EBBCE8504C}" type="pres">
      <dgm:prSet presAssocID="{BA48F9F7-7867-43BD-967E-CD7DF7637A24}" presName="horz1" presStyleCnt="0"/>
      <dgm:spPr/>
    </dgm:pt>
    <dgm:pt modelId="{1F46223A-55D7-48A4-8276-A003D751B254}" type="pres">
      <dgm:prSet presAssocID="{BA48F9F7-7867-43BD-967E-CD7DF7637A24}" presName="tx1" presStyleLbl="revTx" presStyleIdx="4" presStyleCnt="6"/>
      <dgm:spPr/>
    </dgm:pt>
    <dgm:pt modelId="{658BA349-04D4-4FEA-B020-AE711B1A1501}" type="pres">
      <dgm:prSet presAssocID="{BA48F9F7-7867-43BD-967E-CD7DF7637A24}" presName="vert1" presStyleCnt="0"/>
      <dgm:spPr/>
    </dgm:pt>
    <dgm:pt modelId="{64494EE5-E72E-46C6-A807-9DA2CF585263}" type="pres">
      <dgm:prSet presAssocID="{4515923B-C8BE-4DE6-B840-3C931BFD929C}" presName="thickLine" presStyleLbl="alignNode1" presStyleIdx="5" presStyleCnt="6"/>
      <dgm:spPr/>
    </dgm:pt>
    <dgm:pt modelId="{82200901-3682-47FD-B667-637C8D6A839D}" type="pres">
      <dgm:prSet presAssocID="{4515923B-C8BE-4DE6-B840-3C931BFD929C}" presName="horz1" presStyleCnt="0"/>
      <dgm:spPr/>
    </dgm:pt>
    <dgm:pt modelId="{55962439-5B35-4B74-90F6-7312BADA5311}" type="pres">
      <dgm:prSet presAssocID="{4515923B-C8BE-4DE6-B840-3C931BFD929C}" presName="tx1" presStyleLbl="revTx" presStyleIdx="5" presStyleCnt="6"/>
      <dgm:spPr/>
    </dgm:pt>
    <dgm:pt modelId="{F39B0C7C-601F-447D-941D-0592F4D32302}" type="pres">
      <dgm:prSet presAssocID="{4515923B-C8BE-4DE6-B840-3C931BFD929C}" presName="vert1" presStyleCnt="0"/>
      <dgm:spPr/>
    </dgm:pt>
  </dgm:ptLst>
  <dgm:cxnLst>
    <dgm:cxn modelId="{37629821-F3A9-422E-8A5F-CAF3C4F22F64}" srcId="{00BEA066-5C60-484F-A224-2EC3190A4994}" destId="{BA48F9F7-7867-43BD-967E-CD7DF7637A24}" srcOrd="4" destOrd="0" parTransId="{EBFD0E07-E676-48BD-A9AC-8A64CC8F97EE}" sibTransId="{E3BBB7A9-C492-4EA6-A2A1-DB35C285DDA1}"/>
    <dgm:cxn modelId="{9F2D6734-7237-4D09-8ACD-27ADF1AB341A}" srcId="{00BEA066-5C60-484F-A224-2EC3190A4994}" destId="{4515923B-C8BE-4DE6-B840-3C931BFD929C}" srcOrd="5" destOrd="0" parTransId="{E4D02E68-815D-46C4-905A-F79052AFCBD0}" sibTransId="{B4EC6121-9164-498A-8051-08AFB7531EB2}"/>
    <dgm:cxn modelId="{5ACB9768-912F-48B6-9924-44435A8B1023}" type="presOf" srcId="{00BEA066-5C60-484F-A224-2EC3190A4994}" destId="{D774CA81-E5D8-426C-8B35-A6844D3421C8}" srcOrd="0" destOrd="0" presId="urn:microsoft.com/office/officeart/2008/layout/LinedList"/>
    <dgm:cxn modelId="{B5DBD36B-BF33-4094-A28B-C4E57ECC71C6}" srcId="{00BEA066-5C60-484F-A224-2EC3190A4994}" destId="{323A1F0C-18DD-4D3A-8A52-D50E6C823318}" srcOrd="2" destOrd="0" parTransId="{3F2583D9-C31D-48E4-B16A-EE7EE4B5093E}" sibTransId="{18BFAB4A-592F-4AAB-93F9-5F4A62C37D4B}"/>
    <dgm:cxn modelId="{A1D18151-B4BF-492E-B22E-60E4E3CE982F}" type="presOf" srcId="{4515923B-C8BE-4DE6-B840-3C931BFD929C}" destId="{55962439-5B35-4B74-90F6-7312BADA5311}" srcOrd="0" destOrd="0" presId="urn:microsoft.com/office/officeart/2008/layout/LinedList"/>
    <dgm:cxn modelId="{F3465279-38E0-47D6-AF39-C2DF36C20399}" type="presOf" srcId="{BA70BE83-69CF-401C-949C-BA8E90A7A538}" destId="{AE1B1E7F-0002-4495-B923-4CE7511A0039}" srcOrd="0" destOrd="0" presId="urn:microsoft.com/office/officeart/2008/layout/LinedList"/>
    <dgm:cxn modelId="{65B79E8A-97D5-4E4A-9081-E3A2CFE1F5F6}" type="presOf" srcId="{DA47A05C-1B62-4A21-973A-7CDD0A1DFA98}" destId="{189A1996-E02B-4D16-B5C3-C4895B55156A}" srcOrd="0" destOrd="0" presId="urn:microsoft.com/office/officeart/2008/layout/LinedList"/>
    <dgm:cxn modelId="{0B760D8D-4FAC-440E-B726-0442313BA623}" srcId="{00BEA066-5C60-484F-A224-2EC3190A4994}" destId="{DA47A05C-1B62-4A21-973A-7CDD0A1DFA98}" srcOrd="1" destOrd="0" parTransId="{1AC5B5F5-9CCB-44A0-AFFC-5C7CF081B8D5}" sibTransId="{1044EA3A-1004-4E15-ABA0-4CD0EF08A837}"/>
    <dgm:cxn modelId="{34DD058F-44E8-4F3D-AAC0-4FE9E04894D5}" type="presOf" srcId="{BA48F9F7-7867-43BD-967E-CD7DF7637A24}" destId="{1F46223A-55D7-48A4-8276-A003D751B254}" srcOrd="0" destOrd="0" presId="urn:microsoft.com/office/officeart/2008/layout/LinedList"/>
    <dgm:cxn modelId="{4615369D-FC48-4062-B089-91CB4EA654A9}" srcId="{00BEA066-5C60-484F-A224-2EC3190A4994}" destId="{BA70BE83-69CF-401C-949C-BA8E90A7A538}" srcOrd="3" destOrd="0" parTransId="{B12A0C4B-8296-4F12-8D4E-DB5CDBE4BB7B}" sibTransId="{F6E42E53-4BBC-4557-97A9-9D83E4500A27}"/>
    <dgm:cxn modelId="{299532A0-16E3-42B9-8777-C4471C747F1E}" srcId="{00BEA066-5C60-484F-A224-2EC3190A4994}" destId="{3F50D535-BE0C-41D8-8BF4-1DC5B23FAF6E}" srcOrd="0" destOrd="0" parTransId="{2B75893C-1B11-49AE-A689-8B1C41BCB1AC}" sibTransId="{2701C236-F38C-4F1E-ABDD-1A03BE7A3533}"/>
    <dgm:cxn modelId="{C8724ADF-DFA7-41C3-8A97-343953E68B15}" type="presOf" srcId="{3F50D535-BE0C-41D8-8BF4-1DC5B23FAF6E}" destId="{4E18C590-7CC6-4142-A4F9-C29DB4E0FCF9}" srcOrd="0" destOrd="0" presId="urn:microsoft.com/office/officeart/2008/layout/LinedList"/>
    <dgm:cxn modelId="{812532F2-C3CB-4387-A38B-21948698B2DE}" type="presOf" srcId="{323A1F0C-18DD-4D3A-8A52-D50E6C823318}" destId="{00AC081F-D7CA-4943-BF0F-00FC772382DC}" srcOrd="0" destOrd="0" presId="urn:microsoft.com/office/officeart/2008/layout/LinedList"/>
    <dgm:cxn modelId="{44BC095E-2B8B-473D-9DAA-1395195294BC}" type="presParOf" srcId="{D774CA81-E5D8-426C-8B35-A6844D3421C8}" destId="{3C68E052-D85B-4FE4-A4FC-568171411B84}" srcOrd="0" destOrd="0" presId="urn:microsoft.com/office/officeart/2008/layout/LinedList"/>
    <dgm:cxn modelId="{08F2615F-743F-4ADD-85A4-2C254910AEFC}" type="presParOf" srcId="{D774CA81-E5D8-426C-8B35-A6844D3421C8}" destId="{3A74A55B-E049-489B-AA5E-C92E52890C11}" srcOrd="1" destOrd="0" presId="urn:microsoft.com/office/officeart/2008/layout/LinedList"/>
    <dgm:cxn modelId="{A7551A17-FC1F-4244-A0DF-FA12C0EB51F3}" type="presParOf" srcId="{3A74A55B-E049-489B-AA5E-C92E52890C11}" destId="{4E18C590-7CC6-4142-A4F9-C29DB4E0FCF9}" srcOrd="0" destOrd="0" presId="urn:microsoft.com/office/officeart/2008/layout/LinedList"/>
    <dgm:cxn modelId="{BC9B63A9-789B-4C6B-A2DE-4F9568C8E94D}" type="presParOf" srcId="{3A74A55B-E049-489B-AA5E-C92E52890C11}" destId="{BC60E95B-F384-430A-A1D3-E19A3407112F}" srcOrd="1" destOrd="0" presId="urn:microsoft.com/office/officeart/2008/layout/LinedList"/>
    <dgm:cxn modelId="{A612ABE5-4C06-4969-8BF1-EB4EAA1BC5E0}" type="presParOf" srcId="{D774CA81-E5D8-426C-8B35-A6844D3421C8}" destId="{622641AD-250A-4304-B525-B53FC17FC746}" srcOrd="2" destOrd="0" presId="urn:microsoft.com/office/officeart/2008/layout/LinedList"/>
    <dgm:cxn modelId="{824247B5-32CF-4432-B3B3-7A857B9B4AC8}" type="presParOf" srcId="{D774CA81-E5D8-426C-8B35-A6844D3421C8}" destId="{B1370277-1FE7-4C23-A3DA-87F530675813}" srcOrd="3" destOrd="0" presId="urn:microsoft.com/office/officeart/2008/layout/LinedList"/>
    <dgm:cxn modelId="{99D2EAD6-F33C-462B-85F3-A7B3404F0BB9}" type="presParOf" srcId="{B1370277-1FE7-4C23-A3DA-87F530675813}" destId="{189A1996-E02B-4D16-B5C3-C4895B55156A}" srcOrd="0" destOrd="0" presId="urn:microsoft.com/office/officeart/2008/layout/LinedList"/>
    <dgm:cxn modelId="{AED37BC7-C67B-466E-8318-FD527ECE84CC}" type="presParOf" srcId="{B1370277-1FE7-4C23-A3DA-87F530675813}" destId="{CB895577-F432-4D21-812D-7EF3D2FBAA79}" srcOrd="1" destOrd="0" presId="urn:microsoft.com/office/officeart/2008/layout/LinedList"/>
    <dgm:cxn modelId="{D2F114C8-0778-4548-85EC-F73C7F3A6B52}" type="presParOf" srcId="{D774CA81-E5D8-426C-8B35-A6844D3421C8}" destId="{DD62D7F1-3505-4D8C-BF27-9E22B160B792}" srcOrd="4" destOrd="0" presId="urn:microsoft.com/office/officeart/2008/layout/LinedList"/>
    <dgm:cxn modelId="{F4D4E01A-4A62-467A-A076-F58ECF8088AF}" type="presParOf" srcId="{D774CA81-E5D8-426C-8B35-A6844D3421C8}" destId="{4449198E-FB16-4EDF-A532-265DACA81CE8}" srcOrd="5" destOrd="0" presId="urn:microsoft.com/office/officeart/2008/layout/LinedList"/>
    <dgm:cxn modelId="{5F526BB5-0F81-4056-BEE9-8053186E9FB2}" type="presParOf" srcId="{4449198E-FB16-4EDF-A532-265DACA81CE8}" destId="{00AC081F-D7CA-4943-BF0F-00FC772382DC}" srcOrd="0" destOrd="0" presId="urn:microsoft.com/office/officeart/2008/layout/LinedList"/>
    <dgm:cxn modelId="{778936F4-E511-4DDA-82F2-8830D760445E}" type="presParOf" srcId="{4449198E-FB16-4EDF-A532-265DACA81CE8}" destId="{233B528E-DFA7-4765-9130-53CF3214A87B}" srcOrd="1" destOrd="0" presId="urn:microsoft.com/office/officeart/2008/layout/LinedList"/>
    <dgm:cxn modelId="{DEAC6A36-69E4-48DB-9993-9BCD146B5AA8}" type="presParOf" srcId="{D774CA81-E5D8-426C-8B35-A6844D3421C8}" destId="{04865661-5B1C-4067-9D26-6869020A0BA2}" srcOrd="6" destOrd="0" presId="urn:microsoft.com/office/officeart/2008/layout/LinedList"/>
    <dgm:cxn modelId="{3D12C757-1C1A-4A75-8F99-0338ADFB65EF}" type="presParOf" srcId="{D774CA81-E5D8-426C-8B35-A6844D3421C8}" destId="{24222769-2369-49AF-BE76-BF0DE18C17DB}" srcOrd="7" destOrd="0" presId="urn:microsoft.com/office/officeart/2008/layout/LinedList"/>
    <dgm:cxn modelId="{0A98738E-D78A-4AE3-AE14-0874F980FA3A}" type="presParOf" srcId="{24222769-2369-49AF-BE76-BF0DE18C17DB}" destId="{AE1B1E7F-0002-4495-B923-4CE7511A0039}" srcOrd="0" destOrd="0" presId="urn:microsoft.com/office/officeart/2008/layout/LinedList"/>
    <dgm:cxn modelId="{9B9F2FCC-DBA0-4404-A440-3EE6A22DD002}" type="presParOf" srcId="{24222769-2369-49AF-BE76-BF0DE18C17DB}" destId="{458A8C6D-53B0-44CB-BA31-239BC53B4EBA}" srcOrd="1" destOrd="0" presId="urn:microsoft.com/office/officeart/2008/layout/LinedList"/>
    <dgm:cxn modelId="{6DA18FA6-89CB-4FC5-93F4-68E3F8C5A9BA}" type="presParOf" srcId="{D774CA81-E5D8-426C-8B35-A6844D3421C8}" destId="{4A7F0AF6-3CA7-4E11-9099-DA2C004CD6E0}" srcOrd="8" destOrd="0" presId="urn:microsoft.com/office/officeart/2008/layout/LinedList"/>
    <dgm:cxn modelId="{D3A11EE8-4B11-4549-82B0-942C0E945090}" type="presParOf" srcId="{D774CA81-E5D8-426C-8B35-A6844D3421C8}" destId="{80DEA7DD-F6FF-431B-9F7F-B3EBBCE8504C}" srcOrd="9" destOrd="0" presId="urn:microsoft.com/office/officeart/2008/layout/LinedList"/>
    <dgm:cxn modelId="{16403CF5-7BD6-4204-829C-2C6A1DBEA982}" type="presParOf" srcId="{80DEA7DD-F6FF-431B-9F7F-B3EBBCE8504C}" destId="{1F46223A-55D7-48A4-8276-A003D751B254}" srcOrd="0" destOrd="0" presId="urn:microsoft.com/office/officeart/2008/layout/LinedList"/>
    <dgm:cxn modelId="{D2FD7539-0626-4BA8-9DD8-50E762FA9540}" type="presParOf" srcId="{80DEA7DD-F6FF-431B-9F7F-B3EBBCE8504C}" destId="{658BA349-04D4-4FEA-B020-AE711B1A1501}" srcOrd="1" destOrd="0" presId="urn:microsoft.com/office/officeart/2008/layout/LinedList"/>
    <dgm:cxn modelId="{E0A501BE-9A22-4DF9-B23C-C25F232782BF}" type="presParOf" srcId="{D774CA81-E5D8-426C-8B35-A6844D3421C8}" destId="{64494EE5-E72E-46C6-A807-9DA2CF585263}" srcOrd="10" destOrd="0" presId="urn:microsoft.com/office/officeart/2008/layout/LinedList"/>
    <dgm:cxn modelId="{FE20A117-EC88-4D97-9F91-1AB6C5D9993F}" type="presParOf" srcId="{D774CA81-E5D8-426C-8B35-A6844D3421C8}" destId="{82200901-3682-47FD-B667-637C8D6A839D}" srcOrd="11" destOrd="0" presId="urn:microsoft.com/office/officeart/2008/layout/LinedList"/>
    <dgm:cxn modelId="{34FE0464-C6F6-4490-A6FC-D2516340DD50}" type="presParOf" srcId="{82200901-3682-47FD-B667-637C8D6A839D}" destId="{55962439-5B35-4B74-90F6-7312BADA5311}" srcOrd="0" destOrd="0" presId="urn:microsoft.com/office/officeart/2008/layout/LinedList"/>
    <dgm:cxn modelId="{E5FE48BB-0010-4DE4-A732-49810BD0F9D1}" type="presParOf" srcId="{82200901-3682-47FD-B667-637C8D6A839D}" destId="{F39B0C7C-601F-447D-941D-0592F4D323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CB928-84FB-4284-BED2-D63FCDC034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97DE61-17F5-4FFB-B9AE-6F934D875C0E}">
      <dgm:prSet/>
      <dgm:spPr/>
      <dgm:t>
        <a:bodyPr/>
        <a:lstStyle/>
        <a:p>
          <a:r>
            <a:rPr lang="hr-HR" baseline="0"/>
            <a:t>Grčki jezik</a:t>
          </a:r>
          <a:endParaRPr lang="en-US"/>
        </a:p>
      </dgm:t>
    </dgm:pt>
    <dgm:pt modelId="{F8ACFAAB-8921-40D3-8BED-8CA42B6BF411}" type="parTrans" cxnId="{3B6422A5-9330-45E7-8E3B-8125D6F1AFC4}">
      <dgm:prSet/>
      <dgm:spPr/>
      <dgm:t>
        <a:bodyPr/>
        <a:lstStyle/>
        <a:p>
          <a:endParaRPr lang="en-US"/>
        </a:p>
      </dgm:t>
    </dgm:pt>
    <dgm:pt modelId="{AF1EE2AD-B5E4-4296-A168-C670C27F2703}" type="sibTrans" cxnId="{3B6422A5-9330-45E7-8E3B-8125D6F1AFC4}">
      <dgm:prSet/>
      <dgm:spPr/>
      <dgm:t>
        <a:bodyPr/>
        <a:lstStyle/>
        <a:p>
          <a:endParaRPr lang="en-US"/>
        </a:p>
      </dgm:t>
    </dgm:pt>
    <dgm:pt modelId="{AA684D16-3D5E-45FB-B4FA-466EF47709C0}">
      <dgm:prSet/>
      <dgm:spPr/>
      <dgm:t>
        <a:bodyPr/>
        <a:lstStyle/>
        <a:p>
          <a:r>
            <a:rPr lang="hr-HR" baseline="0"/>
            <a:t>Kvasni kruh</a:t>
          </a:r>
          <a:endParaRPr lang="en-US"/>
        </a:p>
      </dgm:t>
    </dgm:pt>
    <dgm:pt modelId="{50D94D9D-7BF5-42F1-8BED-DE5B03B59F05}" type="parTrans" cxnId="{CABB495E-B39D-4E8B-A0D9-63B2D54A059D}">
      <dgm:prSet/>
      <dgm:spPr/>
      <dgm:t>
        <a:bodyPr/>
        <a:lstStyle/>
        <a:p>
          <a:endParaRPr lang="en-US"/>
        </a:p>
      </dgm:t>
    </dgm:pt>
    <dgm:pt modelId="{C82A161A-F437-4238-AE05-4DBB10E56A2D}" type="sibTrans" cxnId="{CABB495E-B39D-4E8B-A0D9-63B2D54A059D}">
      <dgm:prSet/>
      <dgm:spPr/>
      <dgm:t>
        <a:bodyPr/>
        <a:lstStyle/>
        <a:p>
          <a:endParaRPr lang="en-US"/>
        </a:p>
      </dgm:t>
    </dgm:pt>
    <dgm:pt modelId="{F4F1D473-611E-43C2-98EA-54370DCFD4D6}">
      <dgm:prSet/>
      <dgm:spPr/>
      <dgm:t>
        <a:bodyPr/>
        <a:lstStyle/>
        <a:p>
          <a:r>
            <a:rPr lang="hr-HR" baseline="0" dirty="0"/>
            <a:t>Neobavezni celibat</a:t>
          </a:r>
          <a:endParaRPr lang="en-US" dirty="0"/>
        </a:p>
      </dgm:t>
    </dgm:pt>
    <dgm:pt modelId="{509853E8-2FF2-4DEE-BC8D-0129ED82D69A}" type="parTrans" cxnId="{C41AE8E9-3D08-4106-A375-6360B6F20F6F}">
      <dgm:prSet/>
      <dgm:spPr/>
      <dgm:t>
        <a:bodyPr/>
        <a:lstStyle/>
        <a:p>
          <a:endParaRPr lang="en-US"/>
        </a:p>
      </dgm:t>
    </dgm:pt>
    <dgm:pt modelId="{BB0AD32D-3AD3-4F60-86D9-77CFAA76BE7F}" type="sibTrans" cxnId="{C41AE8E9-3D08-4106-A375-6360B6F20F6F}">
      <dgm:prSet/>
      <dgm:spPr/>
      <dgm:t>
        <a:bodyPr/>
        <a:lstStyle/>
        <a:p>
          <a:endParaRPr lang="en-US"/>
        </a:p>
      </dgm:t>
    </dgm:pt>
    <dgm:pt modelId="{E9ED8CE6-10AA-4F3D-B42F-D456EF45D86A}">
      <dgm:prSet/>
      <dgm:spPr/>
      <dgm:t>
        <a:bodyPr/>
        <a:lstStyle/>
        <a:p>
          <a:r>
            <a:rPr lang="hr-HR" baseline="0"/>
            <a:t>Papa nije glavni</a:t>
          </a:r>
          <a:endParaRPr lang="en-US"/>
        </a:p>
      </dgm:t>
    </dgm:pt>
    <dgm:pt modelId="{0D77A6E2-88FC-4447-BE53-9D8FF760B73A}" type="parTrans" cxnId="{6FF74766-7A47-4C0A-849E-BD01455FC94A}">
      <dgm:prSet/>
      <dgm:spPr/>
      <dgm:t>
        <a:bodyPr/>
        <a:lstStyle/>
        <a:p>
          <a:endParaRPr lang="en-US"/>
        </a:p>
      </dgm:t>
    </dgm:pt>
    <dgm:pt modelId="{3D8150D5-DAA3-4A07-A554-A12C2BFB14AD}" type="sibTrans" cxnId="{6FF74766-7A47-4C0A-849E-BD01455FC94A}">
      <dgm:prSet/>
      <dgm:spPr/>
      <dgm:t>
        <a:bodyPr/>
        <a:lstStyle/>
        <a:p>
          <a:endParaRPr lang="en-US"/>
        </a:p>
      </dgm:t>
    </dgm:pt>
    <dgm:pt modelId="{EE153E58-C90A-4FC7-84D8-3D85AC349F05}">
      <dgm:prSet/>
      <dgm:spPr/>
      <dgm:t>
        <a:bodyPr/>
        <a:lstStyle/>
        <a:p>
          <a:r>
            <a:rPr lang="hr-HR" baseline="0" dirty="0"/>
            <a:t>Nema </a:t>
          </a:r>
          <a:r>
            <a:rPr lang="hr-HR" baseline="0" dirty="0" err="1"/>
            <a:t>filioque</a:t>
          </a:r>
          <a:endParaRPr lang="en-US" dirty="0"/>
        </a:p>
      </dgm:t>
    </dgm:pt>
    <dgm:pt modelId="{9023FE1B-1D39-43DB-9041-209D819F9F1A}" type="parTrans" cxnId="{33256EDD-1E4E-4787-9620-5DC2C00FB5B8}">
      <dgm:prSet/>
      <dgm:spPr/>
      <dgm:t>
        <a:bodyPr/>
        <a:lstStyle/>
        <a:p>
          <a:endParaRPr lang="en-US"/>
        </a:p>
      </dgm:t>
    </dgm:pt>
    <dgm:pt modelId="{167C26DA-8CD2-4ADB-8DEA-2AE988D722EF}" type="sibTrans" cxnId="{33256EDD-1E4E-4787-9620-5DC2C00FB5B8}">
      <dgm:prSet/>
      <dgm:spPr/>
      <dgm:t>
        <a:bodyPr/>
        <a:lstStyle/>
        <a:p>
          <a:endParaRPr lang="en-US"/>
        </a:p>
      </dgm:t>
    </dgm:pt>
    <dgm:pt modelId="{A839752A-CA97-4C65-910C-2571D644DF56}">
      <dgm:prSet/>
      <dgm:spPr/>
      <dgm:t>
        <a:bodyPr/>
        <a:lstStyle/>
        <a:p>
          <a:r>
            <a:rPr lang="hr-HR" baseline="0"/>
            <a:t>Nema čistilišta</a:t>
          </a:r>
          <a:endParaRPr lang="en-US"/>
        </a:p>
      </dgm:t>
    </dgm:pt>
    <dgm:pt modelId="{9CE5C80B-7953-46A5-8793-AB4A221318C9}" type="parTrans" cxnId="{3F12898B-74F7-4900-90E7-A8E8653C7E9F}">
      <dgm:prSet/>
      <dgm:spPr/>
      <dgm:t>
        <a:bodyPr/>
        <a:lstStyle/>
        <a:p>
          <a:endParaRPr lang="en-US"/>
        </a:p>
      </dgm:t>
    </dgm:pt>
    <dgm:pt modelId="{23250D57-C0AB-4262-B25F-3841DAF27B05}" type="sibTrans" cxnId="{3F12898B-74F7-4900-90E7-A8E8653C7E9F}">
      <dgm:prSet/>
      <dgm:spPr/>
      <dgm:t>
        <a:bodyPr/>
        <a:lstStyle/>
        <a:p>
          <a:endParaRPr lang="en-US"/>
        </a:p>
      </dgm:t>
    </dgm:pt>
    <dgm:pt modelId="{9192C293-9E68-46F0-80CE-6697563689CC}" type="pres">
      <dgm:prSet presAssocID="{8D7CB928-84FB-4284-BED2-D63FCDC034F8}" presName="vert0" presStyleCnt="0">
        <dgm:presLayoutVars>
          <dgm:dir/>
          <dgm:animOne val="branch"/>
          <dgm:animLvl val="lvl"/>
        </dgm:presLayoutVars>
      </dgm:prSet>
      <dgm:spPr/>
    </dgm:pt>
    <dgm:pt modelId="{362A8373-784D-4E21-AD09-4EE0EA891120}" type="pres">
      <dgm:prSet presAssocID="{7A97DE61-17F5-4FFB-B9AE-6F934D875C0E}" presName="thickLine" presStyleLbl="alignNode1" presStyleIdx="0" presStyleCnt="6"/>
      <dgm:spPr/>
    </dgm:pt>
    <dgm:pt modelId="{C190E787-9F2D-446D-B6E2-E4A3A3EE2E80}" type="pres">
      <dgm:prSet presAssocID="{7A97DE61-17F5-4FFB-B9AE-6F934D875C0E}" presName="horz1" presStyleCnt="0"/>
      <dgm:spPr/>
    </dgm:pt>
    <dgm:pt modelId="{DC0F1B74-113D-4B51-BEF9-FCEAFF2C6E12}" type="pres">
      <dgm:prSet presAssocID="{7A97DE61-17F5-4FFB-B9AE-6F934D875C0E}" presName="tx1" presStyleLbl="revTx" presStyleIdx="0" presStyleCnt="6"/>
      <dgm:spPr/>
    </dgm:pt>
    <dgm:pt modelId="{E88A59A6-38A5-46E6-9EDC-5F47AC898AAB}" type="pres">
      <dgm:prSet presAssocID="{7A97DE61-17F5-4FFB-B9AE-6F934D875C0E}" presName="vert1" presStyleCnt="0"/>
      <dgm:spPr/>
    </dgm:pt>
    <dgm:pt modelId="{0FD453BD-9C12-4AA6-8CEE-20768B836B43}" type="pres">
      <dgm:prSet presAssocID="{AA684D16-3D5E-45FB-B4FA-466EF47709C0}" presName="thickLine" presStyleLbl="alignNode1" presStyleIdx="1" presStyleCnt="6"/>
      <dgm:spPr/>
    </dgm:pt>
    <dgm:pt modelId="{09D330B6-FBB0-40AE-9A44-1BF55D18754A}" type="pres">
      <dgm:prSet presAssocID="{AA684D16-3D5E-45FB-B4FA-466EF47709C0}" presName="horz1" presStyleCnt="0"/>
      <dgm:spPr/>
    </dgm:pt>
    <dgm:pt modelId="{FB6B66FC-6018-47D9-8883-CE6BA763DF03}" type="pres">
      <dgm:prSet presAssocID="{AA684D16-3D5E-45FB-B4FA-466EF47709C0}" presName="tx1" presStyleLbl="revTx" presStyleIdx="1" presStyleCnt="6"/>
      <dgm:spPr/>
    </dgm:pt>
    <dgm:pt modelId="{10CCD021-930A-4CB4-A63F-3ACA3A27B79C}" type="pres">
      <dgm:prSet presAssocID="{AA684D16-3D5E-45FB-B4FA-466EF47709C0}" presName="vert1" presStyleCnt="0"/>
      <dgm:spPr/>
    </dgm:pt>
    <dgm:pt modelId="{B59D1C53-C518-4E02-82FB-2CFDD9F2B020}" type="pres">
      <dgm:prSet presAssocID="{F4F1D473-611E-43C2-98EA-54370DCFD4D6}" presName="thickLine" presStyleLbl="alignNode1" presStyleIdx="2" presStyleCnt="6"/>
      <dgm:spPr/>
    </dgm:pt>
    <dgm:pt modelId="{9A942FD2-C5D2-4AB5-BB60-DC2F1452F721}" type="pres">
      <dgm:prSet presAssocID="{F4F1D473-611E-43C2-98EA-54370DCFD4D6}" presName="horz1" presStyleCnt="0"/>
      <dgm:spPr/>
    </dgm:pt>
    <dgm:pt modelId="{F061FC1B-43F9-43BE-BDF6-7E8DD08AB7CD}" type="pres">
      <dgm:prSet presAssocID="{F4F1D473-611E-43C2-98EA-54370DCFD4D6}" presName="tx1" presStyleLbl="revTx" presStyleIdx="2" presStyleCnt="6"/>
      <dgm:spPr/>
    </dgm:pt>
    <dgm:pt modelId="{5C110309-F701-461B-BBD7-639046D8158B}" type="pres">
      <dgm:prSet presAssocID="{F4F1D473-611E-43C2-98EA-54370DCFD4D6}" presName="vert1" presStyleCnt="0"/>
      <dgm:spPr/>
    </dgm:pt>
    <dgm:pt modelId="{1C096712-5C6D-4EBD-8752-D6AA13FB635C}" type="pres">
      <dgm:prSet presAssocID="{E9ED8CE6-10AA-4F3D-B42F-D456EF45D86A}" presName="thickLine" presStyleLbl="alignNode1" presStyleIdx="3" presStyleCnt="6"/>
      <dgm:spPr/>
    </dgm:pt>
    <dgm:pt modelId="{D554DB23-1F11-40A3-9DFF-5BA2F8235372}" type="pres">
      <dgm:prSet presAssocID="{E9ED8CE6-10AA-4F3D-B42F-D456EF45D86A}" presName="horz1" presStyleCnt="0"/>
      <dgm:spPr/>
    </dgm:pt>
    <dgm:pt modelId="{70717A12-CC75-464B-878F-BD21A6865B93}" type="pres">
      <dgm:prSet presAssocID="{E9ED8CE6-10AA-4F3D-B42F-D456EF45D86A}" presName="tx1" presStyleLbl="revTx" presStyleIdx="3" presStyleCnt="6"/>
      <dgm:spPr/>
    </dgm:pt>
    <dgm:pt modelId="{D5C3E741-EAE0-46DC-9F48-90E3432C07A6}" type="pres">
      <dgm:prSet presAssocID="{E9ED8CE6-10AA-4F3D-B42F-D456EF45D86A}" presName="vert1" presStyleCnt="0"/>
      <dgm:spPr/>
    </dgm:pt>
    <dgm:pt modelId="{D27EE0E4-0551-4B0F-A5D9-2222E9516B9D}" type="pres">
      <dgm:prSet presAssocID="{EE153E58-C90A-4FC7-84D8-3D85AC349F05}" presName="thickLine" presStyleLbl="alignNode1" presStyleIdx="4" presStyleCnt="6"/>
      <dgm:spPr/>
    </dgm:pt>
    <dgm:pt modelId="{D9CF7351-5C6A-4E6A-BFB3-16ECB922EE0D}" type="pres">
      <dgm:prSet presAssocID="{EE153E58-C90A-4FC7-84D8-3D85AC349F05}" presName="horz1" presStyleCnt="0"/>
      <dgm:spPr/>
    </dgm:pt>
    <dgm:pt modelId="{B5CB9446-A4E3-4F41-AD61-DC434836E087}" type="pres">
      <dgm:prSet presAssocID="{EE153E58-C90A-4FC7-84D8-3D85AC349F05}" presName="tx1" presStyleLbl="revTx" presStyleIdx="4" presStyleCnt="6"/>
      <dgm:spPr/>
    </dgm:pt>
    <dgm:pt modelId="{D819AB51-4E0C-4619-B263-BFFBC491EEDD}" type="pres">
      <dgm:prSet presAssocID="{EE153E58-C90A-4FC7-84D8-3D85AC349F05}" presName="vert1" presStyleCnt="0"/>
      <dgm:spPr/>
    </dgm:pt>
    <dgm:pt modelId="{E29EDF36-C633-4A4B-A9D3-9291F2D9B574}" type="pres">
      <dgm:prSet presAssocID="{A839752A-CA97-4C65-910C-2571D644DF56}" presName="thickLine" presStyleLbl="alignNode1" presStyleIdx="5" presStyleCnt="6"/>
      <dgm:spPr/>
    </dgm:pt>
    <dgm:pt modelId="{9B0CEF8D-EC79-4F71-AD50-6651A8D8B253}" type="pres">
      <dgm:prSet presAssocID="{A839752A-CA97-4C65-910C-2571D644DF56}" presName="horz1" presStyleCnt="0"/>
      <dgm:spPr/>
    </dgm:pt>
    <dgm:pt modelId="{CCFECED7-6DD9-458B-930E-FFD13035E424}" type="pres">
      <dgm:prSet presAssocID="{A839752A-CA97-4C65-910C-2571D644DF56}" presName="tx1" presStyleLbl="revTx" presStyleIdx="5" presStyleCnt="6"/>
      <dgm:spPr/>
    </dgm:pt>
    <dgm:pt modelId="{CFB2F62D-DFF2-4A59-A433-C63430A6C465}" type="pres">
      <dgm:prSet presAssocID="{A839752A-CA97-4C65-910C-2571D644DF56}" presName="vert1" presStyleCnt="0"/>
      <dgm:spPr/>
    </dgm:pt>
  </dgm:ptLst>
  <dgm:cxnLst>
    <dgm:cxn modelId="{437FD217-AC73-4B19-9835-227C522E2EED}" type="presOf" srcId="{EE153E58-C90A-4FC7-84D8-3D85AC349F05}" destId="{B5CB9446-A4E3-4F41-AD61-DC434836E087}" srcOrd="0" destOrd="0" presId="urn:microsoft.com/office/officeart/2008/layout/LinedList"/>
    <dgm:cxn modelId="{CCE8FF2D-FD18-4483-B541-8579AFC11C2A}" type="presOf" srcId="{8D7CB928-84FB-4284-BED2-D63FCDC034F8}" destId="{9192C293-9E68-46F0-80CE-6697563689CC}" srcOrd="0" destOrd="0" presId="urn:microsoft.com/office/officeart/2008/layout/LinedList"/>
    <dgm:cxn modelId="{CABB495E-B39D-4E8B-A0D9-63B2D54A059D}" srcId="{8D7CB928-84FB-4284-BED2-D63FCDC034F8}" destId="{AA684D16-3D5E-45FB-B4FA-466EF47709C0}" srcOrd="1" destOrd="0" parTransId="{50D94D9D-7BF5-42F1-8BED-DE5B03B59F05}" sibTransId="{C82A161A-F437-4238-AE05-4DBB10E56A2D}"/>
    <dgm:cxn modelId="{6FF74766-7A47-4C0A-849E-BD01455FC94A}" srcId="{8D7CB928-84FB-4284-BED2-D63FCDC034F8}" destId="{E9ED8CE6-10AA-4F3D-B42F-D456EF45D86A}" srcOrd="3" destOrd="0" parTransId="{0D77A6E2-88FC-4447-BE53-9D8FF760B73A}" sibTransId="{3D8150D5-DAA3-4A07-A554-A12C2BFB14AD}"/>
    <dgm:cxn modelId="{B8D3ED47-3369-4AE3-BAA7-E5006E3EA1CB}" type="presOf" srcId="{F4F1D473-611E-43C2-98EA-54370DCFD4D6}" destId="{F061FC1B-43F9-43BE-BDF6-7E8DD08AB7CD}" srcOrd="0" destOrd="0" presId="urn:microsoft.com/office/officeart/2008/layout/LinedList"/>
    <dgm:cxn modelId="{36D96376-46FE-457B-BA07-D8B0B249A573}" type="presOf" srcId="{A839752A-CA97-4C65-910C-2571D644DF56}" destId="{CCFECED7-6DD9-458B-930E-FFD13035E424}" srcOrd="0" destOrd="0" presId="urn:microsoft.com/office/officeart/2008/layout/LinedList"/>
    <dgm:cxn modelId="{33BBBD59-92BE-49F9-8288-BF43C8BF16C6}" type="presOf" srcId="{AA684D16-3D5E-45FB-B4FA-466EF47709C0}" destId="{FB6B66FC-6018-47D9-8883-CE6BA763DF03}" srcOrd="0" destOrd="0" presId="urn:microsoft.com/office/officeart/2008/layout/LinedList"/>
    <dgm:cxn modelId="{3F12898B-74F7-4900-90E7-A8E8653C7E9F}" srcId="{8D7CB928-84FB-4284-BED2-D63FCDC034F8}" destId="{A839752A-CA97-4C65-910C-2571D644DF56}" srcOrd="5" destOrd="0" parTransId="{9CE5C80B-7953-46A5-8793-AB4A221318C9}" sibTransId="{23250D57-C0AB-4262-B25F-3841DAF27B05}"/>
    <dgm:cxn modelId="{3B6422A5-9330-45E7-8E3B-8125D6F1AFC4}" srcId="{8D7CB928-84FB-4284-BED2-D63FCDC034F8}" destId="{7A97DE61-17F5-4FFB-B9AE-6F934D875C0E}" srcOrd="0" destOrd="0" parTransId="{F8ACFAAB-8921-40D3-8BED-8CA42B6BF411}" sibTransId="{AF1EE2AD-B5E4-4296-A168-C670C27F2703}"/>
    <dgm:cxn modelId="{8ACAFBDA-74E6-4280-9608-E358D806BD9B}" type="presOf" srcId="{7A97DE61-17F5-4FFB-B9AE-6F934D875C0E}" destId="{DC0F1B74-113D-4B51-BEF9-FCEAFF2C6E12}" srcOrd="0" destOrd="0" presId="urn:microsoft.com/office/officeart/2008/layout/LinedList"/>
    <dgm:cxn modelId="{33256EDD-1E4E-4787-9620-5DC2C00FB5B8}" srcId="{8D7CB928-84FB-4284-BED2-D63FCDC034F8}" destId="{EE153E58-C90A-4FC7-84D8-3D85AC349F05}" srcOrd="4" destOrd="0" parTransId="{9023FE1B-1D39-43DB-9041-209D819F9F1A}" sibTransId="{167C26DA-8CD2-4ADB-8DEA-2AE988D722EF}"/>
    <dgm:cxn modelId="{C41AE8E9-3D08-4106-A375-6360B6F20F6F}" srcId="{8D7CB928-84FB-4284-BED2-D63FCDC034F8}" destId="{F4F1D473-611E-43C2-98EA-54370DCFD4D6}" srcOrd="2" destOrd="0" parTransId="{509853E8-2FF2-4DEE-BC8D-0129ED82D69A}" sibTransId="{BB0AD32D-3AD3-4F60-86D9-77CFAA76BE7F}"/>
    <dgm:cxn modelId="{B39AC9F1-CAE9-432E-956A-A7E8C1069673}" type="presOf" srcId="{E9ED8CE6-10AA-4F3D-B42F-D456EF45D86A}" destId="{70717A12-CC75-464B-878F-BD21A6865B93}" srcOrd="0" destOrd="0" presId="urn:microsoft.com/office/officeart/2008/layout/LinedList"/>
    <dgm:cxn modelId="{17B1F44A-59DA-458A-8530-E44DB55542C6}" type="presParOf" srcId="{9192C293-9E68-46F0-80CE-6697563689CC}" destId="{362A8373-784D-4E21-AD09-4EE0EA891120}" srcOrd="0" destOrd="0" presId="urn:microsoft.com/office/officeart/2008/layout/LinedList"/>
    <dgm:cxn modelId="{83F182A0-0CEC-4773-9590-FB5846857ED5}" type="presParOf" srcId="{9192C293-9E68-46F0-80CE-6697563689CC}" destId="{C190E787-9F2D-446D-B6E2-E4A3A3EE2E80}" srcOrd="1" destOrd="0" presId="urn:microsoft.com/office/officeart/2008/layout/LinedList"/>
    <dgm:cxn modelId="{97D158FD-49EA-4799-8534-FA571369BDB6}" type="presParOf" srcId="{C190E787-9F2D-446D-B6E2-E4A3A3EE2E80}" destId="{DC0F1B74-113D-4B51-BEF9-FCEAFF2C6E12}" srcOrd="0" destOrd="0" presId="urn:microsoft.com/office/officeart/2008/layout/LinedList"/>
    <dgm:cxn modelId="{755D8A2A-6FAB-457C-9957-D8820BCA76A9}" type="presParOf" srcId="{C190E787-9F2D-446D-B6E2-E4A3A3EE2E80}" destId="{E88A59A6-38A5-46E6-9EDC-5F47AC898AAB}" srcOrd="1" destOrd="0" presId="urn:microsoft.com/office/officeart/2008/layout/LinedList"/>
    <dgm:cxn modelId="{A2480A7B-E99D-41E8-B2C2-9EC42F4E75F0}" type="presParOf" srcId="{9192C293-9E68-46F0-80CE-6697563689CC}" destId="{0FD453BD-9C12-4AA6-8CEE-20768B836B43}" srcOrd="2" destOrd="0" presId="urn:microsoft.com/office/officeart/2008/layout/LinedList"/>
    <dgm:cxn modelId="{D11DA04A-936D-43E5-B715-4DE679E6BDC2}" type="presParOf" srcId="{9192C293-9E68-46F0-80CE-6697563689CC}" destId="{09D330B6-FBB0-40AE-9A44-1BF55D18754A}" srcOrd="3" destOrd="0" presId="urn:microsoft.com/office/officeart/2008/layout/LinedList"/>
    <dgm:cxn modelId="{5D874DE7-AD93-4E88-8EFB-875F6BEBB430}" type="presParOf" srcId="{09D330B6-FBB0-40AE-9A44-1BF55D18754A}" destId="{FB6B66FC-6018-47D9-8883-CE6BA763DF03}" srcOrd="0" destOrd="0" presId="urn:microsoft.com/office/officeart/2008/layout/LinedList"/>
    <dgm:cxn modelId="{957A2A59-AE45-4E77-B1F0-55BC38CB56A4}" type="presParOf" srcId="{09D330B6-FBB0-40AE-9A44-1BF55D18754A}" destId="{10CCD021-930A-4CB4-A63F-3ACA3A27B79C}" srcOrd="1" destOrd="0" presId="urn:microsoft.com/office/officeart/2008/layout/LinedList"/>
    <dgm:cxn modelId="{8F7EBAA2-8D00-42F5-9A6C-0B2FC2308806}" type="presParOf" srcId="{9192C293-9E68-46F0-80CE-6697563689CC}" destId="{B59D1C53-C518-4E02-82FB-2CFDD9F2B020}" srcOrd="4" destOrd="0" presId="urn:microsoft.com/office/officeart/2008/layout/LinedList"/>
    <dgm:cxn modelId="{BFF0D5EB-AC2F-4017-8AAA-783FB2D585E6}" type="presParOf" srcId="{9192C293-9E68-46F0-80CE-6697563689CC}" destId="{9A942FD2-C5D2-4AB5-BB60-DC2F1452F721}" srcOrd="5" destOrd="0" presId="urn:microsoft.com/office/officeart/2008/layout/LinedList"/>
    <dgm:cxn modelId="{4A0A99C2-FE7C-41C2-9FEA-CB26C30BC9EB}" type="presParOf" srcId="{9A942FD2-C5D2-4AB5-BB60-DC2F1452F721}" destId="{F061FC1B-43F9-43BE-BDF6-7E8DD08AB7CD}" srcOrd="0" destOrd="0" presId="urn:microsoft.com/office/officeart/2008/layout/LinedList"/>
    <dgm:cxn modelId="{4328203A-EC4E-4AC5-8190-33A6BB41CC69}" type="presParOf" srcId="{9A942FD2-C5D2-4AB5-BB60-DC2F1452F721}" destId="{5C110309-F701-461B-BBD7-639046D8158B}" srcOrd="1" destOrd="0" presId="urn:microsoft.com/office/officeart/2008/layout/LinedList"/>
    <dgm:cxn modelId="{9D0FAAD2-C003-4E7C-83EE-F1B89642A762}" type="presParOf" srcId="{9192C293-9E68-46F0-80CE-6697563689CC}" destId="{1C096712-5C6D-4EBD-8752-D6AA13FB635C}" srcOrd="6" destOrd="0" presId="urn:microsoft.com/office/officeart/2008/layout/LinedList"/>
    <dgm:cxn modelId="{75C7A321-09FD-4548-9AC9-6F40CA6429CB}" type="presParOf" srcId="{9192C293-9E68-46F0-80CE-6697563689CC}" destId="{D554DB23-1F11-40A3-9DFF-5BA2F8235372}" srcOrd="7" destOrd="0" presId="urn:microsoft.com/office/officeart/2008/layout/LinedList"/>
    <dgm:cxn modelId="{530C5D92-2531-4377-8CA1-A58A4B18EA42}" type="presParOf" srcId="{D554DB23-1F11-40A3-9DFF-5BA2F8235372}" destId="{70717A12-CC75-464B-878F-BD21A6865B93}" srcOrd="0" destOrd="0" presId="urn:microsoft.com/office/officeart/2008/layout/LinedList"/>
    <dgm:cxn modelId="{0CA989D2-C5F6-441F-9551-DA620D2DB08B}" type="presParOf" srcId="{D554DB23-1F11-40A3-9DFF-5BA2F8235372}" destId="{D5C3E741-EAE0-46DC-9F48-90E3432C07A6}" srcOrd="1" destOrd="0" presId="urn:microsoft.com/office/officeart/2008/layout/LinedList"/>
    <dgm:cxn modelId="{44099FCF-8185-4995-B84F-7518D911DD32}" type="presParOf" srcId="{9192C293-9E68-46F0-80CE-6697563689CC}" destId="{D27EE0E4-0551-4B0F-A5D9-2222E9516B9D}" srcOrd="8" destOrd="0" presId="urn:microsoft.com/office/officeart/2008/layout/LinedList"/>
    <dgm:cxn modelId="{A4D749A4-45DA-4DCB-B5AD-BBA7D5951951}" type="presParOf" srcId="{9192C293-9E68-46F0-80CE-6697563689CC}" destId="{D9CF7351-5C6A-4E6A-BFB3-16ECB922EE0D}" srcOrd="9" destOrd="0" presId="urn:microsoft.com/office/officeart/2008/layout/LinedList"/>
    <dgm:cxn modelId="{99B414BD-5448-496B-952A-38BA0C1F330B}" type="presParOf" srcId="{D9CF7351-5C6A-4E6A-BFB3-16ECB922EE0D}" destId="{B5CB9446-A4E3-4F41-AD61-DC434836E087}" srcOrd="0" destOrd="0" presId="urn:microsoft.com/office/officeart/2008/layout/LinedList"/>
    <dgm:cxn modelId="{E385247E-1E64-4473-9414-005A1E0B1EE2}" type="presParOf" srcId="{D9CF7351-5C6A-4E6A-BFB3-16ECB922EE0D}" destId="{D819AB51-4E0C-4619-B263-BFFBC491EEDD}" srcOrd="1" destOrd="0" presId="urn:microsoft.com/office/officeart/2008/layout/LinedList"/>
    <dgm:cxn modelId="{BD363B0A-237E-4DCD-A434-8AD95CC3029D}" type="presParOf" srcId="{9192C293-9E68-46F0-80CE-6697563689CC}" destId="{E29EDF36-C633-4A4B-A9D3-9291F2D9B574}" srcOrd="10" destOrd="0" presId="urn:microsoft.com/office/officeart/2008/layout/LinedList"/>
    <dgm:cxn modelId="{B2B051DB-0D09-4890-9ED8-BEEDF8692A8D}" type="presParOf" srcId="{9192C293-9E68-46F0-80CE-6697563689CC}" destId="{9B0CEF8D-EC79-4F71-AD50-6651A8D8B253}" srcOrd="11" destOrd="0" presId="urn:microsoft.com/office/officeart/2008/layout/LinedList"/>
    <dgm:cxn modelId="{C3CCBEE1-55A9-4FEC-8AF5-CBEE5AFBF1D1}" type="presParOf" srcId="{9B0CEF8D-EC79-4F71-AD50-6651A8D8B253}" destId="{CCFECED7-6DD9-458B-930E-FFD13035E424}" srcOrd="0" destOrd="0" presId="urn:microsoft.com/office/officeart/2008/layout/LinedList"/>
    <dgm:cxn modelId="{CB8F0A73-7FCD-43ED-8154-FED0F768882C}" type="presParOf" srcId="{9B0CEF8D-EC79-4F71-AD50-6651A8D8B253}" destId="{CFB2F62D-DFF2-4A59-A433-C63430A6C4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8E052-D85B-4FE4-A4FC-568171411B84}">
      <dsp:nvSpPr>
        <dsp:cNvPr id="0" name=""/>
        <dsp:cNvSpPr/>
      </dsp:nvSpPr>
      <dsp:spPr>
        <a:xfrm>
          <a:off x="0" y="1799"/>
          <a:ext cx="5545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8C590-7CC6-4142-A4F9-C29DB4E0FCF9}">
      <dsp:nvSpPr>
        <dsp:cNvPr id="0" name=""/>
        <dsp:cNvSpPr/>
      </dsp:nvSpPr>
      <dsp:spPr>
        <a:xfrm>
          <a:off x="0" y="1799"/>
          <a:ext cx="554552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Latinski jezik</a:t>
          </a:r>
          <a:endParaRPr lang="en-US" sz="3000" kern="1200"/>
        </a:p>
      </dsp:txBody>
      <dsp:txXfrm>
        <a:off x="0" y="1799"/>
        <a:ext cx="5545527" cy="613498"/>
      </dsp:txXfrm>
    </dsp:sp>
    <dsp:sp modelId="{622641AD-250A-4304-B525-B53FC17FC746}">
      <dsp:nvSpPr>
        <dsp:cNvPr id="0" name=""/>
        <dsp:cNvSpPr/>
      </dsp:nvSpPr>
      <dsp:spPr>
        <a:xfrm>
          <a:off x="0" y="615297"/>
          <a:ext cx="5545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A1996-E02B-4D16-B5C3-C4895B55156A}">
      <dsp:nvSpPr>
        <dsp:cNvPr id="0" name=""/>
        <dsp:cNvSpPr/>
      </dsp:nvSpPr>
      <dsp:spPr>
        <a:xfrm>
          <a:off x="0" y="615297"/>
          <a:ext cx="554552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Beskvasni kruh</a:t>
          </a:r>
          <a:endParaRPr lang="en-US" sz="3000" kern="1200" dirty="0"/>
        </a:p>
      </dsp:txBody>
      <dsp:txXfrm>
        <a:off x="0" y="615297"/>
        <a:ext cx="5545527" cy="613498"/>
      </dsp:txXfrm>
    </dsp:sp>
    <dsp:sp modelId="{DD62D7F1-3505-4D8C-BF27-9E22B160B792}">
      <dsp:nvSpPr>
        <dsp:cNvPr id="0" name=""/>
        <dsp:cNvSpPr/>
      </dsp:nvSpPr>
      <dsp:spPr>
        <a:xfrm>
          <a:off x="0" y="1228795"/>
          <a:ext cx="5545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C081F-D7CA-4943-BF0F-00FC772382DC}">
      <dsp:nvSpPr>
        <dsp:cNvPr id="0" name=""/>
        <dsp:cNvSpPr/>
      </dsp:nvSpPr>
      <dsp:spPr>
        <a:xfrm>
          <a:off x="0" y="1228795"/>
          <a:ext cx="554552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Obavezni Celibat</a:t>
          </a:r>
          <a:endParaRPr lang="en-US" sz="3000" kern="1200"/>
        </a:p>
      </dsp:txBody>
      <dsp:txXfrm>
        <a:off x="0" y="1228795"/>
        <a:ext cx="5545527" cy="613498"/>
      </dsp:txXfrm>
    </dsp:sp>
    <dsp:sp modelId="{04865661-5B1C-4067-9D26-6869020A0BA2}">
      <dsp:nvSpPr>
        <dsp:cNvPr id="0" name=""/>
        <dsp:cNvSpPr/>
      </dsp:nvSpPr>
      <dsp:spPr>
        <a:xfrm>
          <a:off x="0" y="1842294"/>
          <a:ext cx="5545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B1E7F-0002-4495-B923-4CE7511A0039}">
      <dsp:nvSpPr>
        <dsp:cNvPr id="0" name=""/>
        <dsp:cNvSpPr/>
      </dsp:nvSpPr>
      <dsp:spPr>
        <a:xfrm>
          <a:off x="0" y="1842294"/>
          <a:ext cx="554552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Papa je glavni</a:t>
          </a:r>
          <a:endParaRPr lang="en-US" sz="3000" kern="1200"/>
        </a:p>
      </dsp:txBody>
      <dsp:txXfrm>
        <a:off x="0" y="1842294"/>
        <a:ext cx="5545527" cy="613498"/>
      </dsp:txXfrm>
    </dsp:sp>
    <dsp:sp modelId="{4A7F0AF6-3CA7-4E11-9099-DA2C004CD6E0}">
      <dsp:nvSpPr>
        <dsp:cNvPr id="0" name=""/>
        <dsp:cNvSpPr/>
      </dsp:nvSpPr>
      <dsp:spPr>
        <a:xfrm>
          <a:off x="0" y="2455792"/>
          <a:ext cx="5545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6223A-55D7-48A4-8276-A003D751B254}">
      <dsp:nvSpPr>
        <dsp:cNvPr id="0" name=""/>
        <dsp:cNvSpPr/>
      </dsp:nvSpPr>
      <dsp:spPr>
        <a:xfrm>
          <a:off x="0" y="2455792"/>
          <a:ext cx="554552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 err="1"/>
            <a:t>Filioque</a:t>
          </a:r>
          <a:r>
            <a:rPr lang="hr-HR" sz="3000" kern="1200" dirty="0"/>
            <a:t> </a:t>
          </a:r>
          <a:endParaRPr lang="en-US" sz="3000" kern="1200" dirty="0"/>
        </a:p>
      </dsp:txBody>
      <dsp:txXfrm>
        <a:off x="0" y="2455792"/>
        <a:ext cx="5545527" cy="613498"/>
      </dsp:txXfrm>
    </dsp:sp>
    <dsp:sp modelId="{64494EE5-E72E-46C6-A807-9DA2CF585263}">
      <dsp:nvSpPr>
        <dsp:cNvPr id="0" name=""/>
        <dsp:cNvSpPr/>
      </dsp:nvSpPr>
      <dsp:spPr>
        <a:xfrm>
          <a:off x="0" y="3069290"/>
          <a:ext cx="5545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62439-5B35-4B74-90F6-7312BADA5311}">
      <dsp:nvSpPr>
        <dsp:cNvPr id="0" name=""/>
        <dsp:cNvSpPr/>
      </dsp:nvSpPr>
      <dsp:spPr>
        <a:xfrm>
          <a:off x="0" y="3069290"/>
          <a:ext cx="554552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Čistilište</a:t>
          </a:r>
          <a:endParaRPr lang="en-US" sz="3000" kern="1200"/>
        </a:p>
      </dsp:txBody>
      <dsp:txXfrm>
        <a:off x="0" y="3069290"/>
        <a:ext cx="5545527" cy="613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A8373-784D-4E21-AD09-4EE0EA891120}">
      <dsp:nvSpPr>
        <dsp:cNvPr id="0" name=""/>
        <dsp:cNvSpPr/>
      </dsp:nvSpPr>
      <dsp:spPr>
        <a:xfrm>
          <a:off x="0" y="1799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F1B74-113D-4B51-BEF9-FCEAFF2C6E12}">
      <dsp:nvSpPr>
        <dsp:cNvPr id="0" name=""/>
        <dsp:cNvSpPr/>
      </dsp:nvSpPr>
      <dsp:spPr>
        <a:xfrm>
          <a:off x="0" y="1799"/>
          <a:ext cx="5183188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baseline="0"/>
            <a:t>Grčki jezik</a:t>
          </a:r>
          <a:endParaRPr lang="en-US" sz="3000" kern="1200"/>
        </a:p>
      </dsp:txBody>
      <dsp:txXfrm>
        <a:off x="0" y="1799"/>
        <a:ext cx="5183188" cy="613498"/>
      </dsp:txXfrm>
    </dsp:sp>
    <dsp:sp modelId="{0FD453BD-9C12-4AA6-8CEE-20768B836B43}">
      <dsp:nvSpPr>
        <dsp:cNvPr id="0" name=""/>
        <dsp:cNvSpPr/>
      </dsp:nvSpPr>
      <dsp:spPr>
        <a:xfrm>
          <a:off x="0" y="615297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B66FC-6018-47D9-8883-CE6BA763DF03}">
      <dsp:nvSpPr>
        <dsp:cNvPr id="0" name=""/>
        <dsp:cNvSpPr/>
      </dsp:nvSpPr>
      <dsp:spPr>
        <a:xfrm>
          <a:off x="0" y="615297"/>
          <a:ext cx="5183188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baseline="0"/>
            <a:t>Kvasni kruh</a:t>
          </a:r>
          <a:endParaRPr lang="en-US" sz="3000" kern="1200"/>
        </a:p>
      </dsp:txBody>
      <dsp:txXfrm>
        <a:off x="0" y="615297"/>
        <a:ext cx="5183188" cy="613498"/>
      </dsp:txXfrm>
    </dsp:sp>
    <dsp:sp modelId="{B59D1C53-C518-4E02-82FB-2CFDD9F2B020}">
      <dsp:nvSpPr>
        <dsp:cNvPr id="0" name=""/>
        <dsp:cNvSpPr/>
      </dsp:nvSpPr>
      <dsp:spPr>
        <a:xfrm>
          <a:off x="0" y="1228795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1FC1B-43F9-43BE-BDF6-7E8DD08AB7CD}">
      <dsp:nvSpPr>
        <dsp:cNvPr id="0" name=""/>
        <dsp:cNvSpPr/>
      </dsp:nvSpPr>
      <dsp:spPr>
        <a:xfrm>
          <a:off x="0" y="1228795"/>
          <a:ext cx="5183188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baseline="0" dirty="0"/>
            <a:t>Neobavezni celibat</a:t>
          </a:r>
          <a:endParaRPr lang="en-US" sz="3000" kern="1200" dirty="0"/>
        </a:p>
      </dsp:txBody>
      <dsp:txXfrm>
        <a:off x="0" y="1228795"/>
        <a:ext cx="5183188" cy="613498"/>
      </dsp:txXfrm>
    </dsp:sp>
    <dsp:sp modelId="{1C096712-5C6D-4EBD-8752-D6AA13FB635C}">
      <dsp:nvSpPr>
        <dsp:cNvPr id="0" name=""/>
        <dsp:cNvSpPr/>
      </dsp:nvSpPr>
      <dsp:spPr>
        <a:xfrm>
          <a:off x="0" y="1842294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17A12-CC75-464B-878F-BD21A6865B93}">
      <dsp:nvSpPr>
        <dsp:cNvPr id="0" name=""/>
        <dsp:cNvSpPr/>
      </dsp:nvSpPr>
      <dsp:spPr>
        <a:xfrm>
          <a:off x="0" y="1842294"/>
          <a:ext cx="5183188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baseline="0"/>
            <a:t>Papa nije glavni</a:t>
          </a:r>
          <a:endParaRPr lang="en-US" sz="3000" kern="1200"/>
        </a:p>
      </dsp:txBody>
      <dsp:txXfrm>
        <a:off x="0" y="1842294"/>
        <a:ext cx="5183188" cy="613498"/>
      </dsp:txXfrm>
    </dsp:sp>
    <dsp:sp modelId="{D27EE0E4-0551-4B0F-A5D9-2222E9516B9D}">
      <dsp:nvSpPr>
        <dsp:cNvPr id="0" name=""/>
        <dsp:cNvSpPr/>
      </dsp:nvSpPr>
      <dsp:spPr>
        <a:xfrm>
          <a:off x="0" y="2455792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B9446-A4E3-4F41-AD61-DC434836E087}">
      <dsp:nvSpPr>
        <dsp:cNvPr id="0" name=""/>
        <dsp:cNvSpPr/>
      </dsp:nvSpPr>
      <dsp:spPr>
        <a:xfrm>
          <a:off x="0" y="2455792"/>
          <a:ext cx="5183188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baseline="0" dirty="0"/>
            <a:t>Nema </a:t>
          </a:r>
          <a:r>
            <a:rPr lang="hr-HR" sz="3000" kern="1200" baseline="0" dirty="0" err="1"/>
            <a:t>filioque</a:t>
          </a:r>
          <a:endParaRPr lang="en-US" sz="3000" kern="1200" dirty="0"/>
        </a:p>
      </dsp:txBody>
      <dsp:txXfrm>
        <a:off x="0" y="2455792"/>
        <a:ext cx="5183188" cy="613498"/>
      </dsp:txXfrm>
    </dsp:sp>
    <dsp:sp modelId="{E29EDF36-C633-4A4B-A9D3-9291F2D9B574}">
      <dsp:nvSpPr>
        <dsp:cNvPr id="0" name=""/>
        <dsp:cNvSpPr/>
      </dsp:nvSpPr>
      <dsp:spPr>
        <a:xfrm>
          <a:off x="0" y="3069290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ECED7-6DD9-458B-930E-FFD13035E424}">
      <dsp:nvSpPr>
        <dsp:cNvPr id="0" name=""/>
        <dsp:cNvSpPr/>
      </dsp:nvSpPr>
      <dsp:spPr>
        <a:xfrm>
          <a:off x="0" y="3069290"/>
          <a:ext cx="5183188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baseline="0"/>
            <a:t>Nema čistilišta</a:t>
          </a:r>
          <a:endParaRPr lang="en-US" sz="3000" kern="1200"/>
        </a:p>
      </dsp:txBody>
      <dsp:txXfrm>
        <a:off x="0" y="3069290"/>
        <a:ext cx="5183188" cy="613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9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5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1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5BCBE-C28F-D510-7103-342890A6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4BC12B-0A23-07B2-92C2-8D962A8F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426777-FB40-7281-376C-8A7DCEBD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E2202E-F695-5831-BB6E-E427D45E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05CCE4-577B-12BA-65FA-789F208D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0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C13684-E4A2-1E82-2EBF-AC081194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358821-B31F-4910-5C6E-1D8E6103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C4772D0-4BA8-32A7-73CC-111BB9CDB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3B333BE-7944-F6EA-692F-2705395A9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6533688-EAC9-0C80-E1E0-E545D3585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73A8FA0-B47C-8B9C-120F-B0429336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CC739DE-33CE-9418-FD36-665FCE50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9B47F3-8DEE-A388-5C28-53AB68D6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5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1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B61A92-69A5-4D8E-AEBB-E519BD4E083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6D4B1C-F8E2-4C6C-8A8A-7078BC33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jeraidjela.com/raskol-istoka-i-zapada-1054/" TargetMode="External"/><Relationship Id="rId3" Type="http://schemas.openxmlformats.org/officeDocument/2006/relationships/hyperlink" Target="https://www.enciklopedija.hr/Natuknica.aspx?ID=12747" TargetMode="External"/><Relationship Id="rId7" Type="http://schemas.openxmlformats.org/officeDocument/2006/relationships/hyperlink" Target="https://narod.hr/kultura/16-srpnja-1054-veliki-crkveni-raskol-istocne-zapadne-crkve" TargetMode="External"/><Relationship Id="rId2" Type="http://schemas.openxmlformats.org/officeDocument/2006/relationships/hyperlink" Target="https://hr.wikipedia.org/wiki/Crkveni_rasko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narod.hr/kultura/16-srpnja-1054-crkveni-raskol-uzroci-posljedice-i-perspektiva" TargetMode="External"/><Relationship Id="rId11" Type="http://schemas.openxmlformats.org/officeDocument/2006/relationships/hyperlink" Target="https://narod.hr/kultura/papa-franjo-patrijarh-bartolomej-zajedno-molili-za-crkveno-jedinstvo" TargetMode="External"/><Relationship Id="rId5" Type="http://schemas.openxmlformats.org/officeDocument/2006/relationships/hyperlink" Target="https://hr.wikipedia.org/wiki/Ekumenizam" TargetMode="External"/><Relationship Id="rId10" Type="http://schemas.openxmlformats.org/officeDocument/2006/relationships/hyperlink" Target="https://orthodoxhr.wordpress.com/2016/05/05/o-razlikama-izmedu-katolicke-i-pravoslavne-crkve-1-dio/" TargetMode="External"/><Relationship Id="rId4" Type="http://schemas.openxmlformats.org/officeDocument/2006/relationships/hyperlink" Target="https://www.vjeraidjela.com/istocni-raskol-1054-video/" TargetMode="External"/><Relationship Id="rId9" Type="http://schemas.openxmlformats.org/officeDocument/2006/relationships/hyperlink" Target="https://en.wikipedia.org/wiki/humbert_of_silva_candi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 današnji dan 1054. godine se desio crkveni raskol - Ljubuški  Informativno, kulturno, sportski portal - Ljubuški u srcu">
            <a:extLst>
              <a:ext uri="{FF2B5EF4-FFF2-40B4-BE49-F238E27FC236}">
                <a16:creationId xmlns:a16="http://schemas.microsoft.com/office/drawing/2014/main" id="{CBD7FCCA-BA92-5BC8-F04A-E58DAEB3B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 bwMode="auto">
          <a:xfrm>
            <a:off x="20" y="-38099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D567F1A-57E5-41A1-FFA6-33C056B75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Crkveni raskol</a:t>
            </a:r>
            <a:endParaRPr lang="en-US" sz="6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98ADE-AE25-C8B4-49DD-3CCCA62D7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r-HR" sz="2400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Napravila: Monika Lulić, 2.a</a:t>
            </a:r>
            <a:endParaRPr lang="en-US" sz="2400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0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238346-DAC5-049C-212D-DAF4CCD5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r-HR" dirty="0"/>
              <a:t>O crkvenom raskolu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F9D28E-D9F4-D386-08A8-30C11CC6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762500" cy="42675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 srpnja 1054.</a:t>
            </a:r>
          </a:p>
          <a:p>
            <a:pPr>
              <a:lnSpc>
                <a:spcPct val="10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Veliki raskol ili Velika šizma</a:t>
            </a:r>
          </a:p>
          <a:p>
            <a:pPr>
              <a:lnSpc>
                <a:spcPct val="10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Crkva podijeljena na Istočnu i Zapadnu</a:t>
            </a:r>
          </a:p>
          <a:p>
            <a:pPr>
              <a:lnSpc>
                <a:spcPct val="10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vladavine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arigradskoga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patrijarha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Mihajla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I.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Celularija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Lava IX.</a:t>
            </a:r>
            <a:endParaRPr lang="hr-HR" sz="2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hr-HR" sz="2000" dirty="0"/>
          </a:p>
        </p:txBody>
      </p:sp>
      <p:pic>
        <p:nvPicPr>
          <p:cNvPr id="2050" name="Picture 2" descr="16. srpnja 1054. – veliki crkveni raskol Istočne i Zapadne Crkve – narod.hr">
            <a:extLst>
              <a:ext uri="{FF2B5EF4-FFF2-40B4-BE49-F238E27FC236}">
                <a16:creationId xmlns:a16="http://schemas.microsoft.com/office/drawing/2014/main" id="{7035D159-916A-0DDF-BF16-CC5AC1269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4009"/>
          <a:stretch/>
        </p:blipFill>
        <p:spPr bwMode="auto"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9FA281D7-31E3-7CCE-5B9B-699536CFF4C7}"/>
              </a:ext>
            </a:extLst>
          </p:cNvPr>
          <p:cNvGrpSpPr/>
          <p:nvPr/>
        </p:nvGrpSpPr>
        <p:grpSpPr>
          <a:xfrm>
            <a:off x="12402713" y="763806"/>
            <a:ext cx="6666833" cy="1018119"/>
            <a:chOff x="0" y="20381"/>
            <a:chExt cx="6666833" cy="1018119"/>
          </a:xfrm>
        </p:grpSpPr>
        <p:sp>
          <p:nvSpPr>
            <p:cNvPr id="32" name="Pravokutnik: zaobljeni kutovi 31">
              <a:extLst>
                <a:ext uri="{FF2B5EF4-FFF2-40B4-BE49-F238E27FC236}">
                  <a16:creationId xmlns:a16="http://schemas.microsoft.com/office/drawing/2014/main" id="{7C639A58-F087-72D2-C29C-1EB4B3ACE5F7}"/>
                </a:ext>
              </a:extLst>
            </p:cNvPr>
            <p:cNvSpPr/>
            <p:nvPr/>
          </p:nvSpPr>
          <p:spPr>
            <a:xfrm>
              <a:off x="0" y="20381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Pravokutnik: zaobljeni kutovi 4">
              <a:extLst>
                <a:ext uri="{FF2B5EF4-FFF2-40B4-BE49-F238E27FC236}">
                  <a16:creationId xmlns:a16="http://schemas.microsoft.com/office/drawing/2014/main" id="{D2C157AF-A81A-0506-2BA4-68F407C70A2B}"/>
                </a:ext>
              </a:extLst>
            </p:cNvPr>
            <p:cNvSpPr txBox="1"/>
            <p:nvPr/>
          </p:nvSpPr>
          <p:spPr>
            <a:xfrm>
              <a:off x="49700" y="70081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Prebacivanje sjedišta carstva u Carigrad</a:t>
              </a:r>
              <a:endParaRPr lang="en-US" sz="2800" kern="1200" dirty="0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C3F78D99-73B4-1313-21FA-85AE0AB494E2}"/>
              </a:ext>
            </a:extLst>
          </p:cNvPr>
          <p:cNvGrpSpPr/>
          <p:nvPr/>
        </p:nvGrpSpPr>
        <p:grpSpPr>
          <a:xfrm>
            <a:off x="13669538" y="1862565"/>
            <a:ext cx="6666833" cy="1018119"/>
            <a:chOff x="0" y="1119140"/>
            <a:chExt cx="6666833" cy="1018119"/>
          </a:xfrm>
        </p:grpSpPr>
        <p:sp>
          <p:nvSpPr>
            <p:cNvPr id="30" name="Pravokutnik: zaobljeni kutovi 29">
              <a:extLst>
                <a:ext uri="{FF2B5EF4-FFF2-40B4-BE49-F238E27FC236}">
                  <a16:creationId xmlns:a16="http://schemas.microsoft.com/office/drawing/2014/main" id="{FD0E3F40-8B3C-AD24-FDA2-77DE78A6F3BB}"/>
                </a:ext>
              </a:extLst>
            </p:cNvPr>
            <p:cNvSpPr/>
            <p:nvPr/>
          </p:nvSpPr>
          <p:spPr>
            <a:xfrm>
              <a:off x="0" y="1119140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9635"/>
                <a:satOff val="2060"/>
                <a:lumOff val="6015"/>
                <a:alphaOff val="0"/>
              </a:schemeClr>
            </a:fillRef>
            <a:effectRef idx="1">
              <a:schemeClr val="accent1">
                <a:shade val="80000"/>
                <a:hueOff val="79635"/>
                <a:satOff val="2060"/>
                <a:lumOff val="60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ravokutnik: zaobljeni kutovi 6">
              <a:extLst>
                <a:ext uri="{FF2B5EF4-FFF2-40B4-BE49-F238E27FC236}">
                  <a16:creationId xmlns:a16="http://schemas.microsoft.com/office/drawing/2014/main" id="{B45AC539-CFE9-D68C-B19E-838BE5F68F16}"/>
                </a:ext>
              </a:extLst>
            </p:cNvPr>
            <p:cNvSpPr txBox="1"/>
            <p:nvPr/>
          </p:nvSpPr>
          <p:spPr>
            <a:xfrm>
              <a:off x="49700" y="1168840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Podjela carstva na Istočno i Zapadno</a:t>
              </a:r>
              <a:endParaRPr lang="en-US" sz="2800" kern="1200" dirty="0"/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67D26790-18D8-4670-630F-27E6557010A7}"/>
              </a:ext>
            </a:extLst>
          </p:cNvPr>
          <p:cNvGrpSpPr/>
          <p:nvPr/>
        </p:nvGrpSpPr>
        <p:grpSpPr>
          <a:xfrm>
            <a:off x="14945888" y="2919940"/>
            <a:ext cx="6666833" cy="1018119"/>
            <a:chOff x="0" y="2217900"/>
            <a:chExt cx="6666833" cy="1018119"/>
          </a:xfrm>
        </p:grpSpPr>
        <p:sp>
          <p:nvSpPr>
            <p:cNvPr id="28" name="Pravokutnik: zaobljeni kutovi 27">
              <a:extLst>
                <a:ext uri="{FF2B5EF4-FFF2-40B4-BE49-F238E27FC236}">
                  <a16:creationId xmlns:a16="http://schemas.microsoft.com/office/drawing/2014/main" id="{068708C3-6112-F827-3A28-08CE126F3B6D}"/>
                </a:ext>
              </a:extLst>
            </p:cNvPr>
            <p:cNvSpPr/>
            <p:nvPr/>
          </p:nvSpPr>
          <p:spPr>
            <a:xfrm>
              <a:off x="0" y="2217900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9270"/>
                <a:satOff val="4120"/>
                <a:lumOff val="12029"/>
                <a:alphaOff val="0"/>
              </a:schemeClr>
            </a:fillRef>
            <a:effectRef idx="1">
              <a:schemeClr val="accent1">
                <a:shade val="80000"/>
                <a:hueOff val="159270"/>
                <a:satOff val="4120"/>
                <a:lumOff val="12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ravokutnik: zaobljeni kutovi 8">
              <a:extLst>
                <a:ext uri="{FF2B5EF4-FFF2-40B4-BE49-F238E27FC236}">
                  <a16:creationId xmlns:a16="http://schemas.microsoft.com/office/drawing/2014/main" id="{EC68F794-5515-3A72-F58D-3E405CDE613D}"/>
                </a:ext>
              </a:extLst>
            </p:cNvPr>
            <p:cNvSpPr txBox="1"/>
            <p:nvPr/>
          </p:nvSpPr>
          <p:spPr>
            <a:xfrm>
              <a:off x="49700" y="2267600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Razlike između grčke i latinske kulture</a:t>
              </a:r>
              <a:endParaRPr lang="en-US" sz="2800" kern="1200" dirty="0"/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FC898FF-5B51-0CE3-F08D-830B70B64122}"/>
              </a:ext>
            </a:extLst>
          </p:cNvPr>
          <p:cNvGrpSpPr/>
          <p:nvPr/>
        </p:nvGrpSpPr>
        <p:grpSpPr>
          <a:xfrm>
            <a:off x="15860288" y="3998747"/>
            <a:ext cx="6666833" cy="1018119"/>
            <a:chOff x="0" y="3316659"/>
            <a:chExt cx="6666833" cy="1018119"/>
          </a:xfrm>
        </p:grpSpPr>
        <p:sp>
          <p:nvSpPr>
            <p:cNvPr id="26" name="Pravokutnik: zaobljeni kutovi 25">
              <a:extLst>
                <a:ext uri="{FF2B5EF4-FFF2-40B4-BE49-F238E27FC236}">
                  <a16:creationId xmlns:a16="http://schemas.microsoft.com/office/drawing/2014/main" id="{E0D4D2EC-010B-67DA-49A5-0F548CE2E43E}"/>
                </a:ext>
              </a:extLst>
            </p:cNvPr>
            <p:cNvSpPr/>
            <p:nvPr/>
          </p:nvSpPr>
          <p:spPr>
            <a:xfrm>
              <a:off x="0" y="3316659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38905"/>
                <a:satOff val="6179"/>
                <a:lumOff val="18044"/>
                <a:alphaOff val="0"/>
              </a:schemeClr>
            </a:fillRef>
            <a:effectRef idx="1">
              <a:schemeClr val="accent1">
                <a:shade val="80000"/>
                <a:hueOff val="238905"/>
                <a:satOff val="6179"/>
                <a:lumOff val="1804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ravokutnik: zaobljeni kutovi 10">
              <a:extLst>
                <a:ext uri="{FF2B5EF4-FFF2-40B4-BE49-F238E27FC236}">
                  <a16:creationId xmlns:a16="http://schemas.microsoft.com/office/drawing/2014/main" id="{9D876686-65E1-09E0-5298-D7AB26C07750}"/>
                </a:ext>
              </a:extLst>
            </p:cNvPr>
            <p:cNvSpPr txBox="1"/>
            <p:nvPr/>
          </p:nvSpPr>
          <p:spPr>
            <a:xfrm>
              <a:off x="49700" y="3366359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/>
                <a:t>Uplitanje politike u crkvu</a:t>
              </a:r>
              <a:endParaRPr lang="en-US" sz="2800" kern="1200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EE16054-5A37-9135-C71B-EBB5FCDE8133}"/>
              </a:ext>
            </a:extLst>
          </p:cNvPr>
          <p:cNvGrpSpPr/>
          <p:nvPr/>
        </p:nvGrpSpPr>
        <p:grpSpPr>
          <a:xfrm>
            <a:off x="16860413" y="5128638"/>
            <a:ext cx="6666833" cy="1018119"/>
            <a:chOff x="0" y="4415419"/>
            <a:chExt cx="6666833" cy="1018119"/>
          </a:xfrm>
        </p:grpSpPr>
        <p:sp>
          <p:nvSpPr>
            <p:cNvPr id="24" name="Pravokutnik: zaobljeni kutovi 23">
              <a:extLst>
                <a:ext uri="{FF2B5EF4-FFF2-40B4-BE49-F238E27FC236}">
                  <a16:creationId xmlns:a16="http://schemas.microsoft.com/office/drawing/2014/main" id="{C3A40310-4C4C-8301-C3F7-C84DDF3109CD}"/>
                </a:ext>
              </a:extLst>
            </p:cNvPr>
            <p:cNvSpPr/>
            <p:nvPr/>
          </p:nvSpPr>
          <p:spPr>
            <a:xfrm>
              <a:off x="0" y="4415419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18539"/>
                <a:satOff val="8239"/>
                <a:lumOff val="24058"/>
                <a:alphaOff val="0"/>
              </a:schemeClr>
            </a:fillRef>
            <a:effectRef idx="1">
              <a:schemeClr val="accent1">
                <a:shade val="80000"/>
                <a:hueOff val="318539"/>
                <a:satOff val="8239"/>
                <a:lumOff val="240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ravokutnik: zaobljeni kutovi 12">
              <a:extLst>
                <a:ext uri="{FF2B5EF4-FFF2-40B4-BE49-F238E27FC236}">
                  <a16:creationId xmlns:a16="http://schemas.microsoft.com/office/drawing/2014/main" id="{0EA897DB-A081-315A-8CC5-5541267B7563}"/>
                </a:ext>
              </a:extLst>
            </p:cNvPr>
            <p:cNvSpPr txBox="1"/>
            <p:nvPr/>
          </p:nvSpPr>
          <p:spPr>
            <a:xfrm>
              <a:off x="49700" y="4465119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R</a:t>
              </a:r>
              <a:r>
                <a:rPr lang="en-US" sz="2800" b="0" i="0" kern="1200" dirty="0" err="1"/>
                <a:t>asprava</a:t>
              </a:r>
              <a:r>
                <a:rPr lang="en-US" sz="2800" b="0" i="0" kern="1200" dirty="0"/>
                <a:t> o </a:t>
              </a:r>
              <a:r>
                <a:rPr lang="en-US" sz="2800" b="0" i="0" kern="1200" dirty="0" err="1"/>
                <a:t>uporabi</a:t>
              </a:r>
              <a:r>
                <a:rPr lang="en-US" sz="2800" b="0" i="0" kern="1200" dirty="0"/>
                <a:t> </a:t>
              </a:r>
              <a:r>
                <a:rPr lang="en-US" sz="2800" b="0" i="0" kern="1200" dirty="0" err="1"/>
                <a:t>beskvasnog</a:t>
              </a:r>
              <a:r>
                <a:rPr lang="en-US" sz="2800" b="0" i="0" kern="1200" dirty="0"/>
                <a:t> </a:t>
              </a:r>
              <a:r>
                <a:rPr lang="en-US" sz="2800" b="0" i="0" kern="1200" dirty="0" err="1"/>
                <a:t>kruha</a:t>
              </a:r>
              <a:r>
                <a:rPr lang="en-US" sz="2800" b="0" i="0" kern="1200" dirty="0"/>
                <a:t> u </a:t>
              </a:r>
              <a:r>
                <a:rPr lang="en-US" sz="2800" kern="1200" dirty="0" err="1"/>
                <a:t>bogoslužj</a:t>
              </a:r>
              <a:r>
                <a:rPr lang="hr-HR" sz="2800" kern="1200" dirty="0"/>
                <a:t>u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726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B888E2-B1F0-F946-51C5-D39CB63E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5" y="1721079"/>
            <a:ext cx="3574975" cy="3046864"/>
          </a:xfrm>
        </p:spPr>
        <p:txBody>
          <a:bodyPr anchor="ctr">
            <a:normAutofit/>
          </a:bodyPr>
          <a:lstStyle/>
          <a:p>
            <a:r>
              <a:rPr lang="hr-HR" sz="4000" dirty="0"/>
              <a:t>Uzroci crkvenog raskola</a:t>
            </a:r>
            <a:endParaRPr lang="en-US" sz="4000" dirty="0"/>
          </a:p>
        </p:txBody>
      </p:sp>
      <p:pic>
        <p:nvPicPr>
          <p:cNvPr id="6" name="Picture 2" descr="Slika na kojoj se prikazuje slikanje, odijevanje, osoba, umjetničko djelo&#10;&#10;Opis je automatski generiran">
            <a:extLst>
              <a:ext uri="{FF2B5EF4-FFF2-40B4-BE49-F238E27FC236}">
                <a16:creationId xmlns:a16="http://schemas.microsoft.com/office/drawing/2014/main" id="{EC7F33F8-EDCB-A155-9526-48D127AE3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4767" b="-1"/>
          <a:stretch/>
        </p:blipFill>
        <p:spPr bwMode="auto">
          <a:xfrm>
            <a:off x="-6327749" y="-3762516"/>
            <a:ext cx="5499187" cy="5471535"/>
          </a:xfrm>
          <a:custGeom>
            <a:avLst/>
            <a:gdLst/>
            <a:ahLst/>
            <a:cxnLst/>
            <a:rect l="l" t="t" r="r" b="b"/>
            <a:pathLst>
              <a:path w="4926647" h="4901874">
                <a:moveTo>
                  <a:pt x="2827942" y="2033"/>
                </a:moveTo>
                <a:cubicBezTo>
                  <a:pt x="2901705" y="5050"/>
                  <a:pt x="2973640" y="11422"/>
                  <a:pt x="3043325" y="21136"/>
                </a:cubicBezTo>
                <a:cubicBezTo>
                  <a:pt x="3600804" y="98849"/>
                  <a:pt x="4185553" y="476257"/>
                  <a:pt x="4498894" y="902802"/>
                </a:cubicBezTo>
                <a:cubicBezTo>
                  <a:pt x="4812235" y="1329346"/>
                  <a:pt x="4950223" y="2037621"/>
                  <a:pt x="4923373" y="2580407"/>
                </a:cubicBezTo>
                <a:cubicBezTo>
                  <a:pt x="4896522" y="3123192"/>
                  <a:pt x="4745612" y="3772883"/>
                  <a:pt x="4337788" y="4159516"/>
                </a:cubicBezTo>
                <a:cubicBezTo>
                  <a:pt x="3929963" y="4546150"/>
                  <a:pt x="3081282" y="4930377"/>
                  <a:pt x="2476425" y="4900207"/>
                </a:cubicBezTo>
                <a:cubicBezTo>
                  <a:pt x="1871566" y="4870038"/>
                  <a:pt x="1119757" y="4406651"/>
                  <a:pt x="708641" y="3978500"/>
                </a:cubicBezTo>
                <a:cubicBezTo>
                  <a:pt x="297525" y="3550349"/>
                  <a:pt x="-64504" y="2921632"/>
                  <a:pt x="9726" y="2331303"/>
                </a:cubicBezTo>
                <a:cubicBezTo>
                  <a:pt x="83957" y="1740973"/>
                  <a:pt x="273797" y="1052469"/>
                  <a:pt x="1154021" y="436525"/>
                </a:cubicBezTo>
                <a:cubicBezTo>
                  <a:pt x="1705608" y="124217"/>
                  <a:pt x="2311596" y="-19083"/>
                  <a:pt x="2827942" y="2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a 32">
            <a:extLst>
              <a:ext uri="{FF2B5EF4-FFF2-40B4-BE49-F238E27FC236}">
                <a16:creationId xmlns:a16="http://schemas.microsoft.com/office/drawing/2014/main" id="{827CEEF1-5C28-9461-9AE6-13C51BB0582C}"/>
              </a:ext>
            </a:extLst>
          </p:cNvPr>
          <p:cNvGrpSpPr/>
          <p:nvPr/>
        </p:nvGrpSpPr>
        <p:grpSpPr>
          <a:xfrm>
            <a:off x="4663495" y="979896"/>
            <a:ext cx="6666833" cy="1018119"/>
            <a:chOff x="0" y="20381"/>
            <a:chExt cx="6666833" cy="1018119"/>
          </a:xfrm>
        </p:grpSpPr>
        <p:sp>
          <p:nvSpPr>
            <p:cNvPr id="46" name="Pravokutnik: zaobljeni kutovi 45">
              <a:extLst>
                <a:ext uri="{FF2B5EF4-FFF2-40B4-BE49-F238E27FC236}">
                  <a16:creationId xmlns:a16="http://schemas.microsoft.com/office/drawing/2014/main" id="{6DA7999B-E0DA-5223-038F-B096CABA7B3B}"/>
                </a:ext>
              </a:extLst>
            </p:cNvPr>
            <p:cNvSpPr/>
            <p:nvPr/>
          </p:nvSpPr>
          <p:spPr>
            <a:xfrm>
              <a:off x="0" y="20381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Pravokutnik: zaobljeni kutovi 4">
              <a:extLst>
                <a:ext uri="{FF2B5EF4-FFF2-40B4-BE49-F238E27FC236}">
                  <a16:creationId xmlns:a16="http://schemas.microsoft.com/office/drawing/2014/main" id="{27183AAB-77C0-B177-D98C-BF468C5308DC}"/>
                </a:ext>
              </a:extLst>
            </p:cNvPr>
            <p:cNvSpPr txBox="1"/>
            <p:nvPr/>
          </p:nvSpPr>
          <p:spPr>
            <a:xfrm>
              <a:off x="49700" y="70081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Prebacivanje sjedišta carstva u Carigrad</a:t>
              </a:r>
              <a:endParaRPr lang="en-US" sz="2800" kern="1200" dirty="0"/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DDD13349-8763-80C2-E11B-5D49EAD1AD63}"/>
              </a:ext>
            </a:extLst>
          </p:cNvPr>
          <p:cNvGrpSpPr/>
          <p:nvPr/>
        </p:nvGrpSpPr>
        <p:grpSpPr>
          <a:xfrm>
            <a:off x="4663495" y="2078655"/>
            <a:ext cx="6666833" cy="1018119"/>
            <a:chOff x="0" y="1119140"/>
            <a:chExt cx="6666833" cy="1018119"/>
          </a:xfrm>
        </p:grpSpPr>
        <p:sp>
          <p:nvSpPr>
            <p:cNvPr id="44" name="Pravokutnik: zaobljeni kutovi 43">
              <a:extLst>
                <a:ext uri="{FF2B5EF4-FFF2-40B4-BE49-F238E27FC236}">
                  <a16:creationId xmlns:a16="http://schemas.microsoft.com/office/drawing/2014/main" id="{636C1513-BBCC-E251-834F-1723A36BFC34}"/>
                </a:ext>
              </a:extLst>
            </p:cNvPr>
            <p:cNvSpPr/>
            <p:nvPr/>
          </p:nvSpPr>
          <p:spPr>
            <a:xfrm>
              <a:off x="0" y="1119140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9635"/>
                <a:satOff val="2060"/>
                <a:lumOff val="6015"/>
                <a:alphaOff val="0"/>
              </a:schemeClr>
            </a:fillRef>
            <a:effectRef idx="1">
              <a:schemeClr val="accent1">
                <a:shade val="80000"/>
                <a:hueOff val="79635"/>
                <a:satOff val="2060"/>
                <a:lumOff val="60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Pravokutnik: zaobljeni kutovi 6">
              <a:extLst>
                <a:ext uri="{FF2B5EF4-FFF2-40B4-BE49-F238E27FC236}">
                  <a16:creationId xmlns:a16="http://schemas.microsoft.com/office/drawing/2014/main" id="{A48E56B9-9284-EDAE-4FA0-4DE1D8BCDB38}"/>
                </a:ext>
              </a:extLst>
            </p:cNvPr>
            <p:cNvSpPr txBox="1"/>
            <p:nvPr/>
          </p:nvSpPr>
          <p:spPr>
            <a:xfrm>
              <a:off x="49700" y="1168840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/>
                <a:t>Podjela carstva na Istočno i Zapadno</a:t>
              </a:r>
              <a:endParaRPr lang="en-US" sz="2800" kern="120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2C57810B-D7B2-28D3-9BC5-9F0750D0B9FC}"/>
              </a:ext>
            </a:extLst>
          </p:cNvPr>
          <p:cNvGrpSpPr/>
          <p:nvPr/>
        </p:nvGrpSpPr>
        <p:grpSpPr>
          <a:xfrm>
            <a:off x="4663495" y="3177415"/>
            <a:ext cx="6666833" cy="1018119"/>
            <a:chOff x="0" y="2217900"/>
            <a:chExt cx="6666833" cy="1018119"/>
          </a:xfrm>
        </p:grpSpPr>
        <p:sp>
          <p:nvSpPr>
            <p:cNvPr id="42" name="Pravokutnik: zaobljeni kutovi 41">
              <a:extLst>
                <a:ext uri="{FF2B5EF4-FFF2-40B4-BE49-F238E27FC236}">
                  <a16:creationId xmlns:a16="http://schemas.microsoft.com/office/drawing/2014/main" id="{934DCFCA-8E04-479B-44B7-D3A0C253E14B}"/>
                </a:ext>
              </a:extLst>
            </p:cNvPr>
            <p:cNvSpPr/>
            <p:nvPr/>
          </p:nvSpPr>
          <p:spPr>
            <a:xfrm>
              <a:off x="0" y="2217900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9270"/>
                <a:satOff val="4120"/>
                <a:lumOff val="12029"/>
                <a:alphaOff val="0"/>
              </a:schemeClr>
            </a:fillRef>
            <a:effectRef idx="1">
              <a:schemeClr val="accent1">
                <a:shade val="80000"/>
                <a:hueOff val="159270"/>
                <a:satOff val="4120"/>
                <a:lumOff val="12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Pravokutnik: zaobljeni kutovi 8">
              <a:extLst>
                <a:ext uri="{FF2B5EF4-FFF2-40B4-BE49-F238E27FC236}">
                  <a16:creationId xmlns:a16="http://schemas.microsoft.com/office/drawing/2014/main" id="{2EBED480-C090-9C9D-44BB-2AA8A1D175C0}"/>
                </a:ext>
              </a:extLst>
            </p:cNvPr>
            <p:cNvSpPr txBox="1"/>
            <p:nvPr/>
          </p:nvSpPr>
          <p:spPr>
            <a:xfrm>
              <a:off x="49700" y="2267600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Razlike između grčke i latinske kulture</a:t>
              </a:r>
              <a:endParaRPr lang="en-US" sz="2800" kern="1200" dirty="0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7B32DF5B-5F0D-F107-89B0-2E1FCD08BEFA}"/>
              </a:ext>
            </a:extLst>
          </p:cNvPr>
          <p:cNvGrpSpPr/>
          <p:nvPr/>
        </p:nvGrpSpPr>
        <p:grpSpPr>
          <a:xfrm>
            <a:off x="4663495" y="4276174"/>
            <a:ext cx="6666833" cy="1018119"/>
            <a:chOff x="0" y="3316659"/>
            <a:chExt cx="6666833" cy="1018119"/>
          </a:xfrm>
        </p:grpSpPr>
        <p:sp>
          <p:nvSpPr>
            <p:cNvPr id="40" name="Pravokutnik: zaobljeni kutovi 39">
              <a:extLst>
                <a:ext uri="{FF2B5EF4-FFF2-40B4-BE49-F238E27FC236}">
                  <a16:creationId xmlns:a16="http://schemas.microsoft.com/office/drawing/2014/main" id="{74244A86-0EA5-DB27-AF36-A38A1E55F63C}"/>
                </a:ext>
              </a:extLst>
            </p:cNvPr>
            <p:cNvSpPr/>
            <p:nvPr/>
          </p:nvSpPr>
          <p:spPr>
            <a:xfrm>
              <a:off x="0" y="3316659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38905"/>
                <a:satOff val="6179"/>
                <a:lumOff val="18044"/>
                <a:alphaOff val="0"/>
              </a:schemeClr>
            </a:fillRef>
            <a:effectRef idx="1">
              <a:schemeClr val="accent1">
                <a:shade val="80000"/>
                <a:hueOff val="238905"/>
                <a:satOff val="6179"/>
                <a:lumOff val="1804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ravokutnik: zaobljeni kutovi 10">
              <a:extLst>
                <a:ext uri="{FF2B5EF4-FFF2-40B4-BE49-F238E27FC236}">
                  <a16:creationId xmlns:a16="http://schemas.microsoft.com/office/drawing/2014/main" id="{6BA92DDD-F007-1EFC-DCC5-E0EAF37FE89A}"/>
                </a:ext>
              </a:extLst>
            </p:cNvPr>
            <p:cNvSpPr txBox="1"/>
            <p:nvPr/>
          </p:nvSpPr>
          <p:spPr>
            <a:xfrm>
              <a:off x="49700" y="3366359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/>
                <a:t>Uplitanje politike u crkvu</a:t>
              </a:r>
              <a:endParaRPr lang="en-US" sz="2800" kern="1200"/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C7CB06B1-BEB8-AB55-6539-CA5F2C417F83}"/>
              </a:ext>
            </a:extLst>
          </p:cNvPr>
          <p:cNvGrpSpPr/>
          <p:nvPr/>
        </p:nvGrpSpPr>
        <p:grpSpPr>
          <a:xfrm>
            <a:off x="4663495" y="5374934"/>
            <a:ext cx="6666833" cy="1018119"/>
            <a:chOff x="0" y="4415419"/>
            <a:chExt cx="6666833" cy="1018119"/>
          </a:xfrm>
        </p:grpSpPr>
        <p:sp>
          <p:nvSpPr>
            <p:cNvPr id="38" name="Pravokutnik: zaobljeni kutovi 37">
              <a:extLst>
                <a:ext uri="{FF2B5EF4-FFF2-40B4-BE49-F238E27FC236}">
                  <a16:creationId xmlns:a16="http://schemas.microsoft.com/office/drawing/2014/main" id="{5D7FFBE1-8685-4DD2-3239-52EF07F60D9B}"/>
                </a:ext>
              </a:extLst>
            </p:cNvPr>
            <p:cNvSpPr/>
            <p:nvPr/>
          </p:nvSpPr>
          <p:spPr>
            <a:xfrm>
              <a:off x="0" y="4415419"/>
              <a:ext cx="6666833" cy="10181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18539"/>
                <a:satOff val="8239"/>
                <a:lumOff val="24058"/>
                <a:alphaOff val="0"/>
              </a:schemeClr>
            </a:fillRef>
            <a:effectRef idx="1">
              <a:schemeClr val="accent1">
                <a:shade val="80000"/>
                <a:hueOff val="318539"/>
                <a:satOff val="8239"/>
                <a:lumOff val="240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ravokutnik: zaobljeni kutovi 12">
              <a:extLst>
                <a:ext uri="{FF2B5EF4-FFF2-40B4-BE49-F238E27FC236}">
                  <a16:creationId xmlns:a16="http://schemas.microsoft.com/office/drawing/2014/main" id="{1F621456-7501-4EE2-69EA-777F1A516F64}"/>
                </a:ext>
              </a:extLst>
            </p:cNvPr>
            <p:cNvSpPr txBox="1"/>
            <p:nvPr/>
          </p:nvSpPr>
          <p:spPr>
            <a:xfrm>
              <a:off x="49700" y="4465119"/>
              <a:ext cx="6567433" cy="918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R</a:t>
              </a:r>
              <a:r>
                <a:rPr lang="en-US" sz="2800" b="0" i="0" kern="1200" dirty="0" err="1"/>
                <a:t>asprava</a:t>
              </a:r>
              <a:r>
                <a:rPr lang="en-US" sz="2800" b="0" i="0" kern="1200" dirty="0"/>
                <a:t> o </a:t>
              </a:r>
              <a:r>
                <a:rPr lang="en-US" sz="2800" b="0" i="0" kern="1200" dirty="0" err="1"/>
                <a:t>uporabi</a:t>
              </a:r>
              <a:r>
                <a:rPr lang="en-US" sz="2800" b="0" i="0" kern="1200" dirty="0"/>
                <a:t> </a:t>
              </a:r>
              <a:r>
                <a:rPr lang="en-US" sz="2800" b="0" i="0" kern="1200" dirty="0" err="1"/>
                <a:t>beskvasnog</a:t>
              </a:r>
              <a:r>
                <a:rPr lang="en-US" sz="2800" b="0" i="0" kern="1200" dirty="0"/>
                <a:t> </a:t>
              </a:r>
              <a:r>
                <a:rPr lang="en-US" sz="2800" b="0" i="0" kern="1200" dirty="0" err="1"/>
                <a:t>kruha</a:t>
              </a:r>
              <a:r>
                <a:rPr lang="en-US" sz="2800" b="0" i="0" kern="1200" dirty="0"/>
                <a:t> u </a:t>
              </a:r>
              <a:r>
                <a:rPr lang="en-US" sz="2800" kern="1200" dirty="0" err="1"/>
                <a:t>bogoslužj</a:t>
              </a:r>
              <a:r>
                <a:rPr lang="hr-HR" sz="2800" kern="1200" dirty="0"/>
                <a:t>u</a:t>
              </a:r>
              <a:endParaRPr lang="en-US" sz="2800" kern="1200" dirty="0"/>
            </a:p>
          </p:txBody>
        </p:sp>
      </p:grpSp>
      <p:pic>
        <p:nvPicPr>
          <p:cNvPr id="50" name="Picture 2" descr="16. srpnja 1054. – veliki crkveni raskol Istočne i Zapadne Crkve – narod.hr">
            <a:extLst>
              <a:ext uri="{FF2B5EF4-FFF2-40B4-BE49-F238E27FC236}">
                <a16:creationId xmlns:a16="http://schemas.microsoft.com/office/drawing/2014/main" id="{AD751243-BE97-09F9-FB68-B0A594D71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4009"/>
          <a:stretch/>
        </p:blipFill>
        <p:spPr bwMode="auto">
          <a:xfrm>
            <a:off x="-6231171" y="-28276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upa 50">
            <a:extLst>
              <a:ext uri="{FF2B5EF4-FFF2-40B4-BE49-F238E27FC236}">
                <a16:creationId xmlns:a16="http://schemas.microsoft.com/office/drawing/2014/main" id="{5CD50D33-1383-360D-B541-7AFA2B9A223C}"/>
              </a:ext>
            </a:extLst>
          </p:cNvPr>
          <p:cNvGrpSpPr/>
          <p:nvPr/>
        </p:nvGrpSpPr>
        <p:grpSpPr>
          <a:xfrm>
            <a:off x="12664394" y="280271"/>
            <a:ext cx="5207768" cy="5928480"/>
            <a:chOff x="6387419" y="272295"/>
            <a:chExt cx="5207768" cy="5928480"/>
          </a:xfrm>
        </p:grpSpPr>
        <p:sp>
          <p:nvSpPr>
            <p:cNvPr id="52" name="Pravokutnik 51">
              <a:extLst>
                <a:ext uri="{FF2B5EF4-FFF2-40B4-BE49-F238E27FC236}">
                  <a16:creationId xmlns:a16="http://schemas.microsoft.com/office/drawing/2014/main" id="{10E2D9ED-BF6C-9A7F-7F9D-19FA3AD4D287}"/>
                </a:ext>
              </a:extLst>
            </p:cNvPr>
            <p:cNvSpPr/>
            <p:nvPr/>
          </p:nvSpPr>
          <p:spPr>
            <a:xfrm>
              <a:off x="6387419" y="272295"/>
              <a:ext cx="4482744" cy="12295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3600" dirty="0">
                  <a:solidFill>
                    <a:schemeClr val="tx1"/>
                  </a:solidFill>
                </a:rPr>
                <a:t>Prije crkvenog raskola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Pravokutnik 52">
              <a:extLst>
                <a:ext uri="{FF2B5EF4-FFF2-40B4-BE49-F238E27FC236}">
                  <a16:creationId xmlns:a16="http://schemas.microsoft.com/office/drawing/2014/main" id="{0C7FE273-CA7F-665B-F581-BE858E70CA1A}"/>
                </a:ext>
              </a:extLst>
            </p:cNvPr>
            <p:cNvSpPr/>
            <p:nvPr/>
          </p:nvSpPr>
          <p:spPr>
            <a:xfrm>
              <a:off x="6387419" y="1699422"/>
              <a:ext cx="5207768" cy="4501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Jedan car u Carigradu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kršćani Zapada i kršćani Istoka razvijaju posebna tumačenja, simbole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Razlike postaju sve veće i veće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zapadu se uzdižu novi carevi (konkurencija Bizantu)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Mrđusobna</a:t>
              </a: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vrijeđanja i optuživanja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Papa šalje izaslanike da s patrijarhom postignu pomirenje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022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a na kojoj se prikazuje slikanje, odijevanje, osoba, umjetničko djelo&#10;&#10;Opis je automatski generiran">
            <a:extLst>
              <a:ext uri="{FF2B5EF4-FFF2-40B4-BE49-F238E27FC236}">
                <a16:creationId xmlns:a16="http://schemas.microsoft.com/office/drawing/2014/main" id="{5634990B-099E-D2AF-0BE9-E781FA711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4767" b="-1"/>
          <a:stretch/>
        </p:blipFill>
        <p:spPr bwMode="auto">
          <a:xfrm>
            <a:off x="596813" y="838897"/>
            <a:ext cx="5499187" cy="5471535"/>
          </a:xfrm>
          <a:custGeom>
            <a:avLst/>
            <a:gdLst/>
            <a:ahLst/>
            <a:cxnLst/>
            <a:rect l="l" t="t" r="r" b="b"/>
            <a:pathLst>
              <a:path w="4926647" h="4901874">
                <a:moveTo>
                  <a:pt x="2827942" y="2033"/>
                </a:moveTo>
                <a:cubicBezTo>
                  <a:pt x="2901705" y="5050"/>
                  <a:pt x="2973640" y="11422"/>
                  <a:pt x="3043325" y="21136"/>
                </a:cubicBezTo>
                <a:cubicBezTo>
                  <a:pt x="3600804" y="98849"/>
                  <a:pt x="4185553" y="476257"/>
                  <a:pt x="4498894" y="902802"/>
                </a:cubicBezTo>
                <a:cubicBezTo>
                  <a:pt x="4812235" y="1329346"/>
                  <a:pt x="4950223" y="2037621"/>
                  <a:pt x="4923373" y="2580407"/>
                </a:cubicBezTo>
                <a:cubicBezTo>
                  <a:pt x="4896522" y="3123192"/>
                  <a:pt x="4745612" y="3772883"/>
                  <a:pt x="4337788" y="4159516"/>
                </a:cubicBezTo>
                <a:cubicBezTo>
                  <a:pt x="3929963" y="4546150"/>
                  <a:pt x="3081282" y="4930377"/>
                  <a:pt x="2476425" y="4900207"/>
                </a:cubicBezTo>
                <a:cubicBezTo>
                  <a:pt x="1871566" y="4870038"/>
                  <a:pt x="1119757" y="4406651"/>
                  <a:pt x="708641" y="3978500"/>
                </a:cubicBezTo>
                <a:cubicBezTo>
                  <a:pt x="297525" y="3550349"/>
                  <a:pt x="-64504" y="2921632"/>
                  <a:pt x="9726" y="2331303"/>
                </a:cubicBezTo>
                <a:cubicBezTo>
                  <a:pt x="83957" y="1740973"/>
                  <a:pt x="273797" y="1052469"/>
                  <a:pt x="1154021" y="436525"/>
                </a:cubicBezTo>
                <a:cubicBezTo>
                  <a:pt x="1705608" y="124217"/>
                  <a:pt x="2311596" y="-19083"/>
                  <a:pt x="2827942" y="2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A917B26F-89C2-C750-30EE-1AA2B106E0FF}"/>
              </a:ext>
            </a:extLst>
          </p:cNvPr>
          <p:cNvGrpSpPr/>
          <p:nvPr/>
        </p:nvGrpSpPr>
        <p:grpSpPr>
          <a:xfrm>
            <a:off x="6387419" y="272295"/>
            <a:ext cx="5207768" cy="5928480"/>
            <a:chOff x="6387419" y="272295"/>
            <a:chExt cx="5207768" cy="5928480"/>
          </a:xfrm>
        </p:grpSpPr>
        <p:sp>
          <p:nvSpPr>
            <p:cNvPr id="20" name="Pravokutnik 19">
              <a:extLst>
                <a:ext uri="{FF2B5EF4-FFF2-40B4-BE49-F238E27FC236}">
                  <a16:creationId xmlns:a16="http://schemas.microsoft.com/office/drawing/2014/main" id="{893739A2-5DE4-0730-C586-B8B86BB5A36D}"/>
                </a:ext>
              </a:extLst>
            </p:cNvPr>
            <p:cNvSpPr/>
            <p:nvPr/>
          </p:nvSpPr>
          <p:spPr>
            <a:xfrm>
              <a:off x="6387419" y="272295"/>
              <a:ext cx="4482744" cy="12295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3600" dirty="0">
                  <a:solidFill>
                    <a:schemeClr val="tx1"/>
                  </a:solidFill>
                </a:rPr>
                <a:t>Prije crkvenog raskola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Pravokutnik 22">
              <a:extLst>
                <a:ext uri="{FF2B5EF4-FFF2-40B4-BE49-F238E27FC236}">
                  <a16:creationId xmlns:a16="http://schemas.microsoft.com/office/drawing/2014/main" id="{C937D45B-7B9E-072B-EE99-9BACEEBF038A}"/>
                </a:ext>
              </a:extLst>
            </p:cNvPr>
            <p:cNvSpPr/>
            <p:nvPr/>
          </p:nvSpPr>
          <p:spPr>
            <a:xfrm>
              <a:off x="6387419" y="1699422"/>
              <a:ext cx="5207768" cy="4501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Jedan car u Carigradu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kršćani Zapada i kršćani Istoka razvijaju posebna tumačenja, simbole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Razlike postaju sve veće i veće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zapadu se uzdižu novi carevi (konkurencija Bizantu)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Međusobna vrijeđanja i optuživanja</a:t>
              </a:r>
            </a:p>
            <a:p>
              <a:pPr marL="228600" indent="-228600" defTabSz="914400"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hr-H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Papa šalje izaslanike da s patrijarhom postignu pomirenje</a:t>
              </a:r>
            </a:p>
            <a:p>
              <a:pPr algn="ctr"/>
              <a:endParaRPr lang="en-US" dirty="0"/>
            </a:p>
          </p:txBody>
        </p:sp>
      </p:grpSp>
      <p:pic>
        <p:nvPicPr>
          <p:cNvPr id="2" name="Picture 2" descr="Humbert of Silva Candida - Wikipedia">
            <a:extLst>
              <a:ext uri="{FF2B5EF4-FFF2-40B4-BE49-F238E27FC236}">
                <a16:creationId xmlns:a16="http://schemas.microsoft.com/office/drawing/2014/main" id="{0A6BED8E-8AC0-0EF8-12C5-11D24891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26194"/>
          <a:stretch/>
        </p:blipFill>
        <p:spPr bwMode="auto">
          <a:xfrm>
            <a:off x="-4441785" y="1699422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C5F3F76-FBDB-B7F0-9FD8-730AFE21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0474" y="1890512"/>
            <a:ext cx="5666382" cy="411917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 papina izaslanika dolaze u Carigrad</a:t>
            </a: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rednjačio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benediktinac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kardinal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umberto</a:t>
            </a:r>
            <a:endParaRPr lang="hr-HR" sz="2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Traži puno više nego papa</a:t>
            </a: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atrijarh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erularije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zahtjeve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umberta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prihvatio</a:t>
            </a:r>
            <a:endParaRPr lang="hr-HR" sz="2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Izaslanici izopćuju patrijarha 16.7.1054. </a:t>
            </a: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Patrijarh izopćuje izaslanike 24.7.1054.</a:t>
            </a:r>
          </a:p>
          <a:p>
            <a:endParaRPr lang="hr-HR" sz="2200" b="0" i="0" dirty="0">
              <a:effectLst/>
              <a:latin typeface="-apple-system"/>
            </a:endParaRPr>
          </a:p>
          <a:p>
            <a:endParaRPr lang="hr-HR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430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79E13-155F-A73D-B588-86941BF7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Tijek crkvenog raskola</a:t>
            </a:r>
            <a:endParaRPr lang="en-U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5C2EE5-F8E3-EE21-DA48-0E5D537B7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5666382" cy="411917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 papina izaslanika dolaze u Carigrad</a:t>
            </a: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rednjačio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benediktinac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kardinal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umberto</a:t>
            </a:r>
            <a:endParaRPr lang="hr-HR" sz="2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Traži puno više nego papa</a:t>
            </a: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atrijarh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erularije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zahtjeve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umberta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prihvatio</a:t>
            </a:r>
            <a:endParaRPr lang="hr-HR" sz="2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Izaslanici izopćuju patrijarha 16.7.1054. </a:t>
            </a:r>
          </a:p>
          <a:p>
            <a:pPr>
              <a:lnSpc>
                <a:spcPct val="110000"/>
              </a:lnSpc>
            </a:pPr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Patrijarh izopćuje izaslanike 24.7.1054.</a:t>
            </a:r>
          </a:p>
          <a:p>
            <a:endParaRPr lang="hr-HR" sz="2200" b="0" i="0" dirty="0">
              <a:effectLst/>
              <a:latin typeface="-apple-system"/>
            </a:endParaRPr>
          </a:p>
          <a:p>
            <a:endParaRPr lang="hr-HR" sz="2200" dirty="0"/>
          </a:p>
          <a:p>
            <a:endParaRPr lang="en-US" sz="2200" dirty="0"/>
          </a:p>
        </p:txBody>
      </p:sp>
      <p:pic>
        <p:nvPicPr>
          <p:cNvPr id="2050" name="Picture 2" descr="Humbert of Silva Candida - Wikipedia">
            <a:extLst>
              <a:ext uri="{FF2B5EF4-FFF2-40B4-BE49-F238E27FC236}">
                <a16:creationId xmlns:a16="http://schemas.microsoft.com/office/drawing/2014/main" id="{3CE8A120-17F1-98C8-5DD3-6A66157BC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26194"/>
          <a:stretch/>
        </p:blipFill>
        <p:spPr bwMode="auto">
          <a:xfrm>
            <a:off x="7604229" y="2112264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59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 razlikama između Katoličke i Pravoslavne Crkve – 1. dio – Upoznaj  pravoslavlje">
            <a:extLst>
              <a:ext uri="{FF2B5EF4-FFF2-40B4-BE49-F238E27FC236}">
                <a16:creationId xmlns:a16="http://schemas.microsoft.com/office/drawing/2014/main" id="{795954A7-7AB5-501A-EE7E-ECDF22418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b="99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1B5905-F70E-2832-010E-A8B946CF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Razlike između Istoka i Zapada </a:t>
            </a:r>
          </a:p>
        </p:txBody>
      </p:sp>
    </p:spTree>
    <p:extLst>
      <p:ext uri="{BB962C8B-B14F-4D97-AF65-F5344CB8AC3E}">
        <p14:creationId xmlns:p14="http://schemas.microsoft.com/office/powerpoint/2010/main" val="1103027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10B05D5-293A-824B-407E-D0A8D36CD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007" y="561490"/>
            <a:ext cx="5157787" cy="823912"/>
          </a:xfrm>
        </p:spPr>
        <p:txBody>
          <a:bodyPr>
            <a:normAutofit/>
          </a:bodyPr>
          <a:lstStyle/>
          <a:p>
            <a:r>
              <a:rPr lang="hr-HR" sz="2800" dirty="0"/>
              <a:t>Katolici (Zapad)</a:t>
            </a:r>
            <a:endParaRPr lang="en-US" sz="2800" dirty="0"/>
          </a:p>
        </p:txBody>
      </p: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id="{233E0BA6-EB6B-3A48-6D84-A445778B75F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3084674"/>
              </p:ext>
            </p:extLst>
          </p:nvPr>
        </p:nvGraphicFramePr>
        <p:xfrm>
          <a:off x="622007" y="2080338"/>
          <a:ext cx="554552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1A77831-EBF5-26BD-B4DB-D0D39688D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6804" y="561490"/>
            <a:ext cx="5183188" cy="823912"/>
          </a:xfrm>
        </p:spPr>
        <p:txBody>
          <a:bodyPr>
            <a:normAutofit/>
          </a:bodyPr>
          <a:lstStyle/>
          <a:p>
            <a:r>
              <a:rPr lang="hr-HR" sz="2800" dirty="0"/>
              <a:t>Pravoslavci (Istok)</a:t>
            </a:r>
            <a:endParaRPr lang="en-US" sz="2800" dirty="0"/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423E9A68-C40D-A09E-1303-18E9367AB7C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71198592"/>
              </p:ext>
            </p:extLst>
          </p:nvPr>
        </p:nvGraphicFramePr>
        <p:xfrm>
          <a:off x="6386804" y="2080338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677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C0140A3-8FB5-5439-3B2E-568426DF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Ekumenizam</a:t>
            </a:r>
            <a:endParaRPr lang="en-US" sz="5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B31D272A-6367-AFC0-DC8D-8F4809F737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2872899"/>
            <a:ext cx="4474845" cy="3785838"/>
          </a:xfrm>
        </p:spPr>
        <p:txBody>
          <a:bodyPr>
            <a:normAutofit fontScale="92500"/>
          </a:bodyPr>
          <a:lstStyle/>
          <a:p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Ekumenski dijalog</a:t>
            </a:r>
          </a:p>
          <a:p>
            <a:r>
              <a:rPr lang="en-US" sz="2400" b="0" i="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Pomirenj</a:t>
            </a:r>
            <a:r>
              <a:rPr lang="hr-HR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suradnj</a:t>
            </a:r>
            <a:r>
              <a:rPr lang="hr-HR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zbližavanj</a:t>
            </a:r>
            <a:r>
              <a:rPr lang="hr-HR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jedinstv</a:t>
            </a:r>
            <a:r>
              <a:rPr lang="hr-HR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kršćanskih</a:t>
            </a: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crkava</a:t>
            </a:r>
            <a:endParaRPr lang="hr-HR" sz="2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 i zajedničko zalaganje za mir i opće dobro</a:t>
            </a:r>
          </a:p>
          <a:p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Papa Ivan Pavao II.</a:t>
            </a:r>
          </a:p>
          <a:p>
            <a:r>
              <a:rPr lang="hr-HR" sz="2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Papa Franjo i patrijarh </a:t>
            </a:r>
            <a:r>
              <a:rPr lang="en-US" sz="2400" b="0" i="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Bartolomej</a:t>
            </a:r>
            <a:r>
              <a:rPr lang="en-US" sz="24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2200" b="0" i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2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Papa Franjo i patrijarh Bartolomej I. zajedno molili za crkveno jedinstvo –  narod.hr">
            <a:extLst>
              <a:ext uri="{FF2B5EF4-FFF2-40B4-BE49-F238E27FC236}">
                <a16:creationId xmlns:a16="http://schemas.microsoft.com/office/drawing/2014/main" id="{CAAC775F-34C9-3F72-4F53-EC1C08C11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r="3258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3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1A6592C-E505-88DB-430F-0014790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</a:t>
            </a:r>
            <a:endParaRPr lang="en-US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6E653D7-632B-F248-09F7-6618B1255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b="0" dirty="0"/>
              <a:t>Tekst</a:t>
            </a:r>
            <a:endParaRPr lang="en-US" sz="2800" b="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086201B-93A7-D28E-2477-5ADAE0BF0B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cap="none" dirty="0">
                <a:hlinkClick r:id="rId2"/>
              </a:rPr>
              <a:t>https://hr.wikipedia.org/wiki/crkveni_raskol</a:t>
            </a:r>
            <a:endParaRPr lang="hr-HR" sz="1400" cap="none" dirty="0"/>
          </a:p>
          <a:p>
            <a:r>
              <a:rPr lang="hr-HR" sz="1400" cap="none" dirty="0">
                <a:hlinkClick r:id="rId3"/>
              </a:rPr>
              <a:t>https://www.enciklopedija.hr/natuknica.aspx?id=12747</a:t>
            </a:r>
            <a:endParaRPr lang="hr-HR" sz="1400" cap="none" dirty="0"/>
          </a:p>
          <a:p>
            <a:r>
              <a:rPr lang="en-US" sz="1400" cap="none" dirty="0">
                <a:hlinkClick r:id="rId4"/>
              </a:rPr>
              <a:t>https://www.vjeraidjela.com/istocni-raskol-1054-video/</a:t>
            </a:r>
            <a:endParaRPr lang="hr-HR" sz="1400" cap="none" dirty="0"/>
          </a:p>
          <a:p>
            <a:r>
              <a:rPr lang="hr-HR" sz="1400" cap="none" dirty="0">
                <a:hlinkClick r:id="rId5"/>
              </a:rPr>
              <a:t>https://hr.wikipedia.org/wiki/Ekumenizam</a:t>
            </a:r>
            <a:endParaRPr lang="hr-HR" sz="1400" cap="none" dirty="0"/>
          </a:p>
          <a:p>
            <a:r>
              <a:rPr lang="hr-HR" sz="1400" cap="none" dirty="0">
                <a:hlinkClick r:id="rId6"/>
              </a:rPr>
              <a:t>https://narod.hr/kultura/16-srpnja-1054-crkveni-raskol-uzroci-posljedice-i-perspektiva</a:t>
            </a:r>
            <a:endParaRPr lang="hr-HR" sz="1400" cap="none" dirty="0"/>
          </a:p>
          <a:p>
            <a:endParaRPr lang="hr-HR" sz="1400" cap="none" dirty="0"/>
          </a:p>
          <a:p>
            <a:endParaRPr lang="hr-HR" sz="1400" cap="none" dirty="0"/>
          </a:p>
          <a:p>
            <a:endParaRPr lang="en-US" sz="1200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3F946C5E-A13A-97DF-EBE2-64DD13FEA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800" b="0" dirty="0"/>
              <a:t>Slike</a:t>
            </a:r>
            <a:endParaRPr lang="en-US" sz="2800" b="0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4D8DABBF-0344-3F61-5916-8A0F866A95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sz="1400" cap="none" dirty="0">
                <a:hlinkClick r:id="rId7"/>
              </a:rPr>
              <a:t>https://iks-portal.info/dogadanja/povijesni-kutak/item/1469-na-danasnji-dan-1054-godine-se-desio-crkveni-raskol.html</a:t>
            </a:r>
          </a:p>
          <a:p>
            <a:r>
              <a:rPr lang="en-US" sz="1400" cap="none" dirty="0">
                <a:hlinkClick r:id="rId7"/>
              </a:rPr>
              <a:t>https://narod.hr/kultura/16-srpnja-1054-veliki-crkveni-raskol-istocne-zapadne-crkve</a:t>
            </a:r>
            <a:endParaRPr lang="hr-HR" sz="1400" cap="none" dirty="0"/>
          </a:p>
          <a:p>
            <a:r>
              <a:rPr lang="hr-HR" sz="1400" cap="none" dirty="0">
                <a:hlinkClick r:id="rId8"/>
              </a:rPr>
              <a:t>https://www.vjeraidjela.com/raskol-istoka-i-zapada-1054/</a:t>
            </a:r>
            <a:endParaRPr lang="hr-HR" sz="1400" cap="none" dirty="0"/>
          </a:p>
          <a:p>
            <a:r>
              <a:rPr lang="hr-HR" sz="1400" cap="none" dirty="0">
                <a:hlinkClick r:id="rId9"/>
              </a:rPr>
              <a:t>https://en.wikipedia.org/wiki/humbert_of_silva_candida</a:t>
            </a:r>
            <a:endParaRPr lang="hr-HR" sz="1400" cap="none" dirty="0"/>
          </a:p>
          <a:p>
            <a:r>
              <a:rPr lang="hr-HR" sz="1400" cap="none" dirty="0">
                <a:hlinkClick r:id="rId10"/>
              </a:rPr>
              <a:t>https://orthodoxhr.wordpress.com/2016/05/05/o-razlikama-izmedu-katolicke-i-pravoslavne-crkve-1-dio/</a:t>
            </a:r>
            <a:endParaRPr lang="hr-HR" sz="1400" cap="none" dirty="0"/>
          </a:p>
          <a:p>
            <a:r>
              <a:rPr lang="hr-HR" sz="1400" cap="none" dirty="0">
                <a:hlinkClick r:id="rId11"/>
              </a:rPr>
              <a:t>https://narod.hr/kultura/papa-franjo-patrijarh-bartolomej-zajedno-molili-za-crkveno-jedinstvo</a:t>
            </a:r>
            <a:endParaRPr lang="hr-HR" sz="1400" cap="none" dirty="0"/>
          </a:p>
          <a:p>
            <a:endParaRPr lang="hr-HR" sz="1400" cap="none" dirty="0"/>
          </a:p>
          <a:p>
            <a:endParaRPr lang="hr-HR" sz="1400" cap="none" dirty="0"/>
          </a:p>
          <a:p>
            <a:endParaRPr lang="hr-HR" sz="1200" dirty="0"/>
          </a:p>
          <a:p>
            <a:endParaRPr lang="hr-HR" sz="1200" dirty="0"/>
          </a:p>
          <a:p>
            <a:endParaRPr lang="hr-HR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4477890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F69578DADCD44875AF701ECC90E26" ma:contentTypeVersion="9" ma:contentTypeDescription="Create a new document." ma:contentTypeScope="" ma:versionID="a5fb5630ae6b45633adca34aad3ae2ab">
  <xsd:schema xmlns:xsd="http://www.w3.org/2001/XMLSchema" xmlns:xs="http://www.w3.org/2001/XMLSchema" xmlns:p="http://schemas.microsoft.com/office/2006/metadata/properties" xmlns:ns3="1ee9ee9c-8654-41b0-ac42-dd4e764eb696" xmlns:ns4="06711160-8da0-4627-bfda-8dbb47b2190f" targetNamespace="http://schemas.microsoft.com/office/2006/metadata/properties" ma:root="true" ma:fieldsID="bcc83792d57489e22913e6db28a33b27" ns3:_="" ns4:_="">
    <xsd:import namespace="1ee9ee9c-8654-41b0-ac42-dd4e764eb696"/>
    <xsd:import namespace="06711160-8da0-4627-bfda-8dbb47b219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9ee9c-8654-41b0-ac42-dd4e764eb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11160-8da0-4627-bfda-8dbb47b21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BEF2E3-1731-4C4E-87C3-42E5F5CE1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9ee9c-8654-41b0-ac42-dd4e764eb696"/>
    <ds:schemaRef ds:uri="06711160-8da0-4627-bfda-8dbb47b21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83574E-DC61-4359-9D7B-656C9DCE4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929465-5DEF-4EBA-8C1B-24031C7D7491}">
  <ds:schemaRefs>
    <ds:schemaRef ds:uri="1ee9ee9c-8654-41b0-ac42-dd4e764eb69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06711160-8da0-4627-bfda-8dbb47b2190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1463</TotalTime>
  <Words>487</Words>
  <Application>Microsoft Office PowerPoint</Application>
  <PresentationFormat>Široki zaslon</PresentationFormat>
  <Paragraphs>87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Tw Cen MT</vt:lpstr>
      <vt:lpstr>Kapljica</vt:lpstr>
      <vt:lpstr>Crkveni raskol</vt:lpstr>
      <vt:lpstr>O crkvenom raskolu</vt:lpstr>
      <vt:lpstr>Uzroci crkvenog raskola</vt:lpstr>
      <vt:lpstr>PowerPoint prezentacija</vt:lpstr>
      <vt:lpstr>Tijek crkvenog raskola</vt:lpstr>
      <vt:lpstr>Razlike između Istoka i Zapada </vt:lpstr>
      <vt:lpstr>PowerPoint prezentacija</vt:lpstr>
      <vt:lpstr>Ekumenizam</vt:lpstr>
      <vt:lpstr>Popis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Monika Lulić</dc:creator>
  <cp:lastModifiedBy>Monika Lulic</cp:lastModifiedBy>
  <cp:revision>2</cp:revision>
  <dcterms:created xsi:type="dcterms:W3CDTF">2023-10-07T16:41:01Z</dcterms:created>
  <dcterms:modified xsi:type="dcterms:W3CDTF">2023-11-02T19:46:51Z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0x010100200F69578DADCD44875AF701ECC90E26</vt:lpwstr>
  </property>
</Properties>
</file>