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76" r:id="rId3"/>
    <p:sldId id="280" r:id="rId4"/>
    <p:sldId id="291" r:id="rId5"/>
    <p:sldId id="292" r:id="rId6"/>
    <p:sldId id="294" r:id="rId7"/>
    <p:sldId id="272" r:id="rId8"/>
    <p:sldId id="273" r:id="rId9"/>
    <p:sldId id="274" r:id="rId10"/>
    <p:sldId id="277" r:id="rId11"/>
    <p:sldId id="279" r:id="rId12"/>
    <p:sldId id="275" r:id="rId13"/>
    <p:sldId id="281" r:id="rId14"/>
    <p:sldId id="282" r:id="rId15"/>
    <p:sldId id="293" r:id="rId16"/>
    <p:sldId id="283" r:id="rId17"/>
    <p:sldId id="284" r:id="rId18"/>
    <p:sldId id="285" r:id="rId19"/>
    <p:sldId id="257" r:id="rId20"/>
    <p:sldId id="258" r:id="rId21"/>
    <p:sldId id="286" r:id="rId22"/>
    <p:sldId id="259" r:id="rId23"/>
    <p:sldId id="287" r:id="rId24"/>
    <p:sldId id="260" r:id="rId25"/>
    <p:sldId id="262" r:id="rId26"/>
    <p:sldId id="288" r:id="rId27"/>
    <p:sldId id="263" r:id="rId28"/>
    <p:sldId id="264" r:id="rId29"/>
    <p:sldId id="268" r:id="rId30"/>
    <p:sldId id="269" r:id="rId31"/>
    <p:sldId id="296" r:id="rId32"/>
    <p:sldId id="298" r:id="rId33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E7D937-B7D4-486F-9CBC-3431AD6AACD9}" type="datetimeFigureOut">
              <a:rPr lang="hu-HU" smtClean="0"/>
              <a:t>2015.11.25.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5656BF-EC0C-49F6-A249-76877734413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73976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E018C-4B4B-4691-93D0-25C8051C4327}" type="datetimeFigureOut">
              <a:rPr lang="hu-HU" smtClean="0"/>
              <a:pPr/>
              <a:t>2015.11.25.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7B569-F7D4-42A6-9A77-BC6B0065328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E018C-4B4B-4691-93D0-25C8051C4327}" type="datetimeFigureOut">
              <a:rPr lang="hu-HU" smtClean="0"/>
              <a:pPr/>
              <a:t>2015.11.25.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7B569-F7D4-42A6-9A77-BC6B0065328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E018C-4B4B-4691-93D0-25C8051C4327}" type="datetimeFigureOut">
              <a:rPr lang="hu-HU" smtClean="0"/>
              <a:pPr/>
              <a:t>2015.11.25.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7B569-F7D4-42A6-9A77-BC6B0065328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E018C-4B4B-4691-93D0-25C8051C4327}" type="datetimeFigureOut">
              <a:rPr lang="hu-HU" smtClean="0"/>
              <a:pPr/>
              <a:t>2015.11.25.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7B569-F7D4-42A6-9A77-BC6B0065328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E018C-4B4B-4691-93D0-25C8051C4327}" type="datetimeFigureOut">
              <a:rPr lang="hu-HU" smtClean="0"/>
              <a:pPr/>
              <a:t>2015.11.25.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7B569-F7D4-42A6-9A77-BC6B0065328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E018C-4B4B-4691-93D0-25C8051C4327}" type="datetimeFigureOut">
              <a:rPr lang="hu-HU" smtClean="0"/>
              <a:pPr/>
              <a:t>2015.11.25.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7B569-F7D4-42A6-9A77-BC6B0065328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E018C-4B4B-4691-93D0-25C8051C4327}" type="datetimeFigureOut">
              <a:rPr lang="hu-HU" smtClean="0"/>
              <a:pPr/>
              <a:t>2015.11.25.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7B569-F7D4-42A6-9A77-BC6B0065328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E018C-4B4B-4691-93D0-25C8051C4327}" type="datetimeFigureOut">
              <a:rPr lang="hu-HU" smtClean="0"/>
              <a:pPr/>
              <a:t>2015.11.25.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7B569-F7D4-42A6-9A77-BC6B0065328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E018C-4B4B-4691-93D0-25C8051C4327}" type="datetimeFigureOut">
              <a:rPr lang="hu-HU" smtClean="0"/>
              <a:pPr/>
              <a:t>2015.11.25.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7B569-F7D4-42A6-9A77-BC6B0065328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E018C-4B4B-4691-93D0-25C8051C4327}" type="datetimeFigureOut">
              <a:rPr lang="hu-HU" smtClean="0"/>
              <a:pPr/>
              <a:t>2015.11.25.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7B569-F7D4-42A6-9A77-BC6B0065328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E018C-4B4B-4691-93D0-25C8051C4327}" type="datetimeFigureOut">
              <a:rPr lang="hu-HU" smtClean="0"/>
              <a:pPr/>
              <a:t>2015.11.25.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7B569-F7D4-42A6-9A77-BC6B0065328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1E018C-4B4B-4691-93D0-25C8051C4327}" type="datetimeFigureOut">
              <a:rPr lang="hu-HU" smtClean="0"/>
              <a:pPr/>
              <a:t>2015.11.25.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F7B569-F7D4-42A6-9A77-BC6B0065328A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jpeg"/><Relationship Id="rId7" Type="http://schemas.openxmlformats.org/officeDocument/2006/relationships/image" Target="../media/image38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csjszki.hu/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043608" y="2132856"/>
            <a:ext cx="7772400" cy="1539602"/>
          </a:xfrm>
        </p:spPr>
        <p:txBody>
          <a:bodyPr>
            <a:normAutofit/>
          </a:bodyPr>
          <a:lstStyle/>
          <a:p>
            <a:r>
              <a:rPr lang="hu-HU" dirty="0" smtClean="0"/>
              <a:t>Apáczai Csere János Szakközépiskola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2195736" y="4221088"/>
            <a:ext cx="5104656" cy="936104"/>
          </a:xfrm>
        </p:spPr>
        <p:txBody>
          <a:bodyPr>
            <a:noAutofit/>
          </a:bodyPr>
          <a:lstStyle/>
          <a:p>
            <a:r>
              <a:rPr lang="hu-HU" sz="3600" dirty="0" smtClean="0"/>
              <a:t>Dombóvár</a:t>
            </a:r>
            <a:br>
              <a:rPr lang="hu-HU" sz="3600" dirty="0" smtClean="0"/>
            </a:br>
            <a:r>
              <a:rPr lang="hu-HU" sz="3600" dirty="0" smtClean="0"/>
              <a:t>Hungary</a:t>
            </a:r>
            <a:endParaRPr lang="hu-HU" sz="3600" dirty="0"/>
          </a:p>
        </p:txBody>
      </p:sp>
      <p:pic>
        <p:nvPicPr>
          <p:cNvPr id="6" name="Picture 2" descr="http://3.bp.blogspot.com/-eu7UfNBvTGo/VPgQjw1RlpI/AAAAAAAAAZI/mnDEjWTJR-8/s1600/super_hungary_hw.gif"/>
          <p:cNvPicPr>
            <a:picLocks noChangeAspect="1" noChangeArrowheads="1" noCrop="1"/>
          </p:cNvPicPr>
          <p:nvPr/>
        </p:nvPicPr>
        <p:blipFill>
          <a:blip r:embed="rId2" cstate="print"/>
          <a:srcRect l="10000" r="10000"/>
          <a:stretch>
            <a:fillRect/>
          </a:stretch>
        </p:blipFill>
        <p:spPr bwMode="auto">
          <a:xfrm>
            <a:off x="6228184" y="404664"/>
            <a:ext cx="2526897" cy="165842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u-HU" dirty="0" err="1" smtClean="0"/>
              <a:t>Dugo</a:t>
            </a:r>
            <a:r>
              <a:rPr lang="hu-HU" dirty="0" smtClean="0"/>
              <a:t> </a:t>
            </a:r>
            <a:r>
              <a:rPr lang="hu-HU" dirty="0" err="1" smtClean="0"/>
              <a:t>je</a:t>
            </a:r>
            <a:r>
              <a:rPr lang="hu-HU" dirty="0" smtClean="0"/>
              <a:t> 7km, </a:t>
            </a:r>
            <a:r>
              <a:rPr lang="hu-HU" dirty="0" err="1" smtClean="0"/>
              <a:t>ukune</a:t>
            </a:r>
            <a:r>
              <a:rPr lang="hu-HU" dirty="0" smtClean="0"/>
              <a:t> </a:t>
            </a:r>
            <a:r>
              <a:rPr lang="hu-HU" dirty="0" err="1" smtClean="0"/>
              <a:t>površine</a:t>
            </a:r>
            <a:r>
              <a:rPr lang="hu-HU" dirty="0" smtClean="0"/>
              <a:t> </a:t>
            </a:r>
            <a:r>
              <a:rPr lang="hu-HU" dirty="0" err="1" smtClean="0"/>
              <a:t>od</a:t>
            </a:r>
            <a:r>
              <a:rPr lang="hu-HU" dirty="0" smtClean="0"/>
              <a:t> 53 </a:t>
            </a:r>
            <a:r>
              <a:rPr lang="hu-HU" dirty="0" err="1" smtClean="0"/>
              <a:t>hektara</a:t>
            </a:r>
            <a:r>
              <a:rPr lang="hu-HU" dirty="0" smtClean="0"/>
              <a:t>.</a:t>
            </a:r>
            <a:endParaRPr lang="hu-HU" dirty="0"/>
          </a:p>
        </p:txBody>
      </p:sp>
      <p:pic>
        <p:nvPicPr>
          <p:cNvPr id="1026" name="Picture 2" descr="http://kepguru.hu/previews/12/12530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8333" r="8333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Szigeterdő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u-HU" dirty="0" smtClean="0"/>
              <a:t>„Szigeterdő” </a:t>
            </a:r>
            <a:r>
              <a:rPr lang="hu-HU" dirty="0" err="1" smtClean="0"/>
              <a:t>je</a:t>
            </a:r>
            <a:r>
              <a:rPr lang="hu-HU" dirty="0" smtClean="0"/>
              <a:t> </a:t>
            </a:r>
            <a:r>
              <a:rPr lang="hu-HU" dirty="0" err="1" smtClean="0"/>
              <a:t>najveći</a:t>
            </a:r>
            <a:r>
              <a:rPr lang="hu-HU" dirty="0" smtClean="0"/>
              <a:t> park </a:t>
            </a:r>
            <a:r>
              <a:rPr lang="hu-HU" dirty="0" err="1" smtClean="0"/>
              <a:t>grada</a:t>
            </a:r>
            <a:r>
              <a:rPr lang="hu-HU" dirty="0" smtClean="0"/>
              <a:t>.</a:t>
            </a:r>
            <a:endParaRPr lang="hu-HU" dirty="0"/>
          </a:p>
        </p:txBody>
      </p:sp>
      <p:pic>
        <p:nvPicPr>
          <p:cNvPr id="35842" name="Picture 2" descr="http://www.geocaching.hu/poiimages/2006-10/297_20061025_112949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u-HU" dirty="0" smtClean="0"/>
              <a:t>Park </a:t>
            </a:r>
            <a:r>
              <a:rPr lang="hu-HU" dirty="0" err="1" smtClean="0"/>
              <a:t>je</a:t>
            </a:r>
            <a:r>
              <a:rPr lang="hu-HU" dirty="0" smtClean="0"/>
              <a:t> </a:t>
            </a:r>
            <a:r>
              <a:rPr lang="hu-HU" dirty="0" err="1" smtClean="0"/>
              <a:t>ujedno</a:t>
            </a:r>
            <a:r>
              <a:rPr lang="hu-HU" dirty="0" smtClean="0"/>
              <a:t> i </a:t>
            </a:r>
            <a:r>
              <a:rPr lang="hu-HU" dirty="0" err="1" smtClean="0"/>
              <a:t>memorijalni</a:t>
            </a:r>
            <a:r>
              <a:rPr lang="hu-HU" dirty="0" smtClean="0"/>
              <a:t> park” Kossuth”, u </a:t>
            </a:r>
            <a:r>
              <a:rPr lang="hu-HU" dirty="0" err="1" smtClean="0"/>
              <a:t>kojem</a:t>
            </a:r>
            <a:r>
              <a:rPr lang="hu-HU" dirty="0" smtClean="0"/>
              <a:t> se </a:t>
            </a:r>
            <a:r>
              <a:rPr lang="hu-HU" dirty="0" err="1" smtClean="0"/>
              <a:t>nalaze</a:t>
            </a:r>
            <a:r>
              <a:rPr lang="hu-HU" dirty="0" smtClean="0"/>
              <a:t> </a:t>
            </a:r>
            <a:r>
              <a:rPr lang="hu-HU" dirty="0" err="1" smtClean="0"/>
              <a:t>kipovi</a:t>
            </a:r>
            <a:r>
              <a:rPr lang="hu-HU" dirty="0" smtClean="0"/>
              <a:t> </a:t>
            </a:r>
            <a:r>
              <a:rPr lang="hu-HU" dirty="0" err="1" smtClean="0"/>
              <a:t>mađarskih</a:t>
            </a:r>
            <a:r>
              <a:rPr lang="hu-HU" dirty="0" smtClean="0"/>
              <a:t> </a:t>
            </a:r>
            <a:r>
              <a:rPr lang="hu-HU" dirty="0" err="1" smtClean="0"/>
              <a:t>velikana</a:t>
            </a:r>
            <a:r>
              <a:rPr lang="hu-HU" dirty="0" smtClean="0"/>
              <a:t>.</a:t>
            </a:r>
            <a:endParaRPr lang="hu-HU" dirty="0"/>
          </a:p>
        </p:txBody>
      </p:sp>
      <p:pic>
        <p:nvPicPr>
          <p:cNvPr id="29698" name="Picture 2" descr="http://static.panoramio.com/photos/original/61000769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Apáczai Csere János Szakközépiskola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u-HU" dirty="0" err="1" smtClean="0"/>
              <a:t>Naša</a:t>
            </a:r>
            <a:r>
              <a:rPr lang="hu-HU" dirty="0" smtClean="0"/>
              <a:t> </a:t>
            </a:r>
            <a:r>
              <a:rPr lang="hu-HU" dirty="0" err="1" smtClean="0"/>
              <a:t>škola</a:t>
            </a:r>
            <a:r>
              <a:rPr lang="hu-HU" dirty="0" smtClean="0"/>
              <a:t> </a:t>
            </a:r>
            <a:r>
              <a:rPr lang="hu-HU" dirty="0" err="1" smtClean="0"/>
              <a:t>je</a:t>
            </a:r>
            <a:r>
              <a:rPr lang="hu-HU" dirty="0" smtClean="0"/>
              <a:t> </a:t>
            </a:r>
            <a:r>
              <a:rPr lang="hu-HU" dirty="0" err="1" smtClean="0"/>
              <a:t>osnovana</a:t>
            </a:r>
            <a:r>
              <a:rPr lang="hu-HU" dirty="0" smtClean="0"/>
              <a:t> 1915. </a:t>
            </a:r>
            <a:r>
              <a:rPr lang="hu-HU" dirty="0" err="1" smtClean="0"/>
              <a:t>godine</a:t>
            </a:r>
            <a:r>
              <a:rPr lang="hu-HU" dirty="0" smtClean="0"/>
              <a:t>. </a:t>
            </a:r>
            <a:r>
              <a:rPr lang="hu-HU" dirty="0" err="1" smtClean="0"/>
              <a:t>Zgrada</a:t>
            </a:r>
            <a:r>
              <a:rPr lang="hu-HU" dirty="0" smtClean="0"/>
              <a:t> na </a:t>
            </a:r>
            <a:r>
              <a:rPr lang="hu-HU" dirty="0" err="1" smtClean="0"/>
              <a:t>slici</a:t>
            </a:r>
            <a:r>
              <a:rPr lang="hu-HU" dirty="0" smtClean="0"/>
              <a:t> </a:t>
            </a:r>
            <a:r>
              <a:rPr lang="hu-HU" dirty="0" err="1" smtClean="0"/>
              <a:t>predstavlja</a:t>
            </a:r>
            <a:r>
              <a:rPr lang="hu-HU" dirty="0" smtClean="0"/>
              <a:t> </a:t>
            </a:r>
            <a:r>
              <a:rPr lang="hu-HU" dirty="0" err="1" smtClean="0"/>
              <a:t>školu</a:t>
            </a:r>
            <a:r>
              <a:rPr lang="hu-HU" dirty="0" smtClean="0"/>
              <a:t>, </a:t>
            </a:r>
            <a:r>
              <a:rPr lang="hu-HU" dirty="0" err="1" smtClean="0"/>
              <a:t>koja</a:t>
            </a:r>
            <a:r>
              <a:rPr lang="hu-HU" dirty="0" smtClean="0"/>
              <a:t> </a:t>
            </a:r>
            <a:r>
              <a:rPr lang="hu-HU" dirty="0" err="1" smtClean="0"/>
              <a:t>je</a:t>
            </a:r>
            <a:r>
              <a:rPr lang="hu-HU" dirty="0" smtClean="0"/>
              <a:t> u </a:t>
            </a:r>
            <a:r>
              <a:rPr lang="hu-HU" dirty="0" err="1" smtClean="0"/>
              <a:t>ovom</a:t>
            </a:r>
            <a:r>
              <a:rPr lang="hu-HU" dirty="0" smtClean="0"/>
              <a:t> </a:t>
            </a:r>
            <a:r>
              <a:rPr lang="hu-HU" dirty="0" err="1" smtClean="0"/>
              <a:t>izdanju</a:t>
            </a:r>
            <a:r>
              <a:rPr lang="hu-HU" dirty="0" smtClean="0"/>
              <a:t> </a:t>
            </a:r>
            <a:r>
              <a:rPr lang="hu-HU" dirty="0" err="1" smtClean="0"/>
              <a:t>od</a:t>
            </a:r>
            <a:r>
              <a:rPr lang="hu-HU" dirty="0" smtClean="0"/>
              <a:t> 1927. </a:t>
            </a:r>
            <a:r>
              <a:rPr lang="hu-HU" dirty="0" err="1" smtClean="0"/>
              <a:t>godine</a:t>
            </a:r>
            <a:r>
              <a:rPr lang="hu-HU" dirty="0" smtClean="0"/>
              <a:t>. </a:t>
            </a:r>
            <a:endParaRPr lang="hu-HU" dirty="0"/>
          </a:p>
        </p:txBody>
      </p:sp>
      <p:pic>
        <p:nvPicPr>
          <p:cNvPr id="5" name="Picture 2" descr="https://lh3.googleusercontent.com/-okIS81eiu6w/VYweAKkdYyI/AAAAAAAAr9M/Qv6ITtnNi4o/s923-Ic42/5.sz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904" b="904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356592"/>
          </a:xfrm>
        </p:spPr>
        <p:txBody>
          <a:bodyPr>
            <a:normAutofit fontScale="90000"/>
          </a:bodyPr>
          <a:lstStyle/>
          <a:p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835696" y="5229200"/>
            <a:ext cx="5486400" cy="1013990"/>
          </a:xfrm>
        </p:spPr>
        <p:txBody>
          <a:bodyPr>
            <a:normAutofit/>
          </a:bodyPr>
          <a:lstStyle/>
          <a:p>
            <a:r>
              <a:rPr lang="hu-HU" dirty="0" err="1" smtClean="0"/>
              <a:t>Slika</a:t>
            </a:r>
            <a:r>
              <a:rPr lang="hu-HU" dirty="0" smtClean="0"/>
              <a:t> </a:t>
            </a:r>
            <a:r>
              <a:rPr lang="hu-HU" dirty="0" err="1" smtClean="0"/>
              <a:t>danas</a:t>
            </a:r>
            <a:r>
              <a:rPr lang="hu-HU" dirty="0" smtClean="0"/>
              <a:t>.</a:t>
            </a:r>
            <a:br>
              <a:rPr lang="hu-HU" dirty="0" smtClean="0"/>
            </a:br>
            <a:r>
              <a:rPr lang="hu-HU" dirty="0" err="1" smtClean="0"/>
              <a:t>Škola</a:t>
            </a:r>
            <a:r>
              <a:rPr lang="hu-HU" dirty="0" smtClean="0"/>
              <a:t> </a:t>
            </a:r>
            <a:r>
              <a:rPr lang="hu-HU" dirty="0" err="1" smtClean="0"/>
              <a:t>je</a:t>
            </a:r>
            <a:r>
              <a:rPr lang="hu-HU" dirty="0" smtClean="0"/>
              <a:t> </a:t>
            </a:r>
            <a:r>
              <a:rPr lang="hu-HU" dirty="0" err="1" smtClean="0"/>
              <a:t>dobila</a:t>
            </a:r>
            <a:r>
              <a:rPr lang="hu-HU" dirty="0" smtClean="0"/>
              <a:t> </a:t>
            </a:r>
            <a:r>
              <a:rPr lang="hu-HU" dirty="0" err="1" smtClean="0"/>
              <a:t>ime</a:t>
            </a:r>
            <a:r>
              <a:rPr lang="hu-HU" dirty="0" smtClean="0"/>
              <a:t> </a:t>
            </a:r>
            <a:r>
              <a:rPr lang="hu-HU" dirty="0" err="1" smtClean="0"/>
              <a:t>po</a:t>
            </a:r>
            <a:r>
              <a:rPr lang="hu-HU" dirty="0" smtClean="0"/>
              <a:t> Apáczai Csere </a:t>
            </a:r>
            <a:r>
              <a:rPr lang="hu-HU" dirty="0" err="1" smtClean="0"/>
              <a:t>János-u</a:t>
            </a:r>
            <a:r>
              <a:rPr lang="hu-HU" dirty="0" smtClean="0"/>
              <a:t>, </a:t>
            </a:r>
            <a:r>
              <a:rPr lang="hu-HU" dirty="0" err="1" smtClean="0"/>
              <a:t>poznatom</a:t>
            </a:r>
            <a:r>
              <a:rPr lang="hu-HU" dirty="0" smtClean="0"/>
              <a:t> </a:t>
            </a:r>
            <a:r>
              <a:rPr lang="hu-HU" dirty="0" err="1" smtClean="0"/>
              <a:t>filozofu</a:t>
            </a:r>
            <a:r>
              <a:rPr lang="hu-HU" dirty="0" smtClean="0"/>
              <a:t>, </a:t>
            </a:r>
            <a:r>
              <a:rPr lang="hu-HU" dirty="0" err="1" smtClean="0"/>
              <a:t>autoru</a:t>
            </a:r>
            <a:r>
              <a:rPr lang="hu-HU" dirty="0" smtClean="0"/>
              <a:t> </a:t>
            </a:r>
            <a:r>
              <a:rPr lang="hu-HU" dirty="0" err="1" smtClean="0"/>
              <a:t>pedagoških</a:t>
            </a:r>
            <a:r>
              <a:rPr lang="hu-HU" dirty="0" smtClean="0"/>
              <a:t> </a:t>
            </a:r>
            <a:r>
              <a:rPr lang="hu-HU" dirty="0" err="1" smtClean="0"/>
              <a:t>djela</a:t>
            </a:r>
            <a:r>
              <a:rPr lang="hu-HU" dirty="0" smtClean="0"/>
              <a:t> i </a:t>
            </a:r>
            <a:r>
              <a:rPr lang="hu-HU" dirty="0" err="1" smtClean="0"/>
              <a:t>piscu</a:t>
            </a:r>
            <a:r>
              <a:rPr lang="hu-HU" dirty="0" smtClean="0"/>
              <a:t> </a:t>
            </a:r>
            <a:r>
              <a:rPr lang="hu-HU" dirty="0" err="1" smtClean="0"/>
              <a:t>porve</a:t>
            </a:r>
            <a:r>
              <a:rPr lang="hu-HU" dirty="0" smtClean="0"/>
              <a:t> </a:t>
            </a:r>
            <a:r>
              <a:rPr lang="hu-HU" dirty="0" err="1" smtClean="0"/>
              <a:t>mađarske</a:t>
            </a:r>
            <a:r>
              <a:rPr lang="hu-HU" dirty="0" smtClean="0"/>
              <a:t> </a:t>
            </a:r>
            <a:r>
              <a:rPr lang="hu-HU" dirty="0" err="1" smtClean="0"/>
              <a:t>enciklopedije</a:t>
            </a:r>
            <a:r>
              <a:rPr lang="hu-HU" dirty="0" smtClean="0"/>
              <a:t>.</a:t>
            </a:r>
          </a:p>
          <a:p>
            <a:endParaRPr lang="hu-HU" dirty="0"/>
          </a:p>
        </p:txBody>
      </p:sp>
      <p:pic>
        <p:nvPicPr>
          <p:cNvPr id="5" name="Picture 2" descr="http://www.iranymagyarorszag.hu/kepek/kep/nagy/080146i2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692696"/>
            <a:ext cx="5486400" cy="4114800"/>
          </a:xfrm>
          <a:prstGeom prst="rect">
            <a:avLst/>
          </a:prstGeom>
          <a:noFill/>
        </p:spPr>
      </p:pic>
      <p:pic>
        <p:nvPicPr>
          <p:cNvPr id="6" name="Picture 2" descr="https://upload.wikimedia.org/wikipedia/commons/2/26/Ap%C3%A1czai_Csere_J%C3%A1no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492896"/>
            <a:ext cx="1912733" cy="27765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1979712" y="1412776"/>
            <a:ext cx="5112568" cy="23083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dirty="0" err="1" smtClean="0"/>
              <a:t>Školia</a:t>
            </a:r>
            <a:r>
              <a:rPr lang="hu-HU" dirty="0" smtClean="0"/>
              <a:t> </a:t>
            </a:r>
            <a:r>
              <a:rPr lang="hu-HU" dirty="0" err="1" smtClean="0"/>
              <a:t>broji</a:t>
            </a:r>
            <a:r>
              <a:rPr lang="hu-HU" dirty="0" smtClean="0"/>
              <a:t> 550 </a:t>
            </a:r>
            <a:r>
              <a:rPr lang="hu-HU" dirty="0" err="1" smtClean="0"/>
              <a:t>ucenika</a:t>
            </a:r>
            <a:r>
              <a:rPr lang="hu-HU" dirty="0" smtClean="0"/>
              <a:t>. </a:t>
            </a:r>
            <a:br>
              <a:rPr lang="hu-HU" dirty="0" smtClean="0"/>
            </a:br>
            <a:r>
              <a:rPr lang="hu-HU" dirty="0" smtClean="0"/>
              <a:t>Na </a:t>
            </a:r>
            <a:r>
              <a:rPr lang="hu-HU" dirty="0" err="1" smtClean="0"/>
              <a:t>kraju</a:t>
            </a:r>
            <a:r>
              <a:rPr lang="hu-HU" dirty="0" smtClean="0"/>
              <a:t> 14. </a:t>
            </a:r>
            <a:r>
              <a:rPr lang="hu-HU" dirty="0" err="1" smtClean="0"/>
              <a:t>razreda</a:t>
            </a:r>
            <a:r>
              <a:rPr lang="hu-HU" dirty="0" smtClean="0"/>
              <a:t> </a:t>
            </a:r>
            <a:r>
              <a:rPr lang="hu-HU" dirty="0" err="1" smtClean="0"/>
              <a:t>obavezno</a:t>
            </a:r>
            <a:r>
              <a:rPr lang="hu-HU" dirty="0" smtClean="0"/>
              <a:t> se </a:t>
            </a:r>
            <a:r>
              <a:rPr lang="hu-HU" dirty="0" err="1" smtClean="0"/>
              <a:t>polaže</a:t>
            </a:r>
            <a:r>
              <a:rPr lang="hu-HU" dirty="0" smtClean="0"/>
              <a:t> </a:t>
            </a:r>
            <a:r>
              <a:rPr lang="hu-HU" dirty="0" err="1" smtClean="0"/>
              <a:t>maturalni</a:t>
            </a:r>
            <a:r>
              <a:rPr lang="hu-HU" dirty="0" smtClean="0"/>
              <a:t> </a:t>
            </a:r>
            <a:r>
              <a:rPr lang="hu-HU" dirty="0" err="1" smtClean="0"/>
              <a:t>ispit</a:t>
            </a:r>
            <a:r>
              <a:rPr lang="hu-HU" dirty="0" smtClean="0"/>
              <a:t>. </a:t>
            </a:r>
            <a:br>
              <a:rPr lang="hu-HU" dirty="0" smtClean="0"/>
            </a:br>
            <a:r>
              <a:rPr lang="hu-HU" dirty="0" err="1" smtClean="0"/>
              <a:t>Struke</a:t>
            </a:r>
            <a:r>
              <a:rPr lang="hu-HU" dirty="0" smtClean="0"/>
              <a:t>, </a:t>
            </a:r>
            <a:r>
              <a:rPr lang="hu-HU" dirty="0" err="1" smtClean="0"/>
              <a:t>odnosno</a:t>
            </a:r>
            <a:r>
              <a:rPr lang="hu-HU" dirty="0" smtClean="0"/>
              <a:t> </a:t>
            </a:r>
            <a:r>
              <a:rPr lang="hu-HU" dirty="0" err="1" smtClean="0"/>
              <a:t>usmjerenja</a:t>
            </a:r>
            <a:r>
              <a:rPr lang="hu-HU" dirty="0" smtClean="0"/>
              <a:t> u </a:t>
            </a:r>
            <a:r>
              <a:rPr lang="hu-HU" dirty="0" err="1" smtClean="0"/>
              <a:t>našoj</a:t>
            </a:r>
            <a:r>
              <a:rPr lang="hu-HU" dirty="0" smtClean="0"/>
              <a:t> </a:t>
            </a:r>
            <a:r>
              <a:rPr lang="hu-HU" dirty="0" err="1" smtClean="0"/>
              <a:t>školi</a:t>
            </a:r>
            <a:r>
              <a:rPr lang="hu-HU" dirty="0" smtClean="0"/>
              <a:t> </a:t>
            </a:r>
            <a:r>
              <a:rPr lang="hu-HU" dirty="0" err="1" smtClean="0"/>
              <a:t>su</a:t>
            </a:r>
            <a:r>
              <a:rPr lang="hu-HU" dirty="0" smtClean="0"/>
              <a:t> </a:t>
            </a:r>
            <a:r>
              <a:rPr lang="hu-HU" dirty="0" err="1" smtClean="0"/>
              <a:t>slijedeća</a:t>
            </a:r>
            <a:r>
              <a:rPr lang="hu-HU" dirty="0" smtClean="0"/>
              <a:t>: </a:t>
            </a:r>
            <a:r>
              <a:rPr lang="hu-HU" dirty="0" err="1" smtClean="0"/>
              <a:t>trgovačko</a:t>
            </a:r>
            <a:r>
              <a:rPr lang="hu-HU" dirty="0" smtClean="0"/>
              <a:t>, </a:t>
            </a:r>
            <a:r>
              <a:rPr lang="hu-HU" dirty="0" err="1" smtClean="0"/>
              <a:t>ekonomsko</a:t>
            </a:r>
            <a:r>
              <a:rPr lang="hu-HU" dirty="0" smtClean="0"/>
              <a:t>, </a:t>
            </a:r>
            <a:r>
              <a:rPr lang="hu-HU" dirty="0" err="1" smtClean="0"/>
              <a:t>prometno</a:t>
            </a:r>
            <a:r>
              <a:rPr lang="hu-HU" dirty="0" smtClean="0"/>
              <a:t>, </a:t>
            </a:r>
            <a:r>
              <a:rPr lang="hu-HU" dirty="0" err="1" smtClean="0"/>
              <a:t>informatičko</a:t>
            </a:r>
            <a:r>
              <a:rPr lang="hu-HU" dirty="0" smtClean="0"/>
              <a:t> i </a:t>
            </a:r>
            <a:r>
              <a:rPr lang="hu-HU" dirty="0" err="1" smtClean="0"/>
              <a:t>redarstveno-policijsko</a:t>
            </a:r>
            <a:r>
              <a:rPr lang="hu-HU" dirty="0" smtClean="0"/>
              <a:t> </a:t>
            </a:r>
            <a:r>
              <a:rPr lang="hu-HU" dirty="0" err="1" smtClean="0"/>
              <a:t>usmjerenje</a:t>
            </a:r>
            <a:r>
              <a:rPr lang="hu-HU" dirty="0" smtClean="0"/>
              <a:t>.</a:t>
            </a:r>
          </a:p>
          <a:p>
            <a:pPr>
              <a:buFont typeface="Arial" pitchFamily="34" charset="0"/>
              <a:buChar char="•"/>
            </a:pPr>
            <a:endParaRPr lang="hu-HU" dirty="0" smtClean="0"/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u-HU" dirty="0" smtClean="0"/>
              <a:t>U </a:t>
            </a:r>
            <a:r>
              <a:rPr lang="hu-HU" dirty="0" err="1" smtClean="0"/>
              <a:t>untrašnjem</a:t>
            </a:r>
            <a:r>
              <a:rPr lang="hu-HU" dirty="0" smtClean="0"/>
              <a:t> </a:t>
            </a:r>
            <a:r>
              <a:rPr lang="hu-HU" dirty="0" err="1" smtClean="0"/>
              <a:t>dvorištu</a:t>
            </a:r>
            <a:r>
              <a:rPr lang="hu-HU" dirty="0" smtClean="0"/>
              <a:t> </a:t>
            </a:r>
            <a:r>
              <a:rPr lang="hu-HU" dirty="0" err="1" smtClean="0"/>
              <a:t>škole</a:t>
            </a:r>
            <a:r>
              <a:rPr lang="hu-HU" dirty="0" smtClean="0"/>
              <a:t> </a:t>
            </a:r>
            <a:r>
              <a:rPr lang="hu-HU" dirty="0" err="1" smtClean="0"/>
              <a:t>su</a:t>
            </a:r>
            <a:r>
              <a:rPr lang="hu-HU" dirty="0" smtClean="0"/>
              <a:t> </a:t>
            </a:r>
            <a:r>
              <a:rPr lang="hu-HU" dirty="0" err="1" smtClean="0"/>
              <a:t>učenici</a:t>
            </a:r>
            <a:r>
              <a:rPr lang="hu-HU" dirty="0" smtClean="0"/>
              <a:t> </a:t>
            </a:r>
            <a:r>
              <a:rPr lang="hu-HU" dirty="0" err="1" smtClean="0"/>
              <a:t>za</a:t>
            </a:r>
            <a:r>
              <a:rPr lang="hu-HU" dirty="0" smtClean="0"/>
              <a:t> </a:t>
            </a:r>
            <a:r>
              <a:rPr lang="hu-HU" dirty="0" err="1" smtClean="0"/>
              <a:t>vrijeme</a:t>
            </a:r>
            <a:r>
              <a:rPr lang="hu-HU" dirty="0" smtClean="0"/>
              <a:t> </a:t>
            </a:r>
            <a:r>
              <a:rPr lang="hu-HU" dirty="0" err="1" smtClean="0"/>
              <a:t>odmora</a:t>
            </a:r>
            <a:r>
              <a:rPr lang="hu-HU" dirty="0" smtClean="0"/>
              <a:t> i </a:t>
            </a:r>
            <a:r>
              <a:rPr lang="hu-HU" dirty="0" err="1" smtClean="0"/>
              <a:t>lijepog</a:t>
            </a:r>
            <a:r>
              <a:rPr lang="hu-HU" dirty="0" smtClean="0"/>
              <a:t> </a:t>
            </a:r>
            <a:r>
              <a:rPr lang="hu-HU" dirty="0" err="1" smtClean="0"/>
              <a:t>vremena</a:t>
            </a:r>
            <a:r>
              <a:rPr lang="hu-HU" dirty="0" smtClean="0"/>
              <a:t>.</a:t>
            </a:r>
            <a:endParaRPr lang="hu-HU" dirty="0"/>
          </a:p>
        </p:txBody>
      </p:sp>
      <p:pic>
        <p:nvPicPr>
          <p:cNvPr id="5" name="Picture 2" descr="https://lh3.googleusercontent.com/-nIu4pqLw6SM/VRvpMu01mBI/AAAAAAAAppo/375oY9tZHjk/s912-Ic42/P33101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4688" y="765175"/>
            <a:ext cx="5486400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u-HU" dirty="0" smtClean="0"/>
              <a:t> </a:t>
            </a:r>
            <a:r>
              <a:rPr lang="hu-HU" dirty="0" err="1" smtClean="0"/>
              <a:t>Prije</a:t>
            </a:r>
            <a:r>
              <a:rPr lang="hu-HU" dirty="0" smtClean="0"/>
              <a:t> </a:t>
            </a:r>
            <a:r>
              <a:rPr lang="hu-HU" dirty="0" err="1" smtClean="0"/>
              <a:t>nekoliko</a:t>
            </a:r>
            <a:r>
              <a:rPr lang="hu-HU" dirty="0" smtClean="0"/>
              <a:t> </a:t>
            </a:r>
            <a:r>
              <a:rPr lang="hu-HU" dirty="0" err="1" smtClean="0"/>
              <a:t>godina</a:t>
            </a:r>
            <a:r>
              <a:rPr lang="hu-HU" dirty="0" smtClean="0"/>
              <a:t> </a:t>
            </a:r>
            <a:r>
              <a:rPr lang="hu-HU" dirty="0" err="1" smtClean="0"/>
              <a:t>je</a:t>
            </a:r>
            <a:r>
              <a:rPr lang="hu-HU" dirty="0" smtClean="0"/>
              <a:t> </a:t>
            </a:r>
            <a:r>
              <a:rPr lang="hu-HU" dirty="0" err="1" smtClean="0"/>
              <a:t>obnovljen</a:t>
            </a:r>
            <a:r>
              <a:rPr lang="hu-HU" dirty="0" smtClean="0"/>
              <a:t> </a:t>
            </a:r>
            <a:r>
              <a:rPr lang="hu-HU" dirty="0" err="1" smtClean="0"/>
              <a:t>učenicki</a:t>
            </a:r>
            <a:r>
              <a:rPr lang="hu-HU" dirty="0" smtClean="0"/>
              <a:t> </a:t>
            </a:r>
            <a:r>
              <a:rPr lang="hu-HU" dirty="0" err="1" smtClean="0"/>
              <a:t>dom</a:t>
            </a:r>
            <a:r>
              <a:rPr lang="hu-HU" dirty="0" smtClean="0"/>
              <a:t>.</a:t>
            </a:r>
          </a:p>
          <a:p>
            <a:endParaRPr lang="hu-HU" dirty="0"/>
          </a:p>
        </p:txBody>
      </p:sp>
      <p:pic>
        <p:nvPicPr>
          <p:cNvPr id="5" name="Picture 2" descr="https://lh3.googleusercontent.com/-dXHrI3C_v9M/VRvoi_wGAqI/AAAAAAAApjI/oK7NzSvDIWw/s912-Ic42/IMG_007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u-HU" dirty="0" err="1" smtClean="0"/>
              <a:t>Škola</a:t>
            </a:r>
            <a:r>
              <a:rPr lang="hu-HU" dirty="0" smtClean="0"/>
              <a:t> </a:t>
            </a:r>
            <a:r>
              <a:rPr lang="hu-HU" dirty="0" err="1" smtClean="0"/>
              <a:t>iz</a:t>
            </a:r>
            <a:r>
              <a:rPr lang="hu-HU" dirty="0" smtClean="0"/>
              <a:t> </a:t>
            </a:r>
            <a:r>
              <a:rPr lang="hu-HU" dirty="0" err="1" smtClean="0"/>
              <a:t>ptičje</a:t>
            </a:r>
            <a:r>
              <a:rPr lang="hu-HU" dirty="0" smtClean="0"/>
              <a:t> </a:t>
            </a:r>
            <a:r>
              <a:rPr lang="hu-HU" dirty="0" err="1" smtClean="0"/>
              <a:t>perspektive</a:t>
            </a:r>
            <a:r>
              <a:rPr lang="hu-HU" dirty="0" smtClean="0"/>
              <a:t>. U </a:t>
            </a:r>
            <a:r>
              <a:rPr lang="hu-HU" dirty="0" err="1" smtClean="0"/>
              <a:t>pozadini</a:t>
            </a:r>
            <a:r>
              <a:rPr lang="hu-HU" dirty="0" smtClean="0"/>
              <a:t> </a:t>
            </a:r>
            <a:r>
              <a:rPr lang="hu-HU" dirty="0" err="1" smtClean="0"/>
              <a:t>su</a:t>
            </a:r>
            <a:r>
              <a:rPr lang="hu-HU" dirty="0" smtClean="0"/>
              <a:t> </a:t>
            </a:r>
            <a:r>
              <a:rPr lang="hu-HU" dirty="0" err="1" smtClean="0"/>
              <a:t>tornjevi</a:t>
            </a:r>
            <a:r>
              <a:rPr lang="hu-HU" dirty="0" smtClean="0"/>
              <a:t> </a:t>
            </a:r>
            <a:r>
              <a:rPr lang="hu-HU" dirty="0" err="1" smtClean="0"/>
              <a:t>katoličke</a:t>
            </a:r>
            <a:r>
              <a:rPr lang="hu-HU" dirty="0" smtClean="0"/>
              <a:t> </a:t>
            </a:r>
            <a:r>
              <a:rPr lang="hu-HU" dirty="0" err="1" smtClean="0"/>
              <a:t>crkve</a:t>
            </a:r>
            <a:r>
              <a:rPr lang="hu-HU" dirty="0" smtClean="0"/>
              <a:t>.</a:t>
            </a:r>
            <a:endParaRPr lang="hu-HU" dirty="0"/>
          </a:p>
        </p:txBody>
      </p:sp>
      <p:pic>
        <p:nvPicPr>
          <p:cNvPr id="5" name="Picture 2" descr="https://lh3.googleusercontent.com/-PTFjb_NECIo/VRvpCdgf0mI/AAAAAAAApoA/WsJssbDLd8c/s912-Ic42/P3310140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u-HU" dirty="0" err="1" smtClean="0"/>
              <a:t>Obilježavamo</a:t>
            </a:r>
            <a:r>
              <a:rPr lang="hu-HU" dirty="0" smtClean="0"/>
              <a:t> </a:t>
            </a:r>
            <a:r>
              <a:rPr lang="hu-HU" dirty="0" err="1" smtClean="0"/>
              <a:t>stogodišnjicu</a:t>
            </a:r>
            <a:r>
              <a:rPr lang="hu-HU" dirty="0" smtClean="0"/>
              <a:t> </a:t>
            </a:r>
            <a:r>
              <a:rPr lang="hu-HU" dirty="0" err="1" smtClean="0"/>
              <a:t>postojanja</a:t>
            </a:r>
            <a:r>
              <a:rPr lang="hu-HU" dirty="0" smtClean="0"/>
              <a:t>. </a:t>
            </a:r>
            <a:r>
              <a:rPr lang="hu-HU" dirty="0" err="1" smtClean="0"/>
              <a:t>Mjesto</a:t>
            </a:r>
            <a:r>
              <a:rPr lang="hu-HU" dirty="0" smtClean="0"/>
              <a:t> </a:t>
            </a:r>
            <a:r>
              <a:rPr lang="hu-HU" dirty="0" err="1" smtClean="0"/>
              <a:t>svečanosti</a:t>
            </a:r>
            <a:r>
              <a:rPr lang="hu-HU" dirty="0" smtClean="0"/>
              <a:t> </a:t>
            </a:r>
            <a:r>
              <a:rPr lang="hu-HU" dirty="0" err="1" smtClean="0"/>
              <a:t>je</a:t>
            </a:r>
            <a:r>
              <a:rPr lang="hu-HU" dirty="0" smtClean="0"/>
              <a:t> </a:t>
            </a:r>
            <a:r>
              <a:rPr lang="hu-HU" dirty="0" err="1" smtClean="0"/>
              <a:t>nekadšnja</a:t>
            </a:r>
            <a:r>
              <a:rPr lang="hu-HU" dirty="0" smtClean="0"/>
              <a:t>  </a:t>
            </a:r>
            <a:r>
              <a:rPr lang="hu-HU" dirty="0" err="1" smtClean="0"/>
              <a:t>kapela</a:t>
            </a:r>
            <a:r>
              <a:rPr lang="hu-HU" dirty="0" smtClean="0"/>
              <a:t>.</a:t>
            </a:r>
            <a:endParaRPr lang="hu-HU" dirty="0"/>
          </a:p>
        </p:txBody>
      </p:sp>
      <p:pic>
        <p:nvPicPr>
          <p:cNvPr id="1028" name="Picture 4" descr="https://lh3.googleusercontent.com/-ByeOye4ZHug/ViZQFSjlXaI/AAAAAAAAubw/EKSBUT3Wj8M/s912-Ic42/DSCF0322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Dombóvár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hu-HU" dirty="0" err="1" smtClean="0"/>
              <a:t>Grad</a:t>
            </a:r>
            <a:r>
              <a:rPr lang="hu-HU" dirty="0" smtClean="0"/>
              <a:t> Dombóvár se </a:t>
            </a:r>
            <a:r>
              <a:rPr lang="hu-HU" dirty="0" err="1" smtClean="0"/>
              <a:t>nalazi</a:t>
            </a:r>
            <a:r>
              <a:rPr lang="hu-HU" dirty="0" smtClean="0"/>
              <a:t> na </a:t>
            </a:r>
            <a:r>
              <a:rPr lang="hu-HU" dirty="0" err="1" smtClean="0"/>
              <a:t>tromeđi</a:t>
            </a:r>
            <a:r>
              <a:rPr lang="hu-HU" dirty="0" smtClean="0"/>
              <a:t> </a:t>
            </a:r>
            <a:r>
              <a:rPr lang="hu-HU" dirty="0" err="1" smtClean="0"/>
              <a:t>triju</a:t>
            </a:r>
            <a:r>
              <a:rPr lang="hu-HU" dirty="0" smtClean="0"/>
              <a:t> </a:t>
            </a:r>
            <a:r>
              <a:rPr lang="hu-HU" dirty="0" err="1" smtClean="0"/>
              <a:t>južnih</a:t>
            </a:r>
            <a:r>
              <a:rPr lang="hu-HU" dirty="0" smtClean="0"/>
              <a:t> </a:t>
            </a:r>
            <a:r>
              <a:rPr lang="hu-HU" dirty="0" err="1" smtClean="0"/>
              <a:t>županija</a:t>
            </a:r>
            <a:r>
              <a:rPr lang="hu-HU" dirty="0" smtClean="0"/>
              <a:t>: </a:t>
            </a:r>
            <a:r>
              <a:rPr lang="hu-HU" dirty="0" err="1" smtClean="0"/>
              <a:t>županije</a:t>
            </a:r>
            <a:r>
              <a:rPr lang="hu-HU" dirty="0" smtClean="0"/>
              <a:t> Tolna, </a:t>
            </a:r>
            <a:r>
              <a:rPr lang="hu-HU" dirty="0" err="1" smtClean="0"/>
              <a:t>Baranja</a:t>
            </a:r>
            <a:r>
              <a:rPr lang="hu-HU" dirty="0" smtClean="0"/>
              <a:t> i Somogy. Na </a:t>
            </a:r>
            <a:r>
              <a:rPr lang="hu-HU" dirty="0" err="1" smtClean="0"/>
              <a:t>južnoj</a:t>
            </a:r>
            <a:r>
              <a:rPr lang="hu-HU" dirty="0" smtClean="0"/>
              <a:t> </a:t>
            </a:r>
            <a:r>
              <a:rPr lang="hu-HU" dirty="0" err="1" smtClean="0"/>
              <a:t>strani</a:t>
            </a:r>
            <a:r>
              <a:rPr lang="hu-HU" dirty="0" smtClean="0"/>
              <a:t> </a:t>
            </a:r>
            <a:r>
              <a:rPr lang="hu-HU" dirty="0" err="1" smtClean="0"/>
              <a:t>županija</a:t>
            </a:r>
            <a:r>
              <a:rPr lang="hu-HU" dirty="0" smtClean="0"/>
              <a:t> </a:t>
            </a:r>
            <a:r>
              <a:rPr lang="hu-HU" dirty="0" err="1" smtClean="0"/>
              <a:t>teče</a:t>
            </a:r>
            <a:r>
              <a:rPr lang="hu-HU" dirty="0" smtClean="0"/>
              <a:t> </a:t>
            </a:r>
            <a:r>
              <a:rPr lang="hu-HU" dirty="0" err="1" smtClean="0"/>
              <a:t>rijeka</a:t>
            </a:r>
            <a:r>
              <a:rPr lang="hu-HU" dirty="0" smtClean="0"/>
              <a:t> Kapos.</a:t>
            </a:r>
            <a:endParaRPr lang="hu-HU" dirty="0"/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3775" r="13775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u-HU" dirty="0" err="1" smtClean="0"/>
              <a:t>Prijem</a:t>
            </a:r>
            <a:r>
              <a:rPr lang="hu-HU" dirty="0" smtClean="0"/>
              <a:t> u </a:t>
            </a:r>
            <a:r>
              <a:rPr lang="hu-HU" dirty="0" err="1" smtClean="0"/>
              <a:t>biblioteci</a:t>
            </a:r>
            <a:r>
              <a:rPr lang="hu-HU" dirty="0" smtClean="0"/>
              <a:t>.</a:t>
            </a:r>
            <a:endParaRPr lang="hu-HU" dirty="0"/>
          </a:p>
        </p:txBody>
      </p:sp>
      <p:pic>
        <p:nvPicPr>
          <p:cNvPr id="15362" name="Picture 2" descr="https://lh3.googleusercontent.com/-trJBFYMGtA8/ViZRDB1JQzI/AAAAAAAAujQ/gj_8nYT-KBQ/s912-Ic42/DSCF0403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u-HU" dirty="0" err="1" smtClean="0"/>
              <a:t>Opraštamo</a:t>
            </a:r>
            <a:r>
              <a:rPr lang="hu-HU" dirty="0" smtClean="0"/>
              <a:t> se </a:t>
            </a:r>
            <a:r>
              <a:rPr lang="hu-HU" dirty="0" err="1" smtClean="0"/>
              <a:t>od</a:t>
            </a:r>
            <a:r>
              <a:rPr lang="hu-HU" dirty="0" smtClean="0"/>
              <a:t> </a:t>
            </a:r>
            <a:r>
              <a:rPr lang="hu-HU" dirty="0" err="1" smtClean="0"/>
              <a:t>maturanata</a:t>
            </a:r>
            <a:r>
              <a:rPr lang="hu-HU" dirty="0" smtClean="0"/>
              <a:t>. </a:t>
            </a:r>
            <a:endParaRPr lang="hu-HU" dirty="0"/>
          </a:p>
        </p:txBody>
      </p:sp>
      <p:pic>
        <p:nvPicPr>
          <p:cNvPr id="5" name="Picture 2" descr="https://lh3.googleusercontent.com/-e693Rdcx138/VVB1b0tt0JI/AAAAAAAArt8/IIPbSYJw2EY/s912-Ic42/DSCF655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u-HU" dirty="0" err="1" smtClean="0"/>
              <a:t>Ples</a:t>
            </a:r>
            <a:r>
              <a:rPr lang="hu-HU" dirty="0" smtClean="0"/>
              <a:t> </a:t>
            </a:r>
            <a:r>
              <a:rPr lang="hu-HU" dirty="0" err="1" smtClean="0"/>
              <a:t>učenika</a:t>
            </a:r>
            <a:r>
              <a:rPr lang="hu-HU" dirty="0" smtClean="0"/>
              <a:t> u </a:t>
            </a:r>
            <a:r>
              <a:rPr lang="hu-HU" dirty="0" err="1" smtClean="0"/>
              <a:t>narodnoj</a:t>
            </a:r>
            <a:r>
              <a:rPr lang="hu-HU" dirty="0" smtClean="0"/>
              <a:t> </a:t>
            </a:r>
            <a:r>
              <a:rPr lang="hu-HU" dirty="0" err="1" smtClean="0"/>
              <a:t>nošnji</a:t>
            </a:r>
            <a:r>
              <a:rPr lang="hu-HU" dirty="0" smtClean="0"/>
              <a:t>.</a:t>
            </a:r>
            <a:endParaRPr lang="hu-HU" dirty="0"/>
          </a:p>
        </p:txBody>
      </p:sp>
      <p:pic>
        <p:nvPicPr>
          <p:cNvPr id="16386" name="Picture 2" descr="https://lh3.googleusercontent.com/-6ZGXahRGMbs/VhZJN5RPWUI/AAAAAAAAtz4/6pZbiM8Ln5Q/s1024-Ic42/IMG_403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5599" r="5599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u-HU" dirty="0" err="1" smtClean="0"/>
              <a:t>Učenici</a:t>
            </a:r>
            <a:r>
              <a:rPr lang="hu-HU" dirty="0" smtClean="0"/>
              <a:t> </a:t>
            </a:r>
            <a:r>
              <a:rPr lang="hu-HU" dirty="0" err="1" smtClean="0"/>
              <a:t>redarstveno-policijskog</a:t>
            </a:r>
            <a:r>
              <a:rPr lang="hu-HU" dirty="0" smtClean="0"/>
              <a:t> </a:t>
            </a:r>
            <a:r>
              <a:rPr lang="hu-HU" dirty="0" err="1" smtClean="0"/>
              <a:t>usmjerenja</a:t>
            </a:r>
            <a:r>
              <a:rPr lang="hu-HU" dirty="0" smtClean="0"/>
              <a:t> na </a:t>
            </a:r>
            <a:r>
              <a:rPr lang="hu-HU" dirty="0" err="1" smtClean="0"/>
              <a:t>natjecanju</a:t>
            </a:r>
            <a:r>
              <a:rPr lang="hu-HU" dirty="0" smtClean="0"/>
              <a:t> u judo </a:t>
            </a:r>
            <a:r>
              <a:rPr lang="hu-HU" dirty="0" err="1" smtClean="0"/>
              <a:t>disciplini</a:t>
            </a:r>
            <a:r>
              <a:rPr lang="hu-HU" dirty="0" smtClean="0"/>
              <a:t>.</a:t>
            </a:r>
            <a:endParaRPr lang="hu-HU" dirty="0"/>
          </a:p>
        </p:txBody>
      </p:sp>
      <p:pic>
        <p:nvPicPr>
          <p:cNvPr id="5" name="Picture 2" descr="https://lh3.googleusercontent.com/-BGQvwDdzyt0/VRvpOABNlFI/AAAAAAAApp4/VLvk-YyV2Ho/s912-Ic42/P33101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4688" y="765175"/>
            <a:ext cx="5486400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u-HU" dirty="0" err="1" smtClean="0"/>
              <a:t>Učenici</a:t>
            </a:r>
            <a:r>
              <a:rPr lang="hu-HU" dirty="0" smtClean="0"/>
              <a:t> </a:t>
            </a:r>
            <a:r>
              <a:rPr lang="hu-HU" dirty="0" err="1" smtClean="0"/>
              <a:t>redarstveno-policijskog</a:t>
            </a:r>
            <a:r>
              <a:rPr lang="hu-HU" dirty="0" smtClean="0"/>
              <a:t> </a:t>
            </a:r>
            <a:r>
              <a:rPr lang="hu-HU" dirty="0" err="1" smtClean="0"/>
              <a:t>usmjerenja</a:t>
            </a:r>
            <a:r>
              <a:rPr lang="hu-HU" dirty="0" smtClean="0"/>
              <a:t> na </a:t>
            </a:r>
            <a:r>
              <a:rPr lang="hu-HU" dirty="0" err="1" smtClean="0"/>
              <a:t>zadatku</a:t>
            </a:r>
            <a:r>
              <a:rPr lang="hu-HU" dirty="0" smtClean="0"/>
              <a:t> </a:t>
            </a:r>
            <a:r>
              <a:rPr lang="hu-HU" dirty="0" err="1" smtClean="0"/>
              <a:t>na</a:t>
            </a:r>
            <a:r>
              <a:rPr lang="hu-HU" dirty="0" smtClean="0"/>
              <a:t> </a:t>
            </a:r>
            <a:r>
              <a:rPr lang="hu-HU" dirty="0" err="1" smtClean="0"/>
              <a:t>Balatonu</a:t>
            </a:r>
            <a:r>
              <a:rPr lang="hu-HU" dirty="0" smtClean="0"/>
              <a:t>.</a:t>
            </a:r>
            <a:endParaRPr lang="hu-HU" dirty="0"/>
          </a:p>
        </p:txBody>
      </p:sp>
      <p:pic>
        <p:nvPicPr>
          <p:cNvPr id="17410" name="Picture 2" descr="https://lh3.googleusercontent.com/-0mFjLsIkjo0/VbXaafK11AI/AAAAAAAAteY/Sc9WbY7y7_8/s912-Ic42/P1020154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u-HU" dirty="0" err="1" smtClean="0"/>
              <a:t>Učenici</a:t>
            </a:r>
            <a:r>
              <a:rPr lang="hu-HU" dirty="0" smtClean="0"/>
              <a:t> </a:t>
            </a:r>
            <a:r>
              <a:rPr lang="hu-HU" dirty="0" err="1" smtClean="0"/>
              <a:t>prometnog</a:t>
            </a:r>
            <a:r>
              <a:rPr lang="hu-HU" dirty="0" smtClean="0"/>
              <a:t> </a:t>
            </a:r>
            <a:r>
              <a:rPr lang="hu-HU" dirty="0" err="1" smtClean="0"/>
              <a:t>usmjerenja</a:t>
            </a:r>
            <a:r>
              <a:rPr lang="hu-HU" dirty="0" smtClean="0"/>
              <a:t> na </a:t>
            </a:r>
            <a:r>
              <a:rPr lang="hu-HU" dirty="0" err="1" smtClean="0"/>
              <a:t>praksi</a:t>
            </a:r>
            <a:r>
              <a:rPr lang="hu-HU" dirty="0" smtClean="0"/>
              <a:t> </a:t>
            </a:r>
            <a:r>
              <a:rPr lang="hu-HU" dirty="0" err="1" smtClean="0"/>
              <a:t>na</a:t>
            </a:r>
            <a:r>
              <a:rPr lang="hu-HU" dirty="0" smtClean="0"/>
              <a:t> </a:t>
            </a:r>
            <a:r>
              <a:rPr lang="hu-HU" dirty="0" err="1" smtClean="0"/>
              <a:t>željezničkom</a:t>
            </a:r>
            <a:r>
              <a:rPr lang="hu-HU" dirty="0" smtClean="0"/>
              <a:t> </a:t>
            </a:r>
            <a:r>
              <a:rPr lang="hu-HU" dirty="0" err="1" smtClean="0"/>
              <a:t>kolodvoru</a:t>
            </a:r>
            <a:r>
              <a:rPr lang="hu-HU" dirty="0" smtClean="0"/>
              <a:t>.</a:t>
            </a:r>
            <a:endParaRPr lang="hu-HU" dirty="0"/>
          </a:p>
        </p:txBody>
      </p:sp>
      <p:pic>
        <p:nvPicPr>
          <p:cNvPr id="10242" name="Picture 2" descr="https://lh3.googleusercontent.com/-mtiqQE66Zlo/U4wX5zMo-dI/AAAAAAAAjq4/9Pu66pGdn-M/s912-Ic42/vgepesz%252520024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u-HU" dirty="0" smtClean="0"/>
              <a:t>Na </a:t>
            </a:r>
            <a:r>
              <a:rPr lang="hu-HU" dirty="0" err="1" smtClean="0"/>
              <a:t>ispitu</a:t>
            </a:r>
            <a:r>
              <a:rPr lang="hu-HU" dirty="0" smtClean="0"/>
              <a:t>. </a:t>
            </a:r>
            <a:endParaRPr lang="hu-HU" dirty="0"/>
          </a:p>
        </p:txBody>
      </p:sp>
      <p:pic>
        <p:nvPicPr>
          <p:cNvPr id="46082" name="Picture 2" descr="https://lh3.googleusercontent.com/-GGQIK9gLkuM/VWbLooE4qbI/AAAAAAAAr5g/NxoABwU30-0/s912-Ic42/IMG_001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Slobodno</a:t>
            </a:r>
            <a:r>
              <a:rPr lang="hu-HU" dirty="0" smtClean="0"/>
              <a:t> </a:t>
            </a:r>
            <a:r>
              <a:rPr lang="hu-HU" dirty="0" err="1" smtClean="0"/>
              <a:t>vrijeme</a:t>
            </a:r>
            <a:r>
              <a:rPr lang="hu-HU" dirty="0" smtClean="0"/>
              <a:t>.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u-HU" dirty="0" smtClean="0"/>
              <a:t>U </a:t>
            </a:r>
            <a:r>
              <a:rPr lang="hu-HU" dirty="0" err="1" smtClean="0"/>
              <a:t>ženskom</a:t>
            </a:r>
            <a:r>
              <a:rPr lang="hu-HU" dirty="0" smtClean="0"/>
              <a:t> </a:t>
            </a:r>
            <a:r>
              <a:rPr lang="hu-HU" dirty="0" err="1" smtClean="0"/>
              <a:t>nogometu</a:t>
            </a:r>
            <a:r>
              <a:rPr lang="hu-HU" dirty="0" smtClean="0"/>
              <a:t> </a:t>
            </a:r>
            <a:r>
              <a:rPr lang="hu-HU" dirty="0" err="1" smtClean="0"/>
              <a:t>postižemo</a:t>
            </a:r>
            <a:r>
              <a:rPr lang="hu-HU" dirty="0" smtClean="0"/>
              <a:t> </a:t>
            </a:r>
            <a:r>
              <a:rPr lang="hu-HU" dirty="0" err="1" smtClean="0"/>
              <a:t>dobre</a:t>
            </a:r>
            <a:r>
              <a:rPr lang="hu-HU" dirty="0" smtClean="0"/>
              <a:t> </a:t>
            </a:r>
            <a:r>
              <a:rPr lang="hu-HU" dirty="0" err="1" smtClean="0"/>
              <a:t>rezultate</a:t>
            </a:r>
            <a:r>
              <a:rPr lang="hu-HU" dirty="0" smtClean="0"/>
              <a:t>.</a:t>
            </a:r>
            <a:endParaRPr lang="hu-HU" dirty="0"/>
          </a:p>
        </p:txBody>
      </p:sp>
      <p:pic>
        <p:nvPicPr>
          <p:cNvPr id="20482" name="Picture 2" descr="https://lh3.googleusercontent.com/-57VhtbwT3AQ/VUHMoUJ55TI/AAAAAAAAq5w/lPJAX1O0mYs/s720-Ic42/11136641_823181917765258_1839597391826305928_n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21875" b="21875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u-HU" dirty="0" err="1" smtClean="0"/>
              <a:t>Organizirana</a:t>
            </a:r>
            <a:r>
              <a:rPr lang="hu-HU" dirty="0" smtClean="0"/>
              <a:t> </a:t>
            </a:r>
            <a:r>
              <a:rPr lang="hu-HU" dirty="0" err="1" smtClean="0"/>
              <a:t>šetnja</a:t>
            </a:r>
            <a:r>
              <a:rPr lang="hu-HU" dirty="0" smtClean="0"/>
              <a:t> </a:t>
            </a:r>
            <a:r>
              <a:rPr lang="hu-HU" dirty="0" err="1" smtClean="0"/>
              <a:t>kroz</a:t>
            </a:r>
            <a:r>
              <a:rPr lang="hu-HU" dirty="0" smtClean="0"/>
              <a:t> </a:t>
            </a:r>
            <a:r>
              <a:rPr lang="hu-HU" dirty="0" err="1" smtClean="0"/>
              <a:t>prirodu</a:t>
            </a:r>
            <a:r>
              <a:rPr lang="hu-HU" dirty="0" smtClean="0"/>
              <a:t>.</a:t>
            </a:r>
            <a:endParaRPr lang="hu-HU" dirty="0"/>
          </a:p>
        </p:txBody>
      </p:sp>
      <p:pic>
        <p:nvPicPr>
          <p:cNvPr id="21506" name="Picture 2" descr="https://lh3.googleusercontent.com/-KsS6DxZ_CUQ/VRvoQbANAnI/AAAAAAAApgc/O5QswpVDpvE/s912-Ic42/IMG_0047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u-HU" dirty="0" err="1" smtClean="0"/>
              <a:t>Naravno</a:t>
            </a:r>
            <a:r>
              <a:rPr lang="hu-HU" dirty="0" smtClean="0"/>
              <a:t>, </a:t>
            </a:r>
            <a:r>
              <a:rPr lang="hu-HU" dirty="0" err="1" smtClean="0"/>
              <a:t>poklonici</a:t>
            </a:r>
            <a:r>
              <a:rPr lang="hu-HU" dirty="0" smtClean="0"/>
              <a:t> </a:t>
            </a:r>
            <a:r>
              <a:rPr lang="hu-HU" dirty="0" err="1" smtClean="0"/>
              <a:t>smo</a:t>
            </a:r>
            <a:r>
              <a:rPr lang="hu-HU" dirty="0" smtClean="0"/>
              <a:t> </a:t>
            </a:r>
            <a:r>
              <a:rPr lang="hu-HU" dirty="0" err="1" smtClean="0"/>
              <a:t>dobre</a:t>
            </a:r>
            <a:r>
              <a:rPr lang="hu-HU" dirty="0" smtClean="0"/>
              <a:t> </a:t>
            </a:r>
            <a:r>
              <a:rPr lang="hu-HU" dirty="0" err="1" smtClean="0"/>
              <a:t>kulinarije</a:t>
            </a:r>
            <a:r>
              <a:rPr lang="hu-HU" dirty="0" smtClean="0"/>
              <a:t>.</a:t>
            </a:r>
            <a:endParaRPr lang="hu-HU" dirty="0"/>
          </a:p>
        </p:txBody>
      </p:sp>
      <p:pic>
        <p:nvPicPr>
          <p:cNvPr id="4098" name="Picture 2" descr="https://lh3.googleusercontent.com/--EdD7foqKzw/VRz74hvJ6tI/AAAAAAAAqEk/4FVse-Nuf8A/s1280-Ic42/DSC02297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2500" r="12500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hu-HU" dirty="0" err="1" smtClean="0"/>
              <a:t>Grad</a:t>
            </a:r>
            <a:r>
              <a:rPr lang="hu-HU" dirty="0" smtClean="0"/>
              <a:t> Dombóvár se </a:t>
            </a:r>
            <a:r>
              <a:rPr lang="hu-HU" dirty="0" err="1" smtClean="0"/>
              <a:t>rasprostire</a:t>
            </a:r>
            <a:r>
              <a:rPr lang="hu-HU" dirty="0" smtClean="0"/>
              <a:t> na </a:t>
            </a:r>
            <a:r>
              <a:rPr lang="hu-HU" dirty="0" err="1" smtClean="0"/>
              <a:t>površini</a:t>
            </a:r>
            <a:r>
              <a:rPr lang="hu-HU" dirty="0" smtClean="0"/>
              <a:t> </a:t>
            </a:r>
            <a:r>
              <a:rPr lang="hu-HU" dirty="0" err="1" smtClean="0"/>
              <a:t>od</a:t>
            </a:r>
            <a:r>
              <a:rPr lang="hu-HU" dirty="0" smtClean="0"/>
              <a:t> 78,48 </a:t>
            </a:r>
            <a:r>
              <a:rPr lang="hu-HU" dirty="0" err="1" smtClean="0"/>
              <a:t>kvadratnih</a:t>
            </a:r>
            <a:r>
              <a:rPr lang="hu-HU" dirty="0" smtClean="0"/>
              <a:t> </a:t>
            </a:r>
            <a:r>
              <a:rPr lang="hu-HU" dirty="0" err="1" smtClean="0"/>
              <a:t>kilometara</a:t>
            </a:r>
            <a:r>
              <a:rPr lang="hu-HU" dirty="0" smtClean="0"/>
              <a:t>. </a:t>
            </a:r>
            <a:r>
              <a:rPr lang="hu-HU" dirty="0" err="1" smtClean="0"/>
              <a:t>Broj</a:t>
            </a:r>
            <a:r>
              <a:rPr lang="hu-HU" dirty="0" smtClean="0"/>
              <a:t> </a:t>
            </a:r>
            <a:r>
              <a:rPr lang="hu-HU" dirty="0" err="1" smtClean="0"/>
              <a:t>stanovnika</a:t>
            </a:r>
            <a:r>
              <a:rPr lang="hu-HU" dirty="0" smtClean="0"/>
              <a:t> </a:t>
            </a:r>
            <a:r>
              <a:rPr lang="hu-HU" dirty="0" err="1" smtClean="0"/>
              <a:t>je</a:t>
            </a:r>
            <a:r>
              <a:rPr lang="hu-HU" dirty="0" smtClean="0"/>
              <a:t> </a:t>
            </a:r>
            <a:r>
              <a:rPr lang="hu-HU" dirty="0" err="1" smtClean="0"/>
              <a:t>prema</a:t>
            </a:r>
            <a:r>
              <a:rPr lang="hu-HU" dirty="0" smtClean="0"/>
              <a:t> </a:t>
            </a:r>
            <a:r>
              <a:rPr lang="hu-HU" dirty="0" err="1" smtClean="0"/>
              <a:t>zadnjim</a:t>
            </a:r>
            <a:r>
              <a:rPr lang="hu-HU" dirty="0" smtClean="0"/>
              <a:t> </a:t>
            </a:r>
            <a:r>
              <a:rPr lang="hu-HU" dirty="0" err="1" smtClean="0"/>
              <a:t>statističkim</a:t>
            </a:r>
            <a:r>
              <a:rPr lang="hu-HU" dirty="0" smtClean="0"/>
              <a:t> </a:t>
            </a:r>
            <a:r>
              <a:rPr lang="hu-HU" dirty="0" err="1" smtClean="0"/>
              <a:t>mjerenjima</a:t>
            </a:r>
            <a:r>
              <a:rPr lang="hu-HU" dirty="0" smtClean="0"/>
              <a:t> 18.849.</a:t>
            </a:r>
          </a:p>
          <a:p>
            <a:endParaRPr lang="hu-HU" dirty="0"/>
          </a:p>
        </p:txBody>
      </p:sp>
      <p:pic>
        <p:nvPicPr>
          <p:cNvPr id="37892" name="Picture 4" descr="Dombóvár madártávlatból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2778" r="2778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u-HU" dirty="0" smtClean="0"/>
              <a:t>Ni </a:t>
            </a:r>
            <a:r>
              <a:rPr lang="hu-HU" dirty="0" err="1" smtClean="0"/>
              <a:t>kiša</a:t>
            </a:r>
            <a:r>
              <a:rPr lang="hu-HU" dirty="0" smtClean="0"/>
              <a:t> </a:t>
            </a:r>
            <a:r>
              <a:rPr lang="hu-HU" dirty="0" err="1" smtClean="0"/>
              <a:t>nam</a:t>
            </a:r>
            <a:r>
              <a:rPr lang="hu-HU" dirty="0" smtClean="0"/>
              <a:t> </a:t>
            </a:r>
            <a:r>
              <a:rPr lang="hu-HU" dirty="0" err="1" smtClean="0"/>
              <a:t>nije</a:t>
            </a:r>
            <a:r>
              <a:rPr lang="hu-HU" dirty="0" smtClean="0"/>
              <a:t> </a:t>
            </a:r>
            <a:r>
              <a:rPr lang="hu-HU" dirty="0" err="1" smtClean="0"/>
              <a:t>pokvarila</a:t>
            </a:r>
            <a:r>
              <a:rPr lang="hu-HU" dirty="0" smtClean="0"/>
              <a:t> </a:t>
            </a:r>
            <a:r>
              <a:rPr lang="hu-HU" dirty="0" err="1" smtClean="0"/>
              <a:t>izlet</a:t>
            </a:r>
            <a:r>
              <a:rPr lang="hu-HU" dirty="0" smtClean="0"/>
              <a:t> </a:t>
            </a:r>
            <a:r>
              <a:rPr lang="hu-HU" dirty="0" err="1" smtClean="0"/>
              <a:t>biciklima</a:t>
            </a:r>
            <a:r>
              <a:rPr lang="hu-HU" dirty="0" smtClean="0"/>
              <a:t>.</a:t>
            </a:r>
            <a:endParaRPr lang="hu-HU" dirty="0"/>
          </a:p>
        </p:txBody>
      </p:sp>
      <p:pic>
        <p:nvPicPr>
          <p:cNvPr id="26626" name="Picture 2" descr="https://lh3.googleusercontent.com/-vhvYJQ7BuP0/VRpjtY39R5I/AAAAAAAApE8/5TUDMZFbeig/s912-Ic42/DSCN1690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fabianzs\Pictures\konyvjelzo\2015-11-06\4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052736"/>
            <a:ext cx="2816474" cy="1897210"/>
          </a:xfrm>
          <a:prstGeom prst="rect">
            <a:avLst/>
          </a:prstGeom>
          <a:noFill/>
        </p:spPr>
      </p:pic>
      <p:pic>
        <p:nvPicPr>
          <p:cNvPr id="1027" name="Picture 3" descr="C:\Users\fabianzs\Pictures\konyvjelzo\2015-11-06\4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1196752"/>
            <a:ext cx="3024336" cy="2016224"/>
          </a:xfrm>
          <a:prstGeom prst="rect">
            <a:avLst/>
          </a:prstGeom>
          <a:noFill/>
        </p:spPr>
      </p:pic>
      <p:pic>
        <p:nvPicPr>
          <p:cNvPr id="1028" name="Picture 4" descr="C:\Users\fabianzs\Pictures\konyvjelzo\2015-11-06\48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2708920"/>
            <a:ext cx="3203848" cy="2135898"/>
          </a:xfrm>
          <a:prstGeom prst="rect">
            <a:avLst/>
          </a:prstGeom>
          <a:noFill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4725143"/>
            <a:ext cx="2952328" cy="1968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58490" y="2819881"/>
            <a:ext cx="3132348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5770225" y="-10133013"/>
            <a:ext cx="3240000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36096" y="4581128"/>
            <a:ext cx="3132048" cy="20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églalap 10"/>
          <p:cNvSpPr/>
          <p:nvPr/>
        </p:nvSpPr>
        <p:spPr>
          <a:xfrm>
            <a:off x="899592" y="260648"/>
            <a:ext cx="779925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u-H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 </a:t>
            </a:r>
            <a:r>
              <a:rPr lang="hu-H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School</a:t>
            </a:r>
            <a:r>
              <a:rPr lang="hu-H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hu-H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Library</a:t>
            </a:r>
            <a:r>
              <a:rPr lang="hu-H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hu-H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Rocks</a:t>
            </a:r>
            <a:r>
              <a:rPr lang="hu-H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!</a:t>
            </a:r>
            <a:endParaRPr lang="hu-H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043608" y="980729"/>
            <a:ext cx="6895862" cy="313932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lvl="0" algn="ctr"/>
            <a:r>
              <a:rPr lang="hu-HU" sz="6600" i="1" dirty="0" err="1" smtClean="0"/>
              <a:t>Pozdrav</a:t>
            </a:r>
            <a:r>
              <a:rPr lang="hu-HU" sz="6600" i="1" dirty="0" smtClean="0"/>
              <a:t> </a:t>
            </a:r>
            <a:r>
              <a:rPr lang="hu-HU" sz="6600" i="1" dirty="0" err="1" smtClean="0"/>
              <a:t>iz</a:t>
            </a:r>
            <a:r>
              <a:rPr lang="hu-HU" sz="6600" i="1" dirty="0" smtClean="0"/>
              <a:t> </a:t>
            </a:r>
            <a:r>
              <a:rPr lang="hu-HU" sz="6600" i="1" dirty="0" err="1" smtClean="0"/>
              <a:t>Mađarske</a:t>
            </a:r>
            <a:r>
              <a:rPr lang="hu-HU" sz="6600" i="1" dirty="0" smtClean="0"/>
              <a:t>!</a:t>
            </a:r>
            <a:endParaRPr lang="hu-HU" sz="6600" dirty="0" smtClean="0"/>
          </a:p>
          <a:p>
            <a:pPr algn="ctr"/>
            <a:endParaRPr lang="hu-HU" sz="66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1403648" y="4437112"/>
            <a:ext cx="633670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u-HU" sz="2800" i="1" dirty="0" err="1" smtClean="0"/>
              <a:t>Posjetite</a:t>
            </a:r>
            <a:r>
              <a:rPr lang="hu-HU" sz="2800" i="1" dirty="0" smtClean="0"/>
              <a:t> </a:t>
            </a:r>
            <a:r>
              <a:rPr lang="hu-HU" sz="2800" i="1" dirty="0" err="1" smtClean="0"/>
              <a:t>naš</a:t>
            </a:r>
            <a:r>
              <a:rPr lang="hu-HU" sz="2800" i="1" dirty="0" smtClean="0"/>
              <a:t> </a:t>
            </a:r>
            <a:r>
              <a:rPr lang="hu-HU" sz="2800" i="1" dirty="0" err="1" smtClean="0"/>
              <a:t>grad</a:t>
            </a:r>
            <a:r>
              <a:rPr lang="hu-HU" sz="2800" i="1" dirty="0" smtClean="0"/>
              <a:t> i </a:t>
            </a:r>
            <a:r>
              <a:rPr lang="hu-HU" sz="2800" i="1" dirty="0" err="1" smtClean="0"/>
              <a:t>našu</a:t>
            </a:r>
            <a:r>
              <a:rPr lang="hu-HU" sz="2800" i="1" dirty="0" smtClean="0"/>
              <a:t> </a:t>
            </a:r>
            <a:r>
              <a:rPr lang="hu-HU" sz="2800" i="1" dirty="0" err="1" smtClean="0"/>
              <a:t>web-stranicu</a:t>
            </a:r>
            <a:r>
              <a:rPr lang="hu-HU" sz="2800" i="1" dirty="0" smtClean="0"/>
              <a:t>!</a:t>
            </a:r>
            <a:endParaRPr lang="hu-HU" sz="2800" dirty="0" smtClean="0"/>
          </a:p>
          <a:p>
            <a:r>
              <a:rPr lang="hu-HU" dirty="0" err="1" smtClean="0">
                <a:hlinkClick r:id="rId2"/>
              </a:rPr>
              <a:t>www.acsjszki.hu</a:t>
            </a:r>
            <a:endParaRPr lang="hu-HU" dirty="0" smtClean="0"/>
          </a:p>
          <a:p>
            <a:r>
              <a:rPr lang="hu-HU" dirty="0" smtClean="0"/>
              <a:t>http://www.3dpano.hu/</a:t>
            </a:r>
            <a:r>
              <a:rPr lang="hu-HU" dirty="0" err="1" smtClean="0"/>
              <a:t>Dombovar</a:t>
            </a:r>
            <a:r>
              <a:rPr lang="hu-HU" dirty="0" smtClean="0"/>
              <a:t>/</a:t>
            </a:r>
            <a:r>
              <a:rPr lang="hu-HU" dirty="0" err="1" smtClean="0"/>
              <a:t>Dombovar.html</a:t>
            </a:r>
            <a:endParaRPr lang="hu-HU" dirty="0" smtClean="0"/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Régi történelmünk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Na </a:t>
            </a:r>
            <a:r>
              <a:rPr lang="hu-HU" dirty="0" err="1" smtClean="0"/>
              <a:t>ulazu</a:t>
            </a:r>
            <a:r>
              <a:rPr lang="hu-HU" dirty="0" smtClean="0"/>
              <a:t> </a:t>
            </a:r>
            <a:r>
              <a:rPr lang="hu-HU" dirty="0" err="1" smtClean="0"/>
              <a:t>grada</a:t>
            </a:r>
            <a:r>
              <a:rPr lang="hu-HU" dirty="0" smtClean="0"/>
              <a:t> se </a:t>
            </a:r>
            <a:r>
              <a:rPr lang="hu-HU" dirty="0" err="1" smtClean="0"/>
              <a:t>nalazi</a:t>
            </a:r>
            <a:r>
              <a:rPr lang="hu-HU" dirty="0" smtClean="0"/>
              <a:t> </a:t>
            </a:r>
            <a:r>
              <a:rPr lang="hu-HU" dirty="0" err="1" smtClean="0"/>
              <a:t>ruinirana</a:t>
            </a:r>
            <a:r>
              <a:rPr lang="hu-HU" dirty="0" smtClean="0"/>
              <a:t> „</a:t>
            </a:r>
            <a:r>
              <a:rPr lang="hu-HU" dirty="0" err="1" smtClean="0"/>
              <a:t>Golyavárkert</a:t>
            </a:r>
            <a:r>
              <a:rPr lang="hu-HU" dirty="0" smtClean="0"/>
              <a:t>” </a:t>
            </a:r>
            <a:r>
              <a:rPr lang="hu-HU" dirty="0" err="1" smtClean="0"/>
              <a:t>utvrda</a:t>
            </a:r>
            <a:r>
              <a:rPr lang="hu-HU" dirty="0" smtClean="0"/>
              <a:t> </a:t>
            </a:r>
            <a:r>
              <a:rPr lang="hu-HU" dirty="0" err="1" smtClean="0"/>
              <a:t>iz</a:t>
            </a:r>
            <a:r>
              <a:rPr lang="hu-HU" dirty="0" smtClean="0"/>
              <a:t> </a:t>
            </a:r>
            <a:r>
              <a:rPr lang="hu-HU" dirty="0" err="1" smtClean="0"/>
              <a:t>vremena</a:t>
            </a:r>
            <a:r>
              <a:rPr lang="hu-HU" dirty="0" smtClean="0"/>
              <a:t> </a:t>
            </a:r>
            <a:r>
              <a:rPr lang="hu-HU" dirty="0" err="1" smtClean="0"/>
              <a:t>turske</a:t>
            </a:r>
            <a:r>
              <a:rPr lang="hu-HU" dirty="0" smtClean="0"/>
              <a:t> </a:t>
            </a:r>
            <a:r>
              <a:rPr lang="hu-HU" dirty="0" err="1" smtClean="0"/>
              <a:t>vladavine</a:t>
            </a:r>
            <a:r>
              <a:rPr lang="hu-HU" dirty="0" smtClean="0"/>
              <a:t>. </a:t>
            </a:r>
          </a:p>
        </p:txBody>
      </p:sp>
      <p:pic>
        <p:nvPicPr>
          <p:cNvPr id="50180" name="Picture 4" descr="https://magyarcimerek.hu/file/img/k/k-617-dombovar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2500" b="12500"/>
          <a:stretch>
            <a:fillRect/>
          </a:stretch>
        </p:blipFill>
        <p:spPr bwMode="auto">
          <a:xfrm>
            <a:off x="6084168" y="2132856"/>
            <a:ext cx="1632181" cy="1224136"/>
          </a:xfrm>
          <a:prstGeom prst="rect">
            <a:avLst/>
          </a:prstGeom>
          <a:noFill/>
        </p:spPr>
      </p:pic>
      <p:pic>
        <p:nvPicPr>
          <p:cNvPr id="50182" name="Picture 6" descr="https://upload.wikimedia.org/wikipedia/hu/thumb/1/17/Dombo.jpg/200px-Domb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052736"/>
            <a:ext cx="4466781" cy="3720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140568"/>
          </a:xfrm>
        </p:spPr>
        <p:txBody>
          <a:bodyPr>
            <a:normAutofit fontScale="90000"/>
          </a:bodyPr>
          <a:lstStyle/>
          <a:p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013176"/>
            <a:ext cx="5486400" cy="1224136"/>
          </a:xfrm>
        </p:spPr>
        <p:txBody>
          <a:bodyPr>
            <a:normAutofit/>
          </a:bodyPr>
          <a:lstStyle/>
          <a:p>
            <a:r>
              <a:rPr lang="hu-HU" dirty="0" err="1" smtClean="0"/>
              <a:t>Grad</a:t>
            </a:r>
            <a:r>
              <a:rPr lang="hu-HU" dirty="0" smtClean="0"/>
              <a:t> </a:t>
            </a:r>
            <a:r>
              <a:rPr lang="hu-HU" dirty="0" err="1" smtClean="0"/>
              <a:t>okružuju</a:t>
            </a:r>
            <a:r>
              <a:rPr lang="hu-HU" dirty="0" smtClean="0"/>
              <a:t> </a:t>
            </a:r>
            <a:r>
              <a:rPr lang="hu-HU" dirty="0" err="1" smtClean="0"/>
              <a:t>plodna</a:t>
            </a:r>
            <a:r>
              <a:rPr lang="hu-HU" dirty="0" smtClean="0"/>
              <a:t> </a:t>
            </a:r>
            <a:r>
              <a:rPr lang="hu-HU" dirty="0" err="1" smtClean="0"/>
              <a:t>zemljista</a:t>
            </a:r>
            <a:r>
              <a:rPr lang="hu-HU" dirty="0" smtClean="0"/>
              <a:t>. </a:t>
            </a:r>
            <a:r>
              <a:rPr lang="hu-HU" dirty="0" err="1" smtClean="0"/>
              <a:t>Stanovnici</a:t>
            </a:r>
            <a:r>
              <a:rPr lang="hu-HU" dirty="0" smtClean="0"/>
              <a:t> Dombóvár-a </a:t>
            </a:r>
            <a:r>
              <a:rPr lang="hu-HU" dirty="0" err="1" smtClean="0"/>
              <a:t>su</a:t>
            </a:r>
            <a:r>
              <a:rPr lang="hu-HU" dirty="0" smtClean="0"/>
              <a:t> se </a:t>
            </a:r>
            <a:r>
              <a:rPr lang="hu-HU" dirty="0" err="1" smtClean="0"/>
              <a:t>do</a:t>
            </a:r>
            <a:r>
              <a:rPr lang="hu-HU" dirty="0" smtClean="0"/>
              <a:t> 1900-tih </a:t>
            </a:r>
            <a:r>
              <a:rPr lang="hu-HU" dirty="0" err="1" smtClean="0"/>
              <a:t>godina</a:t>
            </a:r>
            <a:r>
              <a:rPr lang="hu-HU" dirty="0" smtClean="0"/>
              <a:t> </a:t>
            </a:r>
            <a:r>
              <a:rPr lang="hu-HU" dirty="0" err="1" smtClean="0"/>
              <a:t>bavili</a:t>
            </a:r>
            <a:r>
              <a:rPr lang="hu-HU" dirty="0" smtClean="0"/>
              <a:t> </a:t>
            </a:r>
            <a:r>
              <a:rPr lang="hu-HU" dirty="0" err="1" smtClean="0"/>
              <a:t>pretežno</a:t>
            </a:r>
            <a:r>
              <a:rPr lang="hu-HU" dirty="0" smtClean="0"/>
              <a:t> </a:t>
            </a:r>
            <a:r>
              <a:rPr lang="hu-HU" dirty="0" err="1" smtClean="0"/>
              <a:t>zemljoradnjom</a:t>
            </a:r>
            <a:r>
              <a:rPr lang="hu-HU" dirty="0" smtClean="0"/>
              <a:t>. Na </a:t>
            </a:r>
            <a:r>
              <a:rPr lang="hu-HU" dirty="0" err="1" smtClean="0"/>
              <a:t>prijelazu</a:t>
            </a:r>
            <a:r>
              <a:rPr lang="hu-HU" dirty="0" smtClean="0"/>
              <a:t> </a:t>
            </a:r>
            <a:r>
              <a:rPr lang="hu-HU" dirty="0" err="1" smtClean="0"/>
              <a:t>stoljeća</a:t>
            </a:r>
            <a:r>
              <a:rPr lang="hu-HU" dirty="0" smtClean="0"/>
              <a:t> se  </a:t>
            </a:r>
            <a:r>
              <a:rPr lang="hu-HU" dirty="0" err="1" smtClean="0"/>
              <a:t>grad</a:t>
            </a:r>
            <a:r>
              <a:rPr lang="hu-HU" dirty="0" smtClean="0"/>
              <a:t> </a:t>
            </a:r>
            <a:r>
              <a:rPr lang="hu-HU" dirty="0" err="1" smtClean="0"/>
              <a:t>počeo</a:t>
            </a:r>
            <a:r>
              <a:rPr lang="hu-HU" dirty="0" smtClean="0"/>
              <a:t> </a:t>
            </a:r>
            <a:r>
              <a:rPr lang="hu-HU" dirty="0" err="1" smtClean="0"/>
              <a:t>industrijalizirati</a:t>
            </a:r>
            <a:r>
              <a:rPr lang="hu-HU" dirty="0" smtClean="0"/>
              <a:t> </a:t>
            </a:r>
            <a:r>
              <a:rPr lang="hu-HU" dirty="0" err="1" smtClean="0"/>
              <a:t>usljed</a:t>
            </a:r>
            <a:r>
              <a:rPr lang="hu-HU" dirty="0" smtClean="0"/>
              <a:t> </a:t>
            </a:r>
            <a:r>
              <a:rPr lang="hu-HU" dirty="0" err="1" smtClean="0"/>
              <a:t>čega</a:t>
            </a:r>
            <a:r>
              <a:rPr lang="hu-HU" dirty="0" smtClean="0"/>
              <a:t> </a:t>
            </a:r>
            <a:r>
              <a:rPr lang="hu-HU" dirty="0" err="1" smtClean="0"/>
              <a:t>je</a:t>
            </a:r>
            <a:r>
              <a:rPr lang="hu-HU" dirty="0" smtClean="0"/>
              <a:t> </a:t>
            </a:r>
            <a:r>
              <a:rPr lang="hu-HU" dirty="0" err="1" smtClean="0"/>
              <a:t>počeo</a:t>
            </a:r>
            <a:r>
              <a:rPr lang="hu-HU" dirty="0" smtClean="0"/>
              <a:t> </a:t>
            </a:r>
            <a:r>
              <a:rPr lang="hu-HU" dirty="0" err="1" smtClean="0"/>
              <a:t>rasti</a:t>
            </a:r>
            <a:r>
              <a:rPr lang="hu-HU" dirty="0" smtClean="0"/>
              <a:t> </a:t>
            </a:r>
            <a:r>
              <a:rPr lang="hu-HU" dirty="0" err="1" smtClean="0"/>
              <a:t>broj</a:t>
            </a:r>
            <a:r>
              <a:rPr lang="hu-HU" dirty="0" smtClean="0"/>
              <a:t> </a:t>
            </a:r>
            <a:r>
              <a:rPr lang="hu-HU" dirty="0" err="1" smtClean="0"/>
              <a:t>stanovnika</a:t>
            </a:r>
            <a:r>
              <a:rPr lang="hu-HU" dirty="0" smtClean="0"/>
              <a:t>.</a:t>
            </a:r>
          </a:p>
        </p:txBody>
      </p:sp>
      <p:pic>
        <p:nvPicPr>
          <p:cNvPr id="1026" name="Picture 2" descr="https://kuruc.info/galeriaN/egyeb/szantofold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5702" r="15702"/>
          <a:stretch>
            <a:fillRect/>
          </a:stretch>
        </p:blipFill>
        <p:spPr bwMode="auto">
          <a:xfrm>
            <a:off x="1835696" y="612775"/>
            <a:ext cx="5442992" cy="40822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hu-HU" dirty="0" err="1" smtClean="0"/>
              <a:t>Za</a:t>
            </a:r>
            <a:r>
              <a:rPr lang="hu-HU" dirty="0" smtClean="0"/>
              <a:t> </a:t>
            </a:r>
            <a:r>
              <a:rPr lang="hu-HU" dirty="0" err="1" smtClean="0"/>
              <a:t>razvoj</a:t>
            </a:r>
            <a:r>
              <a:rPr lang="hu-HU" dirty="0" smtClean="0"/>
              <a:t> </a:t>
            </a:r>
            <a:r>
              <a:rPr lang="hu-HU" dirty="0" err="1" smtClean="0"/>
              <a:t>grada</a:t>
            </a:r>
            <a:r>
              <a:rPr lang="hu-HU" dirty="0" smtClean="0"/>
              <a:t> </a:t>
            </a:r>
            <a:r>
              <a:rPr lang="hu-HU" dirty="0" err="1" smtClean="0"/>
              <a:t>je</a:t>
            </a:r>
            <a:r>
              <a:rPr lang="hu-HU" dirty="0" smtClean="0"/>
              <a:t> </a:t>
            </a:r>
            <a:r>
              <a:rPr lang="hu-HU" dirty="0" err="1" smtClean="0"/>
              <a:t>od</a:t>
            </a:r>
            <a:r>
              <a:rPr lang="hu-HU" dirty="0" smtClean="0"/>
              <a:t> </a:t>
            </a:r>
            <a:r>
              <a:rPr lang="hu-HU" dirty="0" err="1" smtClean="0"/>
              <a:t>velikog</a:t>
            </a:r>
            <a:r>
              <a:rPr lang="hu-HU" dirty="0" smtClean="0"/>
              <a:t> </a:t>
            </a:r>
            <a:r>
              <a:rPr lang="hu-HU" dirty="0" err="1" smtClean="0"/>
              <a:t>značaja</a:t>
            </a:r>
            <a:r>
              <a:rPr lang="hu-HU" dirty="0" smtClean="0"/>
              <a:t> </a:t>
            </a:r>
            <a:r>
              <a:rPr lang="hu-HU" dirty="0" err="1" smtClean="0"/>
              <a:t>bila</a:t>
            </a:r>
            <a:r>
              <a:rPr lang="hu-HU" dirty="0" smtClean="0"/>
              <a:t> </a:t>
            </a:r>
            <a:r>
              <a:rPr lang="hu-HU" dirty="0" err="1" smtClean="0"/>
              <a:t>izgradnja</a:t>
            </a:r>
            <a:r>
              <a:rPr lang="hu-HU" dirty="0" smtClean="0"/>
              <a:t> </a:t>
            </a:r>
            <a:r>
              <a:rPr lang="hu-HU" dirty="0" err="1" smtClean="0"/>
              <a:t>željeznice</a:t>
            </a:r>
            <a:r>
              <a:rPr lang="hu-HU" dirty="0" smtClean="0"/>
              <a:t>. Dombóvár </a:t>
            </a:r>
            <a:r>
              <a:rPr lang="hu-HU" dirty="0" err="1" smtClean="0"/>
              <a:t>je</a:t>
            </a:r>
            <a:r>
              <a:rPr lang="hu-HU" dirty="0" smtClean="0"/>
              <a:t> i </a:t>
            </a:r>
            <a:r>
              <a:rPr lang="hu-HU" dirty="0" err="1" smtClean="0"/>
              <a:t>danas</a:t>
            </a:r>
            <a:r>
              <a:rPr lang="hu-HU" dirty="0" smtClean="0"/>
              <a:t> </a:t>
            </a:r>
            <a:r>
              <a:rPr lang="hu-HU" dirty="0" err="1" smtClean="0"/>
              <a:t>važno</a:t>
            </a:r>
            <a:r>
              <a:rPr lang="hu-HU" dirty="0" smtClean="0"/>
              <a:t> </a:t>
            </a:r>
            <a:r>
              <a:rPr lang="hu-HU" dirty="0" err="1" smtClean="0"/>
              <a:t>željeznicko</a:t>
            </a:r>
            <a:r>
              <a:rPr lang="hu-HU" dirty="0" smtClean="0"/>
              <a:t> </a:t>
            </a:r>
            <a:r>
              <a:rPr lang="hu-HU" dirty="0" err="1" smtClean="0"/>
              <a:t>čvoriste</a:t>
            </a:r>
            <a:r>
              <a:rPr lang="hu-HU" dirty="0" smtClean="0"/>
              <a:t>.</a:t>
            </a:r>
          </a:p>
        </p:txBody>
      </p:sp>
      <p:pic>
        <p:nvPicPr>
          <p:cNvPr id="44034" name="Picture 2" descr="http://web.axelero.hu/palya99/dombovar/dscf0659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1390" r="11390"/>
          <a:stretch>
            <a:fillRect/>
          </a:stretch>
        </p:blipFill>
        <p:spPr bwMode="auto">
          <a:xfrm>
            <a:off x="1043607" y="620688"/>
            <a:ext cx="3840427" cy="2880320"/>
          </a:xfrm>
          <a:prstGeom prst="rect">
            <a:avLst/>
          </a:prstGeom>
          <a:noFill/>
        </p:spPr>
      </p:pic>
      <p:pic>
        <p:nvPicPr>
          <p:cNvPr id="44036" name="Picture 4" descr="http://mw2.google.com/mw-panoramio/photos/medium/423539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170" y="2564904"/>
            <a:ext cx="3827258" cy="25566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00608"/>
          </a:xfrm>
        </p:spPr>
        <p:txBody>
          <a:bodyPr/>
          <a:lstStyle/>
          <a:p>
            <a:pPr algn="ctr"/>
            <a:r>
              <a:rPr lang="hu-HU" dirty="0" err="1" smtClean="0"/>
              <a:t>Toplice</a:t>
            </a:r>
            <a:r>
              <a:rPr lang="hu-HU" dirty="0" smtClean="0"/>
              <a:t> </a:t>
            </a:r>
            <a:r>
              <a:rPr lang="hu-HU" dirty="0" err="1" smtClean="0"/>
              <a:t>Gunaras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hu-HU" dirty="0" err="1" smtClean="0"/>
              <a:t>Ljekovita</a:t>
            </a:r>
            <a:r>
              <a:rPr lang="hu-HU" dirty="0" smtClean="0"/>
              <a:t> </a:t>
            </a:r>
            <a:r>
              <a:rPr lang="hu-HU" dirty="0" err="1" smtClean="0"/>
              <a:t>voda</a:t>
            </a:r>
            <a:r>
              <a:rPr lang="hu-HU" dirty="0" smtClean="0"/>
              <a:t> </a:t>
            </a:r>
            <a:r>
              <a:rPr lang="hu-HU" dirty="0" err="1" smtClean="0"/>
              <a:t>ovih</a:t>
            </a:r>
            <a:r>
              <a:rPr lang="hu-HU" dirty="0" smtClean="0"/>
              <a:t> </a:t>
            </a:r>
            <a:r>
              <a:rPr lang="hu-HU" dirty="0" err="1" smtClean="0"/>
              <a:t>toplica</a:t>
            </a:r>
            <a:r>
              <a:rPr lang="hu-HU" dirty="0" smtClean="0"/>
              <a:t> </a:t>
            </a:r>
            <a:r>
              <a:rPr lang="hu-HU" dirty="0" err="1" smtClean="0"/>
              <a:t>je</a:t>
            </a:r>
            <a:r>
              <a:rPr lang="hu-HU" dirty="0" smtClean="0"/>
              <a:t> </a:t>
            </a:r>
            <a:r>
              <a:rPr lang="hu-HU" dirty="0" err="1" smtClean="0"/>
              <a:t>nadaleko</a:t>
            </a:r>
            <a:r>
              <a:rPr lang="hu-HU" dirty="0" smtClean="0"/>
              <a:t> </a:t>
            </a:r>
            <a:r>
              <a:rPr lang="hu-HU" dirty="0" err="1" smtClean="0"/>
              <a:t>poznata</a:t>
            </a:r>
            <a:r>
              <a:rPr lang="hu-HU" dirty="0" smtClean="0"/>
              <a:t>. </a:t>
            </a:r>
            <a:r>
              <a:rPr lang="hu-HU" dirty="0" err="1" smtClean="0"/>
              <a:t>Ljekovito</a:t>
            </a:r>
            <a:r>
              <a:rPr lang="hu-HU" dirty="0" smtClean="0"/>
              <a:t> </a:t>
            </a:r>
            <a:r>
              <a:rPr lang="hu-HU" dirty="0" err="1" smtClean="0"/>
              <a:t>djeluje</a:t>
            </a:r>
            <a:r>
              <a:rPr lang="hu-HU" dirty="0" smtClean="0"/>
              <a:t> na </a:t>
            </a:r>
            <a:r>
              <a:rPr lang="hu-HU" dirty="0" err="1" smtClean="0"/>
              <a:t>reumatske</a:t>
            </a:r>
            <a:r>
              <a:rPr lang="hu-HU" dirty="0" smtClean="0"/>
              <a:t> </a:t>
            </a:r>
            <a:r>
              <a:rPr lang="hu-HU" dirty="0" err="1" smtClean="0"/>
              <a:t>bolesti</a:t>
            </a:r>
            <a:r>
              <a:rPr lang="hu-HU" dirty="0" smtClean="0"/>
              <a:t>, </a:t>
            </a:r>
            <a:r>
              <a:rPr lang="hu-HU" dirty="0" err="1" smtClean="0"/>
              <a:t>bolesti</a:t>
            </a:r>
            <a:r>
              <a:rPr lang="hu-HU" dirty="0" smtClean="0"/>
              <a:t> </a:t>
            </a:r>
            <a:r>
              <a:rPr lang="hu-HU" dirty="0" err="1" smtClean="0"/>
              <a:t>probavnih</a:t>
            </a:r>
            <a:r>
              <a:rPr lang="hu-HU" dirty="0" smtClean="0"/>
              <a:t> </a:t>
            </a:r>
            <a:r>
              <a:rPr lang="hu-HU" dirty="0" err="1" smtClean="0"/>
              <a:t>organa</a:t>
            </a:r>
            <a:r>
              <a:rPr lang="hu-HU" dirty="0" smtClean="0"/>
              <a:t>, </a:t>
            </a:r>
            <a:r>
              <a:rPr lang="hu-HU" dirty="0" err="1" smtClean="0"/>
              <a:t>ženske</a:t>
            </a:r>
            <a:r>
              <a:rPr lang="hu-HU" dirty="0" smtClean="0"/>
              <a:t> </a:t>
            </a:r>
            <a:r>
              <a:rPr lang="hu-HU" dirty="0" err="1" smtClean="0"/>
              <a:t>bolesti</a:t>
            </a:r>
            <a:r>
              <a:rPr lang="hu-HU" dirty="0" smtClean="0"/>
              <a:t> i </a:t>
            </a:r>
            <a:r>
              <a:rPr lang="hu-HU" dirty="0" err="1" smtClean="0"/>
              <a:t>kožne</a:t>
            </a:r>
            <a:r>
              <a:rPr lang="hu-HU" dirty="0" smtClean="0"/>
              <a:t> </a:t>
            </a:r>
            <a:r>
              <a:rPr lang="hu-HU" dirty="0" err="1" smtClean="0"/>
              <a:t>bolesti</a:t>
            </a:r>
            <a:r>
              <a:rPr lang="hu-HU" dirty="0" smtClean="0"/>
              <a:t>.</a:t>
            </a:r>
          </a:p>
          <a:p>
            <a:pPr algn="just"/>
            <a:endParaRPr lang="hu-HU" dirty="0"/>
          </a:p>
        </p:txBody>
      </p:sp>
      <p:pic>
        <p:nvPicPr>
          <p:cNvPr id="32770" name="Picture 2" descr="https://scontent-fra3-1.xx.fbcdn.net/hphotos-xtp1/t31.0-8/10373073_690650664340571_9201792876292950815_o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228" r="228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just"/>
            <a:r>
              <a:rPr lang="hu-HU" dirty="0" err="1" smtClean="0"/>
              <a:t>Toplice</a:t>
            </a:r>
            <a:r>
              <a:rPr lang="hu-HU" dirty="0" smtClean="0"/>
              <a:t> </a:t>
            </a:r>
            <a:r>
              <a:rPr lang="hu-HU" dirty="0" err="1" smtClean="0"/>
              <a:t>Gunaras</a:t>
            </a:r>
            <a:r>
              <a:rPr lang="hu-HU" dirty="0" smtClean="0"/>
              <a:t> </a:t>
            </a:r>
            <a:r>
              <a:rPr lang="hu-HU" dirty="0" err="1" smtClean="0"/>
              <a:t>su</a:t>
            </a:r>
            <a:r>
              <a:rPr lang="hu-HU" dirty="0" smtClean="0"/>
              <a:t> </a:t>
            </a:r>
            <a:r>
              <a:rPr lang="hu-HU" dirty="0" err="1" smtClean="0"/>
              <a:t>poznate</a:t>
            </a:r>
            <a:r>
              <a:rPr lang="hu-HU" dirty="0" smtClean="0"/>
              <a:t> i </a:t>
            </a:r>
            <a:r>
              <a:rPr lang="hu-HU" dirty="0" err="1" smtClean="0"/>
              <a:t>po</a:t>
            </a:r>
            <a:r>
              <a:rPr lang="hu-HU" dirty="0" smtClean="0"/>
              <a:t> wellness </a:t>
            </a:r>
            <a:r>
              <a:rPr lang="hu-HU" dirty="0" err="1" smtClean="0"/>
              <a:t>uslugama</a:t>
            </a:r>
            <a:r>
              <a:rPr lang="hu-HU" dirty="0" smtClean="0"/>
              <a:t>.</a:t>
            </a:r>
          </a:p>
          <a:p>
            <a:pPr algn="just"/>
            <a:endParaRPr lang="hu-HU" dirty="0"/>
          </a:p>
        </p:txBody>
      </p:sp>
      <p:pic>
        <p:nvPicPr>
          <p:cNvPr id="31746" name="Picture 2" descr="https://i.szalas.hu/hotels/465387/original/3010336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21294" r="21294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Jezero</a:t>
            </a:r>
            <a:r>
              <a:rPr lang="hu-HU" dirty="0" smtClean="0"/>
              <a:t> „Tüske”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u-HU" dirty="0" err="1" smtClean="0"/>
              <a:t>Tu</a:t>
            </a:r>
            <a:r>
              <a:rPr lang="hu-HU" dirty="0" smtClean="0"/>
              <a:t> se </a:t>
            </a:r>
            <a:r>
              <a:rPr lang="hu-HU" dirty="0" err="1" smtClean="0"/>
              <a:t>nalazi</a:t>
            </a:r>
            <a:r>
              <a:rPr lang="hu-HU" dirty="0" smtClean="0"/>
              <a:t> </a:t>
            </a:r>
            <a:r>
              <a:rPr lang="hu-HU" dirty="0" err="1" smtClean="0"/>
              <a:t>najveće</a:t>
            </a:r>
            <a:r>
              <a:rPr lang="hu-HU" dirty="0" smtClean="0"/>
              <a:t> </a:t>
            </a:r>
            <a:r>
              <a:rPr lang="hu-HU" dirty="0" err="1" smtClean="0"/>
              <a:t>ribarsko</a:t>
            </a:r>
            <a:r>
              <a:rPr lang="hu-HU" dirty="0" smtClean="0"/>
              <a:t>, </a:t>
            </a:r>
            <a:r>
              <a:rPr lang="hu-HU" dirty="0" err="1" smtClean="0"/>
              <a:t>umjetno</a:t>
            </a:r>
            <a:r>
              <a:rPr lang="hu-HU" dirty="0" smtClean="0"/>
              <a:t> </a:t>
            </a:r>
            <a:r>
              <a:rPr lang="hu-HU" dirty="0" err="1" smtClean="0"/>
              <a:t>jezero</a:t>
            </a:r>
            <a:r>
              <a:rPr lang="hu-HU" dirty="0" smtClean="0"/>
              <a:t> </a:t>
            </a:r>
            <a:r>
              <a:rPr lang="hu-HU" dirty="0" err="1" smtClean="0"/>
              <a:t>županije</a:t>
            </a:r>
            <a:r>
              <a:rPr lang="hu-HU" dirty="0" smtClean="0"/>
              <a:t> Tolna.</a:t>
            </a:r>
            <a:endParaRPr lang="hu-HU" dirty="0"/>
          </a:p>
        </p:txBody>
      </p:sp>
      <p:sp>
        <p:nvSpPr>
          <p:cNvPr id="30722" name="AutoShape 2" descr="Képtalálat a következ&amp;odblac;re: „dombóvár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30726" name="Picture 6" descr="http://dombovarihe.hu/wp-content/uploads/2014/03/s5007429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</TotalTime>
  <Words>378</Words>
  <Application>Microsoft Office PowerPoint</Application>
  <PresentationFormat>Prikaz na zaslonu (4:3)</PresentationFormat>
  <Paragraphs>43</Paragraphs>
  <Slides>32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32</vt:i4>
      </vt:variant>
    </vt:vector>
  </HeadingPairs>
  <TitlesOfParts>
    <vt:vector size="35" baseType="lpstr">
      <vt:lpstr>Arial</vt:lpstr>
      <vt:lpstr>Calibri</vt:lpstr>
      <vt:lpstr>Office-téma</vt:lpstr>
      <vt:lpstr>Apáczai Csere János Szakközépiskola</vt:lpstr>
      <vt:lpstr>Dombóvár</vt:lpstr>
      <vt:lpstr>PowerPointova prezentacija</vt:lpstr>
      <vt:lpstr>Régi történelmünk</vt:lpstr>
      <vt:lpstr>PowerPointova prezentacija</vt:lpstr>
      <vt:lpstr>PowerPointova prezentacija</vt:lpstr>
      <vt:lpstr>Toplice Gunaras</vt:lpstr>
      <vt:lpstr>PowerPointova prezentacija</vt:lpstr>
      <vt:lpstr>Jezero „Tüske”</vt:lpstr>
      <vt:lpstr>PowerPointova prezentacija</vt:lpstr>
      <vt:lpstr>Szigeterdő</vt:lpstr>
      <vt:lpstr>PowerPointova prezentacija</vt:lpstr>
      <vt:lpstr>Apáczai Csere János Szakközépiskola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Slobodno vrijeme.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</vt:vector>
  </TitlesOfParts>
  <Company>ACsJSzKI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</dc:title>
  <dc:creator>fabianzs</dc:creator>
  <cp:lastModifiedBy>Korisnik</cp:lastModifiedBy>
  <cp:revision>37</cp:revision>
  <dcterms:created xsi:type="dcterms:W3CDTF">2015-10-22T07:45:30Z</dcterms:created>
  <dcterms:modified xsi:type="dcterms:W3CDTF">2015-11-25T15:41:54Z</dcterms:modified>
</cp:coreProperties>
</file>