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8" r:id="rId5"/>
    <p:sldId id="274" r:id="rId6"/>
    <p:sldId id="265" r:id="rId7"/>
    <p:sldId id="275" r:id="rId8"/>
    <p:sldId id="267" r:id="rId9"/>
    <p:sldId id="260" r:id="rId10"/>
    <p:sldId id="262" r:id="rId11"/>
    <p:sldId id="259" r:id="rId12"/>
    <p:sldId id="263" r:id="rId13"/>
    <p:sldId id="270" r:id="rId14"/>
    <p:sldId id="273" r:id="rId15"/>
    <p:sldId id="271" r:id="rId16"/>
    <p:sldId id="272" r:id="rId17"/>
    <p:sldId id="25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13F"/>
    <a:srgbClr val="DE9410"/>
    <a:srgbClr val="D80027"/>
    <a:srgbClr val="F5B338"/>
    <a:srgbClr val="FFC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FE16D-95C2-4F45-B0E2-9F64F1AA803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74CE097-A401-4C3B-84F3-69EB310FA4AF}">
      <dgm:prSet/>
      <dgm:spPr/>
      <dgm:t>
        <a:bodyPr/>
        <a:lstStyle/>
        <a:p>
          <a:pPr rtl="0" eaLnBrk="1" latinLnBrk="0" hangingPunct="1">
            <a:buClrTx/>
            <a:buSzPts val="2800"/>
            <a:buFont typeface="Arial" panose="020B0604020202020204" pitchFamily="34" charset="0"/>
            <a:buNone/>
          </a:pPr>
          <a:r>
            <a:rPr lang="en-US" dirty="0" err="1"/>
            <a:t>Profesionalno</a:t>
          </a:r>
          <a:r>
            <a:rPr lang="en-US" dirty="0"/>
            <a:t> </a:t>
          </a:r>
          <a:r>
            <a:rPr lang="en-US" dirty="0" err="1"/>
            <a:t>osposobljavanje</a:t>
          </a:r>
          <a:r>
            <a:rPr lang="en-US" dirty="0"/>
            <a:t> </a:t>
          </a:r>
          <a:r>
            <a:rPr lang="en-US" dirty="0" err="1"/>
            <a:t>mladih</a:t>
          </a:r>
          <a:endParaRPr lang="it-IT" dirty="0"/>
        </a:p>
      </dgm:t>
    </dgm:pt>
    <dgm:pt modelId="{AD07EC42-CC10-4297-B0CC-98CDC374C651}" type="parTrans" cxnId="{4546F2D6-8DFC-44E8-98AF-FA15CA696F55}">
      <dgm:prSet/>
      <dgm:spPr/>
      <dgm:t>
        <a:bodyPr/>
        <a:lstStyle/>
        <a:p>
          <a:endParaRPr lang="it-IT"/>
        </a:p>
      </dgm:t>
    </dgm:pt>
    <dgm:pt modelId="{BA7E5F93-F76D-4739-84D9-A184BADA1C52}" type="sibTrans" cxnId="{4546F2D6-8DFC-44E8-98AF-FA15CA696F55}">
      <dgm:prSet/>
      <dgm:spPr/>
      <dgm:t>
        <a:bodyPr/>
        <a:lstStyle/>
        <a:p>
          <a:endParaRPr lang="it-IT"/>
        </a:p>
      </dgm:t>
    </dgm:pt>
    <dgm:pt modelId="{FAE91C2C-C259-4818-B1B1-B4A1584ADEB8}">
      <dgm:prSet/>
      <dgm:spPr/>
      <dgm:t>
        <a:bodyPr/>
        <a:lstStyle/>
        <a:p>
          <a:pPr rtl="0" eaLnBrk="1" latinLnBrk="0" hangingPunct="1"/>
          <a:r>
            <a:rPr lang="en-US" dirty="0" err="1"/>
            <a:t>Kontinuirana</a:t>
          </a:r>
          <a:r>
            <a:rPr lang="en-US" dirty="0"/>
            <a:t> </a:t>
          </a:r>
          <a:r>
            <a:rPr lang="en-US" dirty="0" err="1"/>
            <a:t>edukacija</a:t>
          </a:r>
          <a:r>
            <a:rPr lang="en-US" dirty="0"/>
            <a:t> </a:t>
          </a:r>
          <a:r>
            <a:rPr lang="en-US" dirty="0" err="1"/>
            <a:t>tvrtki</a:t>
          </a:r>
          <a:endParaRPr lang="it-IT" dirty="0"/>
        </a:p>
      </dgm:t>
    </dgm:pt>
    <dgm:pt modelId="{EC0C919E-9AF0-4F41-9A6D-2CBAEA41EE5E}" type="parTrans" cxnId="{E9F29BA6-42D2-4751-8B00-8832F8D6A61B}">
      <dgm:prSet/>
      <dgm:spPr/>
      <dgm:t>
        <a:bodyPr/>
        <a:lstStyle/>
        <a:p>
          <a:endParaRPr lang="it-IT"/>
        </a:p>
      </dgm:t>
    </dgm:pt>
    <dgm:pt modelId="{D5DA0534-7AFC-414D-8500-BFA824F11DA8}" type="sibTrans" cxnId="{E9F29BA6-42D2-4751-8B00-8832F8D6A61B}">
      <dgm:prSet/>
      <dgm:spPr/>
      <dgm:t>
        <a:bodyPr/>
        <a:lstStyle/>
        <a:p>
          <a:endParaRPr lang="it-IT"/>
        </a:p>
      </dgm:t>
    </dgm:pt>
    <dgm:pt modelId="{A71AB6BB-C156-4380-97D1-9FE39C78B327}">
      <dgm:prSet/>
      <dgm:spPr/>
      <dgm:t>
        <a:bodyPr/>
        <a:lstStyle/>
        <a:p>
          <a:pPr rtl="0" eaLnBrk="1" latinLnBrk="0" hangingPunct="1"/>
          <a:r>
            <a:rPr lang="en-US" dirty="0"/>
            <a:t>Zapo</a:t>
          </a:r>
          <a:r>
            <a:rPr lang="hr-HR" dirty="0"/>
            <a:t>š</a:t>
          </a:r>
          <a:r>
            <a:rPr lang="en-US" dirty="0" err="1"/>
            <a:t>ljavanje</a:t>
          </a:r>
          <a:endParaRPr lang="it-IT" dirty="0"/>
        </a:p>
      </dgm:t>
    </dgm:pt>
    <dgm:pt modelId="{EF9879C7-D7CD-45BA-94CF-B47B3203DD6B}" type="parTrans" cxnId="{2A2C2A21-56ED-4B99-9B8A-56353A860F8A}">
      <dgm:prSet/>
      <dgm:spPr/>
      <dgm:t>
        <a:bodyPr/>
        <a:lstStyle/>
        <a:p>
          <a:endParaRPr lang="it-IT"/>
        </a:p>
      </dgm:t>
    </dgm:pt>
    <dgm:pt modelId="{A8413493-94B9-43E2-8888-F92A4077712F}" type="sibTrans" cxnId="{2A2C2A21-56ED-4B99-9B8A-56353A860F8A}">
      <dgm:prSet/>
      <dgm:spPr/>
      <dgm:t>
        <a:bodyPr/>
        <a:lstStyle/>
        <a:p>
          <a:endParaRPr lang="it-IT"/>
        </a:p>
      </dgm:t>
    </dgm:pt>
    <dgm:pt modelId="{8FF8C5B0-CD41-4394-8A48-8E62002B68B4}">
      <dgm:prSet/>
      <dgm:spPr/>
      <dgm:t>
        <a:bodyPr/>
        <a:lstStyle/>
        <a:p>
          <a:pPr rtl="0" eaLnBrk="1" latinLnBrk="0" hangingPunct="1"/>
          <a:r>
            <a:rPr lang="en-US" dirty="0" err="1"/>
            <a:t>Podr</a:t>
          </a:r>
          <a:r>
            <a:rPr lang="hr-HR" dirty="0"/>
            <a:t>š</a:t>
          </a:r>
          <a:r>
            <a:rPr lang="en-US" dirty="0" err="1"/>
            <a:t>ka</a:t>
          </a:r>
          <a:r>
            <a:rPr lang="en-US" dirty="0"/>
            <a:t> </a:t>
          </a:r>
          <a:r>
            <a:rPr lang="en-US" dirty="0" err="1"/>
            <a:t>invalidnim</a:t>
          </a:r>
          <a:r>
            <a:rPr lang="en-US" dirty="0"/>
            <a:t> </a:t>
          </a:r>
          <a:r>
            <a:rPr lang="en-US" dirty="0" err="1"/>
            <a:t>osobama</a:t>
          </a:r>
          <a:endParaRPr lang="it-IT" dirty="0"/>
        </a:p>
      </dgm:t>
    </dgm:pt>
    <dgm:pt modelId="{01E7330A-927F-4FEA-8892-490DC0F7911A}" type="parTrans" cxnId="{73CE7253-43D6-4CD5-B3EE-A482AA5FA3CC}">
      <dgm:prSet/>
      <dgm:spPr/>
      <dgm:t>
        <a:bodyPr/>
        <a:lstStyle/>
        <a:p>
          <a:endParaRPr lang="it-IT"/>
        </a:p>
      </dgm:t>
    </dgm:pt>
    <dgm:pt modelId="{D7AA6444-89D2-4E56-8555-C38622178AC2}" type="sibTrans" cxnId="{73CE7253-43D6-4CD5-B3EE-A482AA5FA3CC}">
      <dgm:prSet/>
      <dgm:spPr/>
      <dgm:t>
        <a:bodyPr/>
        <a:lstStyle/>
        <a:p>
          <a:endParaRPr lang="it-IT"/>
        </a:p>
      </dgm:t>
    </dgm:pt>
    <dgm:pt modelId="{BC76FBBF-7C02-4446-BCD0-7900103830B6}">
      <dgm:prSet/>
      <dgm:spPr/>
      <dgm:t>
        <a:bodyPr/>
        <a:lstStyle/>
        <a:p>
          <a:pPr rtl="0" eaLnBrk="1" latinLnBrk="0" hangingPunct="1"/>
          <a:r>
            <a:rPr lang="en-US" dirty="0" err="1"/>
            <a:t>Strukovna</a:t>
          </a:r>
          <a:r>
            <a:rPr lang="en-US" dirty="0"/>
            <a:t> </a:t>
          </a:r>
          <a:r>
            <a:rPr lang="en-US" dirty="0" err="1"/>
            <a:t>naobrazba</a:t>
          </a:r>
          <a:endParaRPr lang="it-IT" dirty="0"/>
        </a:p>
      </dgm:t>
    </dgm:pt>
    <dgm:pt modelId="{5019944A-FB54-4606-9CCB-9F20CFD35E25}" type="sibTrans" cxnId="{8C68B0C0-29F2-4BD2-B588-60714580E3C0}">
      <dgm:prSet/>
      <dgm:spPr/>
      <dgm:t>
        <a:bodyPr/>
        <a:lstStyle/>
        <a:p>
          <a:endParaRPr lang="it-IT"/>
        </a:p>
      </dgm:t>
    </dgm:pt>
    <dgm:pt modelId="{BC5AA362-EACB-4E49-903D-E94D0B317962}" type="parTrans" cxnId="{8C68B0C0-29F2-4BD2-B588-60714580E3C0}">
      <dgm:prSet/>
      <dgm:spPr/>
      <dgm:t>
        <a:bodyPr/>
        <a:lstStyle/>
        <a:p>
          <a:endParaRPr lang="it-IT"/>
        </a:p>
      </dgm:t>
    </dgm:pt>
    <dgm:pt modelId="{172B341F-7258-463E-B995-F13AEA278D03}">
      <dgm:prSet/>
      <dgm:spPr/>
      <dgm:t>
        <a:bodyPr/>
        <a:lstStyle/>
        <a:p>
          <a:pPr rtl="0" eaLnBrk="1" latinLnBrk="0" hangingPunct="1"/>
          <a:r>
            <a:rPr lang="en-US" dirty="0"/>
            <a:t>Visa </a:t>
          </a:r>
          <a:r>
            <a:rPr lang="en-US" dirty="0" err="1"/>
            <a:t>strukovna</a:t>
          </a:r>
          <a:r>
            <a:rPr lang="en-US" dirty="0"/>
            <a:t> </a:t>
          </a:r>
          <a:r>
            <a:rPr lang="en-US" dirty="0" err="1"/>
            <a:t>naobrazba</a:t>
          </a:r>
          <a:endParaRPr lang="it-IT" dirty="0"/>
        </a:p>
      </dgm:t>
    </dgm:pt>
    <dgm:pt modelId="{E945B74E-FD03-4B5C-B829-CAC7D3EB1744}" type="parTrans" cxnId="{D60558A4-4A03-4C45-B1B8-162F047361EA}">
      <dgm:prSet/>
      <dgm:spPr/>
      <dgm:t>
        <a:bodyPr/>
        <a:lstStyle/>
        <a:p>
          <a:endParaRPr lang="it-IT"/>
        </a:p>
      </dgm:t>
    </dgm:pt>
    <dgm:pt modelId="{DAF9DEA4-3190-41C5-A0D5-67C02BE32179}" type="sibTrans" cxnId="{D60558A4-4A03-4C45-B1B8-162F047361EA}">
      <dgm:prSet/>
      <dgm:spPr/>
      <dgm:t>
        <a:bodyPr/>
        <a:lstStyle/>
        <a:p>
          <a:endParaRPr lang="it-IT"/>
        </a:p>
      </dgm:t>
    </dgm:pt>
    <dgm:pt modelId="{E68C33E5-1454-4248-9E69-25FF40878CBE}">
      <dgm:prSet/>
      <dgm:spPr/>
      <dgm:t>
        <a:bodyPr/>
        <a:lstStyle/>
        <a:p>
          <a:pPr rtl="0" eaLnBrk="1" latinLnBrk="0" hangingPunct="1"/>
          <a:r>
            <a:rPr lang="en-US"/>
            <a:t>Privatne </a:t>
          </a:r>
          <a:r>
            <a:rPr lang="en-US" dirty="0" err="1"/>
            <a:t>poduke</a:t>
          </a:r>
          <a:endParaRPr lang="it-IT" dirty="0"/>
        </a:p>
      </dgm:t>
    </dgm:pt>
    <dgm:pt modelId="{7448ADCE-D92F-4D34-B411-2DBA82CB4596}" type="parTrans" cxnId="{58973DAD-B98D-426C-9DDB-6A66EF1FB9EC}">
      <dgm:prSet/>
      <dgm:spPr/>
      <dgm:t>
        <a:bodyPr/>
        <a:lstStyle/>
        <a:p>
          <a:endParaRPr lang="it-IT"/>
        </a:p>
      </dgm:t>
    </dgm:pt>
    <dgm:pt modelId="{C4BE8B9C-11FC-4963-9AD0-24851C0E72C8}" type="sibTrans" cxnId="{58973DAD-B98D-426C-9DDB-6A66EF1FB9EC}">
      <dgm:prSet/>
      <dgm:spPr/>
      <dgm:t>
        <a:bodyPr/>
        <a:lstStyle/>
        <a:p>
          <a:endParaRPr lang="it-IT"/>
        </a:p>
      </dgm:t>
    </dgm:pt>
    <dgm:pt modelId="{DD2E6DAB-343E-4ECF-8361-4D42D71075B9}">
      <dgm:prSet/>
      <dgm:spPr/>
      <dgm:t>
        <a:bodyPr/>
        <a:lstStyle/>
        <a:p>
          <a:pPr rtl="0" eaLnBrk="1" latinLnBrk="0" hangingPunct="1"/>
          <a:r>
            <a:rPr lang="it-IT" dirty="0" err="1"/>
            <a:t>Obuka</a:t>
          </a:r>
          <a:r>
            <a:rPr lang="it-IT" dirty="0"/>
            <a:t> </a:t>
          </a:r>
          <a:r>
            <a:rPr lang="it-IT" dirty="0" err="1" smtClean="0"/>
            <a:t>maloljetnih</a:t>
          </a:r>
          <a:r>
            <a:rPr lang="it-IT" dirty="0" smtClean="0"/>
            <a:t> </a:t>
          </a:r>
          <a:r>
            <a:rPr lang="it-IT" dirty="0" err="1" smtClean="0"/>
            <a:t>osoba</a:t>
          </a:r>
          <a:endParaRPr lang="it-IT" dirty="0"/>
        </a:p>
      </dgm:t>
    </dgm:pt>
    <dgm:pt modelId="{7380C99F-35CD-4BFB-A8F4-4513012D7E89}" type="parTrans" cxnId="{3DCAAACA-4B57-426B-A300-81448959F5BD}">
      <dgm:prSet/>
      <dgm:spPr/>
      <dgm:t>
        <a:bodyPr/>
        <a:lstStyle/>
        <a:p>
          <a:endParaRPr lang="it-IT"/>
        </a:p>
      </dgm:t>
    </dgm:pt>
    <dgm:pt modelId="{708B07CE-ABBA-48B5-AAA0-37B12E761FBF}" type="sibTrans" cxnId="{3DCAAACA-4B57-426B-A300-81448959F5BD}">
      <dgm:prSet/>
      <dgm:spPr/>
      <dgm:t>
        <a:bodyPr/>
        <a:lstStyle/>
        <a:p>
          <a:endParaRPr lang="it-IT"/>
        </a:p>
      </dgm:t>
    </dgm:pt>
    <dgm:pt modelId="{FCEC1E36-0DF6-46E5-B683-2FF28DBECB02}" type="pres">
      <dgm:prSet presAssocID="{DD4FE16D-95C2-4F45-B0E2-9F64F1AA80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3907F62-009D-4026-B200-7067C39F4A20}" type="pres">
      <dgm:prSet presAssocID="{DD4FE16D-95C2-4F45-B0E2-9F64F1AA803C}" presName="arrow" presStyleLbl="bgShp" presStyleIdx="0" presStyleCnt="1" custLinFactNeighborX="-1208" custLinFactNeighborY="1552"/>
      <dgm:sp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70000">
              <a:srgbClr val="FFC038"/>
            </a:gs>
          </a:gsLst>
          <a:lin ang="0" scaled="1"/>
          <a:tileRect/>
        </a:gradFill>
      </dgm:spPr>
    </dgm:pt>
    <dgm:pt modelId="{18F7B6AE-AD86-436C-B237-3C9D1795E134}" type="pres">
      <dgm:prSet presAssocID="{DD4FE16D-95C2-4F45-B0E2-9F64F1AA803C}" presName="points" presStyleCnt="0"/>
      <dgm:spPr/>
    </dgm:pt>
    <dgm:pt modelId="{2345F70F-A48B-41B6-BCF8-B3D0CC7C6821}" type="pres">
      <dgm:prSet presAssocID="{274CE097-A401-4C3B-84F3-69EB310FA4AF}" presName="compositeA" presStyleCnt="0"/>
      <dgm:spPr/>
    </dgm:pt>
    <dgm:pt modelId="{FAE71982-8EF3-4965-9226-D8C63D6D638A}" type="pres">
      <dgm:prSet presAssocID="{274CE097-A401-4C3B-84F3-69EB310FA4AF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9603CE-4F8B-477B-A86E-7FF9C7B2B933}" type="pres">
      <dgm:prSet presAssocID="{274CE097-A401-4C3B-84F3-69EB310FA4AF}" presName="circleA" presStyleLbl="node1" presStyleIdx="0" presStyleCnt="8"/>
      <dgm:spPr>
        <a:solidFill>
          <a:schemeClr val="accent2">
            <a:lumMod val="40000"/>
            <a:lumOff val="60000"/>
          </a:schemeClr>
        </a:solidFill>
      </dgm:spPr>
    </dgm:pt>
    <dgm:pt modelId="{2A2DBC88-26F9-4494-BF7D-D97EBD4965F4}" type="pres">
      <dgm:prSet presAssocID="{274CE097-A401-4C3B-84F3-69EB310FA4AF}" presName="spaceA" presStyleCnt="0"/>
      <dgm:spPr/>
    </dgm:pt>
    <dgm:pt modelId="{F28C8BC3-840A-406F-A8E1-C07D33A9FA33}" type="pres">
      <dgm:prSet presAssocID="{BA7E5F93-F76D-4739-84D9-A184BADA1C52}" presName="space" presStyleCnt="0"/>
      <dgm:spPr/>
    </dgm:pt>
    <dgm:pt modelId="{5C1FD42E-FEA3-4D1D-925F-9B720C1598C6}" type="pres">
      <dgm:prSet presAssocID="{FAE91C2C-C259-4818-B1B1-B4A1584ADEB8}" presName="compositeB" presStyleCnt="0"/>
      <dgm:spPr/>
    </dgm:pt>
    <dgm:pt modelId="{B8399757-BA36-42D0-B0BE-CEEBB7479D1C}" type="pres">
      <dgm:prSet presAssocID="{FAE91C2C-C259-4818-B1B1-B4A1584ADEB8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10A5B-0872-4977-8681-9E335834AF0F}" type="pres">
      <dgm:prSet presAssocID="{FAE91C2C-C259-4818-B1B1-B4A1584ADEB8}" presName="circleB" presStyleLbl="node1" presStyleIdx="1" presStyleCnt="8"/>
      <dgm:spPr/>
    </dgm:pt>
    <dgm:pt modelId="{53E3D2AE-B9D2-4A0E-B655-A570CC0404B2}" type="pres">
      <dgm:prSet presAssocID="{FAE91C2C-C259-4818-B1B1-B4A1584ADEB8}" presName="spaceB" presStyleCnt="0"/>
      <dgm:spPr/>
    </dgm:pt>
    <dgm:pt modelId="{1AF26A51-82BE-42AF-8E1C-E49E671B4831}" type="pres">
      <dgm:prSet presAssocID="{D5DA0534-7AFC-414D-8500-BFA824F11DA8}" presName="space" presStyleCnt="0"/>
      <dgm:spPr/>
    </dgm:pt>
    <dgm:pt modelId="{91B6038C-8C26-4BEF-B890-61AC371E8073}" type="pres">
      <dgm:prSet presAssocID="{E68C33E5-1454-4248-9E69-25FF40878CBE}" presName="compositeA" presStyleCnt="0"/>
      <dgm:spPr/>
    </dgm:pt>
    <dgm:pt modelId="{A2F6C751-B1FC-4C65-AE01-96D0E8321871}" type="pres">
      <dgm:prSet presAssocID="{E68C33E5-1454-4248-9E69-25FF40878CBE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D4351D-A68D-4065-857D-96A24D40E24F}" type="pres">
      <dgm:prSet presAssocID="{E68C33E5-1454-4248-9E69-25FF40878CBE}" presName="circleA" presStyleLbl="node1" presStyleIdx="2" presStyleCnt="8"/>
      <dgm:spPr/>
    </dgm:pt>
    <dgm:pt modelId="{1E955767-0465-43B8-B194-13F206B47E7C}" type="pres">
      <dgm:prSet presAssocID="{E68C33E5-1454-4248-9E69-25FF40878CBE}" presName="spaceA" presStyleCnt="0"/>
      <dgm:spPr/>
    </dgm:pt>
    <dgm:pt modelId="{F7EA7558-4A9E-4C8B-BC4A-CA9046BC1107}" type="pres">
      <dgm:prSet presAssocID="{C4BE8B9C-11FC-4963-9AD0-24851C0E72C8}" presName="space" presStyleCnt="0"/>
      <dgm:spPr/>
    </dgm:pt>
    <dgm:pt modelId="{05E8FE3F-AB6C-4350-A99A-A04C6FCD0CE8}" type="pres">
      <dgm:prSet presAssocID="{BC76FBBF-7C02-4446-BCD0-7900103830B6}" presName="compositeB" presStyleCnt="0"/>
      <dgm:spPr/>
    </dgm:pt>
    <dgm:pt modelId="{63293007-9329-4D58-8DE9-F909FA93C709}" type="pres">
      <dgm:prSet presAssocID="{BC76FBBF-7C02-4446-BCD0-7900103830B6}" presName="textB" presStyleLbl="revTx" presStyleIdx="3" presStyleCnt="8" custScaleX="117832" custScaleY="810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553B7B-2803-448C-AD54-9536F58D6473}" type="pres">
      <dgm:prSet presAssocID="{BC76FBBF-7C02-4446-BCD0-7900103830B6}" presName="circleB" presStyleLbl="node1" presStyleIdx="3" presStyleCnt="8" custLinFactNeighborX="-10627" custLinFactNeighborY="-15619"/>
      <dgm:spPr>
        <a:solidFill>
          <a:schemeClr val="accent2">
            <a:lumMod val="40000"/>
            <a:lumOff val="60000"/>
          </a:schemeClr>
        </a:solidFill>
      </dgm:spPr>
    </dgm:pt>
    <dgm:pt modelId="{D7F03101-9BA1-4DFB-AE3D-DF46C641ECB4}" type="pres">
      <dgm:prSet presAssocID="{BC76FBBF-7C02-4446-BCD0-7900103830B6}" presName="spaceB" presStyleCnt="0"/>
      <dgm:spPr/>
    </dgm:pt>
    <dgm:pt modelId="{31B43B0D-858C-4685-83FF-C240DD80EE15}" type="pres">
      <dgm:prSet presAssocID="{5019944A-FB54-4606-9CCB-9F20CFD35E25}" presName="space" presStyleCnt="0"/>
      <dgm:spPr/>
    </dgm:pt>
    <dgm:pt modelId="{8791724D-B7D7-49B1-A815-18E0A17634DB}" type="pres">
      <dgm:prSet presAssocID="{172B341F-7258-463E-B995-F13AEA278D03}" presName="compositeA" presStyleCnt="0"/>
      <dgm:spPr/>
    </dgm:pt>
    <dgm:pt modelId="{30085773-92CF-424E-9198-B7F450E57E06}" type="pres">
      <dgm:prSet presAssocID="{172B341F-7258-463E-B995-F13AEA278D03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6FFA49-08E8-4D60-8009-7D75E981ED59}" type="pres">
      <dgm:prSet presAssocID="{172B341F-7258-463E-B995-F13AEA278D03}" presName="circleA" presStyleLbl="node1" presStyleIdx="4" presStyleCnt="8"/>
      <dgm:spPr/>
    </dgm:pt>
    <dgm:pt modelId="{AC84B30C-99EB-4729-9058-0F265D0B005E}" type="pres">
      <dgm:prSet presAssocID="{172B341F-7258-463E-B995-F13AEA278D03}" presName="spaceA" presStyleCnt="0"/>
      <dgm:spPr/>
    </dgm:pt>
    <dgm:pt modelId="{F826D212-804C-4051-93CA-5AA683C48516}" type="pres">
      <dgm:prSet presAssocID="{DAF9DEA4-3190-41C5-A0D5-67C02BE32179}" presName="space" presStyleCnt="0"/>
      <dgm:spPr/>
    </dgm:pt>
    <dgm:pt modelId="{32985F2B-BB30-4DD9-B92E-BC4463995A05}" type="pres">
      <dgm:prSet presAssocID="{A71AB6BB-C156-4380-97D1-9FE39C78B327}" presName="compositeB" presStyleCnt="0"/>
      <dgm:spPr/>
    </dgm:pt>
    <dgm:pt modelId="{4A64FA09-E430-4157-8545-99DB9817A74F}" type="pres">
      <dgm:prSet presAssocID="{A71AB6BB-C156-4380-97D1-9FE39C78B327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F967C5-B6E6-49AF-8C78-E016D2F1E98B}" type="pres">
      <dgm:prSet presAssocID="{A71AB6BB-C156-4380-97D1-9FE39C78B327}" presName="circleB" presStyleLbl="node1" presStyleIdx="5" presStyleCnt="8"/>
      <dgm:spPr>
        <a:solidFill>
          <a:schemeClr val="accent2">
            <a:lumMod val="20000"/>
            <a:lumOff val="80000"/>
          </a:schemeClr>
        </a:solidFill>
      </dgm:spPr>
    </dgm:pt>
    <dgm:pt modelId="{A4135BC9-95F4-4D48-8F8D-58F6DA46C877}" type="pres">
      <dgm:prSet presAssocID="{A71AB6BB-C156-4380-97D1-9FE39C78B327}" presName="spaceB" presStyleCnt="0"/>
      <dgm:spPr/>
    </dgm:pt>
    <dgm:pt modelId="{4D82B52E-97A1-4A3A-8992-BD3DF755C963}" type="pres">
      <dgm:prSet presAssocID="{A8413493-94B9-43E2-8888-F92A4077712F}" presName="space" presStyleCnt="0"/>
      <dgm:spPr/>
    </dgm:pt>
    <dgm:pt modelId="{78848368-1211-4353-9BAA-CE5070E20CA0}" type="pres">
      <dgm:prSet presAssocID="{8FF8C5B0-CD41-4394-8A48-8E62002B68B4}" presName="compositeA" presStyleCnt="0"/>
      <dgm:spPr/>
    </dgm:pt>
    <dgm:pt modelId="{6DEF7BDD-4E72-4CFA-8CAF-99EF750BAF07}" type="pres">
      <dgm:prSet presAssocID="{8FF8C5B0-CD41-4394-8A48-8E62002B68B4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A8309E-131F-4050-B9A2-32443404DC23}" type="pres">
      <dgm:prSet presAssocID="{8FF8C5B0-CD41-4394-8A48-8E62002B68B4}" presName="circleA" presStyleLbl="node1" presStyleIdx="6" presStyleCnt="8"/>
      <dgm:spPr>
        <a:solidFill>
          <a:schemeClr val="accent2">
            <a:lumMod val="40000"/>
            <a:lumOff val="60000"/>
          </a:schemeClr>
        </a:solidFill>
      </dgm:spPr>
    </dgm:pt>
    <dgm:pt modelId="{F4F94720-AAD3-49D1-AB0F-1C58F3BF197C}" type="pres">
      <dgm:prSet presAssocID="{8FF8C5B0-CD41-4394-8A48-8E62002B68B4}" presName="spaceA" presStyleCnt="0"/>
      <dgm:spPr/>
    </dgm:pt>
    <dgm:pt modelId="{84A373FF-0122-4628-8636-983BCA80C481}" type="pres">
      <dgm:prSet presAssocID="{D7AA6444-89D2-4E56-8555-C38622178AC2}" presName="space" presStyleCnt="0"/>
      <dgm:spPr/>
    </dgm:pt>
    <dgm:pt modelId="{67E4AD63-F838-4AB5-8218-CAB3433F27D3}" type="pres">
      <dgm:prSet presAssocID="{DD2E6DAB-343E-4ECF-8361-4D42D71075B9}" presName="compositeB" presStyleCnt="0"/>
      <dgm:spPr/>
    </dgm:pt>
    <dgm:pt modelId="{95EC3499-D9AB-4C11-B82C-BD52183D5409}" type="pres">
      <dgm:prSet presAssocID="{DD2E6DAB-343E-4ECF-8361-4D42D71075B9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6ED74A-EF3B-403D-8AF1-94600E975C1C}" type="pres">
      <dgm:prSet presAssocID="{DD2E6DAB-343E-4ECF-8361-4D42D71075B9}" presName="circleB" presStyleLbl="node1" presStyleIdx="7" presStyleCnt="8"/>
      <dgm:spPr/>
    </dgm:pt>
    <dgm:pt modelId="{C74C0A21-7189-4DCA-8D07-EF0FACAF1EAC}" type="pres">
      <dgm:prSet presAssocID="{DD2E6DAB-343E-4ECF-8361-4D42D71075B9}" presName="spaceB" presStyleCnt="0"/>
      <dgm:spPr/>
    </dgm:pt>
  </dgm:ptLst>
  <dgm:cxnLst>
    <dgm:cxn modelId="{8C68B0C0-29F2-4BD2-B588-60714580E3C0}" srcId="{DD4FE16D-95C2-4F45-B0E2-9F64F1AA803C}" destId="{BC76FBBF-7C02-4446-BCD0-7900103830B6}" srcOrd="3" destOrd="0" parTransId="{BC5AA362-EACB-4E49-903D-E94D0B317962}" sibTransId="{5019944A-FB54-4606-9CCB-9F20CFD35E25}"/>
    <dgm:cxn modelId="{2A2C2A21-56ED-4B99-9B8A-56353A860F8A}" srcId="{DD4FE16D-95C2-4F45-B0E2-9F64F1AA803C}" destId="{A71AB6BB-C156-4380-97D1-9FE39C78B327}" srcOrd="5" destOrd="0" parTransId="{EF9879C7-D7CD-45BA-94CF-B47B3203DD6B}" sibTransId="{A8413493-94B9-43E2-8888-F92A4077712F}"/>
    <dgm:cxn modelId="{3DCAAACA-4B57-426B-A300-81448959F5BD}" srcId="{DD4FE16D-95C2-4F45-B0E2-9F64F1AA803C}" destId="{DD2E6DAB-343E-4ECF-8361-4D42D71075B9}" srcOrd="7" destOrd="0" parTransId="{7380C99F-35CD-4BFB-A8F4-4513012D7E89}" sibTransId="{708B07CE-ABBA-48B5-AAA0-37B12E761FBF}"/>
    <dgm:cxn modelId="{3D9DF6C4-9732-4201-9E24-63E4CE0CAC8B}" type="presOf" srcId="{FAE91C2C-C259-4818-B1B1-B4A1584ADEB8}" destId="{B8399757-BA36-42D0-B0BE-CEEBB7479D1C}" srcOrd="0" destOrd="0" presId="urn:microsoft.com/office/officeart/2005/8/layout/hProcess11"/>
    <dgm:cxn modelId="{C520B2E4-B6C1-431C-8708-D8210EDFCE0D}" type="presOf" srcId="{274CE097-A401-4C3B-84F3-69EB310FA4AF}" destId="{FAE71982-8EF3-4965-9226-D8C63D6D638A}" srcOrd="0" destOrd="0" presId="urn:microsoft.com/office/officeart/2005/8/layout/hProcess11"/>
    <dgm:cxn modelId="{CC2AB8B6-4237-4072-B408-59577A9941F0}" type="presOf" srcId="{BC76FBBF-7C02-4446-BCD0-7900103830B6}" destId="{63293007-9329-4D58-8DE9-F909FA93C709}" srcOrd="0" destOrd="0" presId="urn:microsoft.com/office/officeart/2005/8/layout/hProcess11"/>
    <dgm:cxn modelId="{C17406F2-0DC2-4F60-913F-FD5AE8971C77}" type="presOf" srcId="{8FF8C5B0-CD41-4394-8A48-8E62002B68B4}" destId="{6DEF7BDD-4E72-4CFA-8CAF-99EF750BAF07}" srcOrd="0" destOrd="0" presId="urn:microsoft.com/office/officeart/2005/8/layout/hProcess11"/>
    <dgm:cxn modelId="{D60558A4-4A03-4C45-B1B8-162F047361EA}" srcId="{DD4FE16D-95C2-4F45-B0E2-9F64F1AA803C}" destId="{172B341F-7258-463E-B995-F13AEA278D03}" srcOrd="4" destOrd="0" parTransId="{E945B74E-FD03-4B5C-B829-CAC7D3EB1744}" sibTransId="{DAF9DEA4-3190-41C5-A0D5-67C02BE32179}"/>
    <dgm:cxn modelId="{58973DAD-B98D-426C-9DDB-6A66EF1FB9EC}" srcId="{DD4FE16D-95C2-4F45-B0E2-9F64F1AA803C}" destId="{E68C33E5-1454-4248-9E69-25FF40878CBE}" srcOrd="2" destOrd="0" parTransId="{7448ADCE-D92F-4D34-B411-2DBA82CB4596}" sibTransId="{C4BE8B9C-11FC-4963-9AD0-24851C0E72C8}"/>
    <dgm:cxn modelId="{C7C1CDC9-E996-42C2-BCDD-2B4837D19D40}" type="presOf" srcId="{A71AB6BB-C156-4380-97D1-9FE39C78B327}" destId="{4A64FA09-E430-4157-8545-99DB9817A74F}" srcOrd="0" destOrd="0" presId="urn:microsoft.com/office/officeart/2005/8/layout/hProcess11"/>
    <dgm:cxn modelId="{958C1AED-CA5E-455E-8D3B-352EF98DAEDC}" type="presOf" srcId="{DD4FE16D-95C2-4F45-B0E2-9F64F1AA803C}" destId="{FCEC1E36-0DF6-46E5-B683-2FF28DBECB02}" srcOrd="0" destOrd="0" presId="urn:microsoft.com/office/officeart/2005/8/layout/hProcess11"/>
    <dgm:cxn modelId="{729CD58E-746B-4474-AF3D-85079E72E1BB}" type="presOf" srcId="{E68C33E5-1454-4248-9E69-25FF40878CBE}" destId="{A2F6C751-B1FC-4C65-AE01-96D0E8321871}" srcOrd="0" destOrd="0" presId="urn:microsoft.com/office/officeart/2005/8/layout/hProcess11"/>
    <dgm:cxn modelId="{E9F29BA6-42D2-4751-8B00-8832F8D6A61B}" srcId="{DD4FE16D-95C2-4F45-B0E2-9F64F1AA803C}" destId="{FAE91C2C-C259-4818-B1B1-B4A1584ADEB8}" srcOrd="1" destOrd="0" parTransId="{EC0C919E-9AF0-4F41-9A6D-2CBAEA41EE5E}" sibTransId="{D5DA0534-7AFC-414D-8500-BFA824F11DA8}"/>
    <dgm:cxn modelId="{73CE7253-43D6-4CD5-B3EE-A482AA5FA3CC}" srcId="{DD4FE16D-95C2-4F45-B0E2-9F64F1AA803C}" destId="{8FF8C5B0-CD41-4394-8A48-8E62002B68B4}" srcOrd="6" destOrd="0" parTransId="{01E7330A-927F-4FEA-8892-490DC0F7911A}" sibTransId="{D7AA6444-89D2-4E56-8555-C38622178AC2}"/>
    <dgm:cxn modelId="{5F5D68A8-812E-407E-B689-E9F5FC0B9CDD}" type="presOf" srcId="{DD2E6DAB-343E-4ECF-8361-4D42D71075B9}" destId="{95EC3499-D9AB-4C11-B82C-BD52183D5409}" srcOrd="0" destOrd="0" presId="urn:microsoft.com/office/officeart/2005/8/layout/hProcess11"/>
    <dgm:cxn modelId="{90475462-1130-4C8D-A1BB-C7B9F1C7D5F7}" type="presOf" srcId="{172B341F-7258-463E-B995-F13AEA278D03}" destId="{30085773-92CF-424E-9198-B7F450E57E06}" srcOrd="0" destOrd="0" presId="urn:microsoft.com/office/officeart/2005/8/layout/hProcess11"/>
    <dgm:cxn modelId="{4546F2D6-8DFC-44E8-98AF-FA15CA696F55}" srcId="{DD4FE16D-95C2-4F45-B0E2-9F64F1AA803C}" destId="{274CE097-A401-4C3B-84F3-69EB310FA4AF}" srcOrd="0" destOrd="0" parTransId="{AD07EC42-CC10-4297-B0CC-98CDC374C651}" sibTransId="{BA7E5F93-F76D-4739-84D9-A184BADA1C52}"/>
    <dgm:cxn modelId="{AFD9549B-73BE-4066-9D50-32D86245FA5C}" type="presParOf" srcId="{FCEC1E36-0DF6-46E5-B683-2FF28DBECB02}" destId="{73907F62-009D-4026-B200-7067C39F4A20}" srcOrd="0" destOrd="0" presId="urn:microsoft.com/office/officeart/2005/8/layout/hProcess11"/>
    <dgm:cxn modelId="{0AAF2F0B-B560-4836-A133-C036059F2DA3}" type="presParOf" srcId="{FCEC1E36-0DF6-46E5-B683-2FF28DBECB02}" destId="{18F7B6AE-AD86-436C-B237-3C9D1795E134}" srcOrd="1" destOrd="0" presId="urn:microsoft.com/office/officeart/2005/8/layout/hProcess11"/>
    <dgm:cxn modelId="{9CB59E20-B938-46B1-81A0-E88AB7D46FDD}" type="presParOf" srcId="{18F7B6AE-AD86-436C-B237-3C9D1795E134}" destId="{2345F70F-A48B-41B6-BCF8-B3D0CC7C6821}" srcOrd="0" destOrd="0" presId="urn:microsoft.com/office/officeart/2005/8/layout/hProcess11"/>
    <dgm:cxn modelId="{F90DFD1F-7E6A-4B5D-BA10-351AB70B41AB}" type="presParOf" srcId="{2345F70F-A48B-41B6-BCF8-B3D0CC7C6821}" destId="{FAE71982-8EF3-4965-9226-D8C63D6D638A}" srcOrd="0" destOrd="0" presId="urn:microsoft.com/office/officeart/2005/8/layout/hProcess11"/>
    <dgm:cxn modelId="{B0740CD8-212B-480F-8C00-C98FECD41DE6}" type="presParOf" srcId="{2345F70F-A48B-41B6-BCF8-B3D0CC7C6821}" destId="{8F9603CE-4F8B-477B-A86E-7FF9C7B2B933}" srcOrd="1" destOrd="0" presId="urn:microsoft.com/office/officeart/2005/8/layout/hProcess11"/>
    <dgm:cxn modelId="{F23797F1-1149-42F6-A280-2DEACFEFED60}" type="presParOf" srcId="{2345F70F-A48B-41B6-BCF8-B3D0CC7C6821}" destId="{2A2DBC88-26F9-4494-BF7D-D97EBD4965F4}" srcOrd="2" destOrd="0" presId="urn:microsoft.com/office/officeart/2005/8/layout/hProcess11"/>
    <dgm:cxn modelId="{93739B10-2708-42C6-8A24-4B4710DB5573}" type="presParOf" srcId="{18F7B6AE-AD86-436C-B237-3C9D1795E134}" destId="{F28C8BC3-840A-406F-A8E1-C07D33A9FA33}" srcOrd="1" destOrd="0" presId="urn:microsoft.com/office/officeart/2005/8/layout/hProcess11"/>
    <dgm:cxn modelId="{473F34A4-D97C-44E1-A89B-8D6A78030490}" type="presParOf" srcId="{18F7B6AE-AD86-436C-B237-3C9D1795E134}" destId="{5C1FD42E-FEA3-4D1D-925F-9B720C1598C6}" srcOrd="2" destOrd="0" presId="urn:microsoft.com/office/officeart/2005/8/layout/hProcess11"/>
    <dgm:cxn modelId="{EB706E31-5ADB-4DE0-B136-EBC58B1DAFEF}" type="presParOf" srcId="{5C1FD42E-FEA3-4D1D-925F-9B720C1598C6}" destId="{B8399757-BA36-42D0-B0BE-CEEBB7479D1C}" srcOrd="0" destOrd="0" presId="urn:microsoft.com/office/officeart/2005/8/layout/hProcess11"/>
    <dgm:cxn modelId="{FE900C60-641A-4FDC-9B2C-6F44C01CA8D9}" type="presParOf" srcId="{5C1FD42E-FEA3-4D1D-925F-9B720C1598C6}" destId="{40310A5B-0872-4977-8681-9E335834AF0F}" srcOrd="1" destOrd="0" presId="urn:microsoft.com/office/officeart/2005/8/layout/hProcess11"/>
    <dgm:cxn modelId="{3898FF6B-7989-40C3-91D5-6622E28D8380}" type="presParOf" srcId="{5C1FD42E-FEA3-4D1D-925F-9B720C1598C6}" destId="{53E3D2AE-B9D2-4A0E-B655-A570CC0404B2}" srcOrd="2" destOrd="0" presId="urn:microsoft.com/office/officeart/2005/8/layout/hProcess11"/>
    <dgm:cxn modelId="{D6E0804D-676A-4FA8-889F-6AB5CBB087D2}" type="presParOf" srcId="{18F7B6AE-AD86-436C-B237-3C9D1795E134}" destId="{1AF26A51-82BE-42AF-8E1C-E49E671B4831}" srcOrd="3" destOrd="0" presId="urn:microsoft.com/office/officeart/2005/8/layout/hProcess11"/>
    <dgm:cxn modelId="{1CF07AA0-A3FF-4DB2-816D-04C7E9B999A2}" type="presParOf" srcId="{18F7B6AE-AD86-436C-B237-3C9D1795E134}" destId="{91B6038C-8C26-4BEF-B890-61AC371E8073}" srcOrd="4" destOrd="0" presId="urn:microsoft.com/office/officeart/2005/8/layout/hProcess11"/>
    <dgm:cxn modelId="{9F265F8D-2F68-45E1-8135-5C5408E15C86}" type="presParOf" srcId="{91B6038C-8C26-4BEF-B890-61AC371E8073}" destId="{A2F6C751-B1FC-4C65-AE01-96D0E8321871}" srcOrd="0" destOrd="0" presId="urn:microsoft.com/office/officeart/2005/8/layout/hProcess11"/>
    <dgm:cxn modelId="{1F8F294F-F354-46DF-8837-94B7C92FD30A}" type="presParOf" srcId="{91B6038C-8C26-4BEF-B890-61AC371E8073}" destId="{8DD4351D-A68D-4065-857D-96A24D40E24F}" srcOrd="1" destOrd="0" presId="urn:microsoft.com/office/officeart/2005/8/layout/hProcess11"/>
    <dgm:cxn modelId="{B682CD0C-4715-4B94-8C40-9FFE2D43657C}" type="presParOf" srcId="{91B6038C-8C26-4BEF-B890-61AC371E8073}" destId="{1E955767-0465-43B8-B194-13F206B47E7C}" srcOrd="2" destOrd="0" presId="urn:microsoft.com/office/officeart/2005/8/layout/hProcess11"/>
    <dgm:cxn modelId="{26EEBAB8-CD65-412C-A0A6-7AEFC904E53F}" type="presParOf" srcId="{18F7B6AE-AD86-436C-B237-3C9D1795E134}" destId="{F7EA7558-4A9E-4C8B-BC4A-CA9046BC1107}" srcOrd="5" destOrd="0" presId="urn:microsoft.com/office/officeart/2005/8/layout/hProcess11"/>
    <dgm:cxn modelId="{5E96EFF7-A0F8-41CD-A952-4F406531F5AD}" type="presParOf" srcId="{18F7B6AE-AD86-436C-B237-3C9D1795E134}" destId="{05E8FE3F-AB6C-4350-A99A-A04C6FCD0CE8}" srcOrd="6" destOrd="0" presId="urn:microsoft.com/office/officeart/2005/8/layout/hProcess11"/>
    <dgm:cxn modelId="{51CFFD8F-0EF0-419F-8F13-6715DCEED80F}" type="presParOf" srcId="{05E8FE3F-AB6C-4350-A99A-A04C6FCD0CE8}" destId="{63293007-9329-4D58-8DE9-F909FA93C709}" srcOrd="0" destOrd="0" presId="urn:microsoft.com/office/officeart/2005/8/layout/hProcess11"/>
    <dgm:cxn modelId="{64F88503-3CDC-4801-B889-F82026B72E9F}" type="presParOf" srcId="{05E8FE3F-AB6C-4350-A99A-A04C6FCD0CE8}" destId="{9C553B7B-2803-448C-AD54-9536F58D6473}" srcOrd="1" destOrd="0" presId="urn:microsoft.com/office/officeart/2005/8/layout/hProcess11"/>
    <dgm:cxn modelId="{9181CB4C-398F-416E-BE47-6D68D08EB285}" type="presParOf" srcId="{05E8FE3F-AB6C-4350-A99A-A04C6FCD0CE8}" destId="{D7F03101-9BA1-4DFB-AE3D-DF46C641ECB4}" srcOrd="2" destOrd="0" presId="urn:microsoft.com/office/officeart/2005/8/layout/hProcess11"/>
    <dgm:cxn modelId="{741729BD-D37E-423C-A1F7-38B1B6F11004}" type="presParOf" srcId="{18F7B6AE-AD86-436C-B237-3C9D1795E134}" destId="{31B43B0D-858C-4685-83FF-C240DD80EE15}" srcOrd="7" destOrd="0" presId="urn:microsoft.com/office/officeart/2005/8/layout/hProcess11"/>
    <dgm:cxn modelId="{1FF28357-DDE2-497A-A919-A638DF6E1DAE}" type="presParOf" srcId="{18F7B6AE-AD86-436C-B237-3C9D1795E134}" destId="{8791724D-B7D7-49B1-A815-18E0A17634DB}" srcOrd="8" destOrd="0" presId="urn:microsoft.com/office/officeart/2005/8/layout/hProcess11"/>
    <dgm:cxn modelId="{F200858A-9223-42FD-BE77-1BEEAA4E7903}" type="presParOf" srcId="{8791724D-B7D7-49B1-A815-18E0A17634DB}" destId="{30085773-92CF-424E-9198-B7F450E57E06}" srcOrd="0" destOrd="0" presId="urn:microsoft.com/office/officeart/2005/8/layout/hProcess11"/>
    <dgm:cxn modelId="{FCD12F84-ACF7-4561-B6CA-4FF1CBFE02A0}" type="presParOf" srcId="{8791724D-B7D7-49B1-A815-18E0A17634DB}" destId="{406FFA49-08E8-4D60-8009-7D75E981ED59}" srcOrd="1" destOrd="0" presId="urn:microsoft.com/office/officeart/2005/8/layout/hProcess11"/>
    <dgm:cxn modelId="{881BB995-DBAB-480A-9049-AA29133F9572}" type="presParOf" srcId="{8791724D-B7D7-49B1-A815-18E0A17634DB}" destId="{AC84B30C-99EB-4729-9058-0F265D0B005E}" srcOrd="2" destOrd="0" presId="urn:microsoft.com/office/officeart/2005/8/layout/hProcess11"/>
    <dgm:cxn modelId="{56CAA9F3-2AE2-418F-82D9-FFFE81AF9DAD}" type="presParOf" srcId="{18F7B6AE-AD86-436C-B237-3C9D1795E134}" destId="{F826D212-804C-4051-93CA-5AA683C48516}" srcOrd="9" destOrd="0" presId="urn:microsoft.com/office/officeart/2005/8/layout/hProcess11"/>
    <dgm:cxn modelId="{8F971391-525E-490D-A343-A7AA1DC87E52}" type="presParOf" srcId="{18F7B6AE-AD86-436C-B237-3C9D1795E134}" destId="{32985F2B-BB30-4DD9-B92E-BC4463995A05}" srcOrd="10" destOrd="0" presId="urn:microsoft.com/office/officeart/2005/8/layout/hProcess11"/>
    <dgm:cxn modelId="{1F79C0DC-A94C-4FA9-9CD6-9F23352AA841}" type="presParOf" srcId="{32985F2B-BB30-4DD9-B92E-BC4463995A05}" destId="{4A64FA09-E430-4157-8545-99DB9817A74F}" srcOrd="0" destOrd="0" presId="urn:microsoft.com/office/officeart/2005/8/layout/hProcess11"/>
    <dgm:cxn modelId="{1A53776E-4300-48D7-A5EF-3F8847D1EF70}" type="presParOf" srcId="{32985F2B-BB30-4DD9-B92E-BC4463995A05}" destId="{BBF967C5-B6E6-49AF-8C78-E016D2F1E98B}" srcOrd="1" destOrd="0" presId="urn:microsoft.com/office/officeart/2005/8/layout/hProcess11"/>
    <dgm:cxn modelId="{3CD7AC81-B6D2-4D4D-A344-A19C966EDB65}" type="presParOf" srcId="{32985F2B-BB30-4DD9-B92E-BC4463995A05}" destId="{A4135BC9-95F4-4D48-8F8D-58F6DA46C877}" srcOrd="2" destOrd="0" presId="urn:microsoft.com/office/officeart/2005/8/layout/hProcess11"/>
    <dgm:cxn modelId="{AA51ED2E-A6C2-4ADC-B291-2B206119A945}" type="presParOf" srcId="{18F7B6AE-AD86-436C-B237-3C9D1795E134}" destId="{4D82B52E-97A1-4A3A-8992-BD3DF755C963}" srcOrd="11" destOrd="0" presId="urn:microsoft.com/office/officeart/2005/8/layout/hProcess11"/>
    <dgm:cxn modelId="{C273EE38-C9F0-4A6F-AE9D-898B76B7BE29}" type="presParOf" srcId="{18F7B6AE-AD86-436C-B237-3C9D1795E134}" destId="{78848368-1211-4353-9BAA-CE5070E20CA0}" srcOrd="12" destOrd="0" presId="urn:microsoft.com/office/officeart/2005/8/layout/hProcess11"/>
    <dgm:cxn modelId="{40E27C4C-94DC-480A-A6D1-10FE9A0662FF}" type="presParOf" srcId="{78848368-1211-4353-9BAA-CE5070E20CA0}" destId="{6DEF7BDD-4E72-4CFA-8CAF-99EF750BAF07}" srcOrd="0" destOrd="0" presId="urn:microsoft.com/office/officeart/2005/8/layout/hProcess11"/>
    <dgm:cxn modelId="{83129800-2C26-45EF-AFCE-8831C92ADFC7}" type="presParOf" srcId="{78848368-1211-4353-9BAA-CE5070E20CA0}" destId="{13A8309E-131F-4050-B9A2-32443404DC23}" srcOrd="1" destOrd="0" presId="urn:microsoft.com/office/officeart/2005/8/layout/hProcess11"/>
    <dgm:cxn modelId="{8917760A-4746-476C-8A58-3CC9B677E17B}" type="presParOf" srcId="{78848368-1211-4353-9BAA-CE5070E20CA0}" destId="{F4F94720-AAD3-49D1-AB0F-1C58F3BF197C}" srcOrd="2" destOrd="0" presId="urn:microsoft.com/office/officeart/2005/8/layout/hProcess11"/>
    <dgm:cxn modelId="{EB1E5B0B-E188-467A-BA4E-F67ACA527B57}" type="presParOf" srcId="{18F7B6AE-AD86-436C-B237-3C9D1795E134}" destId="{84A373FF-0122-4628-8636-983BCA80C481}" srcOrd="13" destOrd="0" presId="urn:microsoft.com/office/officeart/2005/8/layout/hProcess11"/>
    <dgm:cxn modelId="{B17CEBDF-5635-40D5-AED4-DDC1B8F183A3}" type="presParOf" srcId="{18F7B6AE-AD86-436C-B237-3C9D1795E134}" destId="{67E4AD63-F838-4AB5-8218-CAB3433F27D3}" srcOrd="14" destOrd="0" presId="urn:microsoft.com/office/officeart/2005/8/layout/hProcess11"/>
    <dgm:cxn modelId="{9BA6ADF7-BCB8-40D2-AE54-5268E6A8F7E0}" type="presParOf" srcId="{67E4AD63-F838-4AB5-8218-CAB3433F27D3}" destId="{95EC3499-D9AB-4C11-B82C-BD52183D5409}" srcOrd="0" destOrd="0" presId="urn:microsoft.com/office/officeart/2005/8/layout/hProcess11"/>
    <dgm:cxn modelId="{91C7EB10-7B85-43B9-BA14-B606A18E472F}" type="presParOf" srcId="{67E4AD63-F838-4AB5-8218-CAB3433F27D3}" destId="{D06ED74A-EF3B-403D-8AF1-94600E975C1C}" srcOrd="1" destOrd="0" presId="urn:microsoft.com/office/officeart/2005/8/layout/hProcess11"/>
    <dgm:cxn modelId="{2DC8EEF4-9262-4279-832F-51419FE447CA}" type="presParOf" srcId="{67E4AD63-F838-4AB5-8218-CAB3433F27D3}" destId="{C74C0A21-7189-4DCA-8D07-EF0FACAF1EA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40D67-C4BA-43AB-A6B4-5E74EFCB7570}" type="doc">
      <dgm:prSet loTypeId="urn:microsoft.com/office/officeart/2005/8/layout/venn1" loCatId="relationship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FFFA2182-1A26-4964-90D3-DD40653D4625}">
      <dgm:prSet/>
      <dgm:spPr/>
      <dgm:t>
        <a:bodyPr/>
        <a:lstStyle/>
        <a:p>
          <a:pPr rtl="0" eaLnBrk="1" latinLnBrk="0" hangingPunct="1"/>
          <a:r>
            <a:rPr lang="en-US" dirty="0" err="1"/>
            <a:t>Kadroviranje</a:t>
          </a:r>
          <a:endParaRPr lang="it-IT" dirty="0"/>
        </a:p>
      </dgm:t>
    </dgm:pt>
    <dgm:pt modelId="{D6C95220-B050-401A-A098-BD472071848B}" type="parTrans" cxnId="{986B17CD-72B2-4568-B3D9-42F0D9DD573F}">
      <dgm:prSet/>
      <dgm:spPr/>
      <dgm:t>
        <a:bodyPr/>
        <a:lstStyle/>
        <a:p>
          <a:endParaRPr lang="it-IT"/>
        </a:p>
      </dgm:t>
    </dgm:pt>
    <dgm:pt modelId="{9318397A-99F1-4C53-8AB2-71B847217D83}" type="sibTrans" cxnId="{986B17CD-72B2-4568-B3D9-42F0D9DD573F}">
      <dgm:prSet/>
      <dgm:spPr/>
      <dgm:t>
        <a:bodyPr/>
        <a:lstStyle/>
        <a:p>
          <a:endParaRPr lang="it-IT"/>
        </a:p>
      </dgm:t>
    </dgm:pt>
    <dgm:pt modelId="{F54518CA-5E54-46E0-9105-ED28B4DCF8C1}">
      <dgm:prSet/>
      <dgm:spPr/>
      <dgm:t>
        <a:bodyPr/>
        <a:lstStyle/>
        <a:p>
          <a:pPr rtl="0" eaLnBrk="1" latinLnBrk="0" hangingPunct="1"/>
          <a:r>
            <a:rPr lang="en-US" dirty="0" err="1"/>
            <a:t>Proizvodnja</a:t>
          </a:r>
          <a:r>
            <a:rPr lang="en-US" dirty="0"/>
            <a:t>, </a:t>
          </a:r>
          <a:r>
            <a:rPr lang="en-US" dirty="0" err="1"/>
            <a:t>logistika</a:t>
          </a:r>
          <a:r>
            <a:rPr lang="en-US" dirty="0"/>
            <a:t>, </a:t>
          </a:r>
          <a:r>
            <a:rPr lang="en-US" dirty="0" err="1"/>
            <a:t>kvaliteta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sigurnost</a:t>
          </a:r>
          <a:endParaRPr lang="it-IT" dirty="0"/>
        </a:p>
      </dgm:t>
    </dgm:pt>
    <dgm:pt modelId="{5D2678F1-180F-4B70-827A-3C7F80108CA7}" type="parTrans" cxnId="{C26B3189-2F32-47B5-95F8-FD5ACF759ABC}">
      <dgm:prSet/>
      <dgm:spPr/>
      <dgm:t>
        <a:bodyPr/>
        <a:lstStyle/>
        <a:p>
          <a:endParaRPr lang="it-IT"/>
        </a:p>
      </dgm:t>
    </dgm:pt>
    <dgm:pt modelId="{E87C824E-9581-4ACB-9383-65F0A92393B8}" type="sibTrans" cxnId="{C26B3189-2F32-47B5-95F8-FD5ACF759ABC}">
      <dgm:prSet/>
      <dgm:spPr/>
      <dgm:t>
        <a:bodyPr/>
        <a:lstStyle/>
        <a:p>
          <a:endParaRPr lang="it-IT"/>
        </a:p>
      </dgm:t>
    </dgm:pt>
    <dgm:pt modelId="{3D447358-9181-4BCB-B65C-C67E6E011DBE}">
      <dgm:prSet/>
      <dgm:spPr/>
      <dgm:t>
        <a:bodyPr/>
        <a:lstStyle/>
        <a:p>
          <a:pPr rtl="0" eaLnBrk="1" latinLnBrk="0" hangingPunct="1"/>
          <a:r>
            <a:rPr lang="en-US" dirty="0" err="1"/>
            <a:t>Informacijske</a:t>
          </a:r>
          <a:r>
            <a:rPr lang="en-US" dirty="0"/>
            <a:t> I </a:t>
          </a:r>
          <a:r>
            <a:rPr lang="en-US" dirty="0" err="1"/>
            <a:t>komunikacijske</a:t>
          </a:r>
          <a:r>
            <a:rPr lang="en-US" dirty="0"/>
            <a:t> </a:t>
          </a:r>
          <a:r>
            <a:rPr lang="en-US" dirty="0" err="1"/>
            <a:t>tehnologije</a:t>
          </a:r>
          <a:endParaRPr lang="it-IT" dirty="0"/>
        </a:p>
      </dgm:t>
    </dgm:pt>
    <dgm:pt modelId="{10F57E68-C7DF-415E-BD66-F96D4DB7F615}" type="parTrans" cxnId="{177361D1-70DB-48A3-A0D0-762D57954F66}">
      <dgm:prSet/>
      <dgm:spPr/>
      <dgm:t>
        <a:bodyPr/>
        <a:lstStyle/>
        <a:p>
          <a:endParaRPr lang="it-IT"/>
        </a:p>
      </dgm:t>
    </dgm:pt>
    <dgm:pt modelId="{C1FBD6FC-8383-43B2-9405-D825BA761AEA}" type="sibTrans" cxnId="{177361D1-70DB-48A3-A0D0-762D57954F66}">
      <dgm:prSet/>
      <dgm:spPr/>
      <dgm:t>
        <a:bodyPr/>
        <a:lstStyle/>
        <a:p>
          <a:endParaRPr lang="it-IT"/>
        </a:p>
      </dgm:t>
    </dgm:pt>
    <dgm:pt modelId="{41CD7C41-CEDA-447E-BC02-D405A8AA3BA1}">
      <dgm:prSet/>
      <dgm:spPr/>
      <dgm:t>
        <a:bodyPr/>
        <a:lstStyle/>
        <a:p>
          <a:pPr rtl="0" eaLnBrk="1" latinLnBrk="0" hangingPunct="1"/>
          <a:r>
            <a:rPr lang="en-US" dirty="0" err="1"/>
            <a:t>Jezici</a:t>
          </a:r>
          <a:endParaRPr lang="it-IT" dirty="0"/>
        </a:p>
      </dgm:t>
    </dgm:pt>
    <dgm:pt modelId="{FD9FBED6-7107-43BD-8407-8BF35292A82F}" type="parTrans" cxnId="{18C1413D-EB9D-4AC8-A9ED-5E9D543FD9AC}">
      <dgm:prSet/>
      <dgm:spPr/>
      <dgm:t>
        <a:bodyPr/>
        <a:lstStyle/>
        <a:p>
          <a:endParaRPr lang="it-IT"/>
        </a:p>
      </dgm:t>
    </dgm:pt>
    <dgm:pt modelId="{F7AA7F21-B58E-462C-99C9-15D7CDBF8511}" type="sibTrans" cxnId="{18C1413D-EB9D-4AC8-A9ED-5E9D543FD9AC}">
      <dgm:prSet/>
      <dgm:spPr/>
      <dgm:t>
        <a:bodyPr/>
        <a:lstStyle/>
        <a:p>
          <a:endParaRPr lang="it-IT"/>
        </a:p>
      </dgm:t>
    </dgm:pt>
    <dgm:pt modelId="{DBF4806C-11A6-45E2-86AE-95A23A0D7DD7}">
      <dgm:prSet/>
      <dgm:spPr/>
      <dgm:t>
        <a:bodyPr/>
        <a:lstStyle/>
        <a:p>
          <a:pPr rtl="0" eaLnBrk="1" latinLnBrk="0" hangingPunct="1"/>
          <a:r>
            <a:rPr lang="it-IT" dirty="0" err="1"/>
            <a:t>Kvaliteta</a:t>
          </a:r>
          <a:r>
            <a:rPr lang="it-IT" dirty="0"/>
            <a:t> i </a:t>
          </a:r>
          <a:r>
            <a:rPr lang="it-IT" dirty="0" err="1"/>
            <a:t>sigurnost</a:t>
          </a:r>
          <a:endParaRPr lang="it-IT" dirty="0"/>
        </a:p>
      </dgm:t>
    </dgm:pt>
    <dgm:pt modelId="{EC43BC69-937C-4D0A-A6BD-0242E4A538AA}" type="parTrans" cxnId="{70A763AE-1240-4453-A0A7-4244FAC3601C}">
      <dgm:prSet/>
      <dgm:spPr/>
      <dgm:t>
        <a:bodyPr/>
        <a:lstStyle/>
        <a:p>
          <a:endParaRPr lang="it-IT"/>
        </a:p>
      </dgm:t>
    </dgm:pt>
    <dgm:pt modelId="{4F6D19B8-4AE5-4FE5-A5C9-F5F4A4C91A80}" type="sibTrans" cxnId="{70A763AE-1240-4453-A0A7-4244FAC3601C}">
      <dgm:prSet/>
      <dgm:spPr/>
      <dgm:t>
        <a:bodyPr/>
        <a:lstStyle/>
        <a:p>
          <a:endParaRPr lang="it-IT"/>
        </a:p>
      </dgm:t>
    </dgm:pt>
    <dgm:pt modelId="{16B4EFC1-0BB7-4079-8B49-73BA6804229E}" type="pres">
      <dgm:prSet presAssocID="{A8340D67-C4BA-43AB-A6B4-5E74EFCB757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C37A26-7961-4D92-AD43-4B0EF29DEAA8}" type="pres">
      <dgm:prSet presAssocID="{FFFA2182-1A26-4964-90D3-DD40653D4625}" presName="circ1" presStyleLbl="vennNode1" presStyleIdx="0" presStyleCnt="5"/>
      <dgm:spPr/>
    </dgm:pt>
    <dgm:pt modelId="{ADD49662-056F-4601-8628-3E47EE406300}" type="pres">
      <dgm:prSet presAssocID="{FFFA2182-1A26-4964-90D3-DD40653D46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F43316-0DDD-4DA9-A439-BAD25FE1DACE}" type="pres">
      <dgm:prSet presAssocID="{F54518CA-5E54-46E0-9105-ED28B4DCF8C1}" presName="circ2" presStyleLbl="vennNode1" presStyleIdx="1" presStyleCnt="5"/>
      <dgm:spPr/>
    </dgm:pt>
    <dgm:pt modelId="{F73FD94D-2F5E-400A-B3A1-B096277BA839}" type="pres">
      <dgm:prSet presAssocID="{F54518CA-5E54-46E0-9105-ED28B4DCF8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CECF65-A7B1-4562-A05E-50D265065DAF}" type="pres">
      <dgm:prSet presAssocID="{3D447358-9181-4BCB-B65C-C67E6E011DBE}" presName="circ3" presStyleLbl="vennNode1" presStyleIdx="2" presStyleCnt="5"/>
      <dgm:spPr/>
    </dgm:pt>
    <dgm:pt modelId="{E4D89432-BBA8-4241-9227-41F509D11D53}" type="pres">
      <dgm:prSet presAssocID="{3D447358-9181-4BCB-B65C-C67E6E011D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61B6DA-970C-4915-87F9-1BEF37D96EE3}" type="pres">
      <dgm:prSet presAssocID="{41CD7C41-CEDA-447E-BC02-D405A8AA3BA1}" presName="circ4" presStyleLbl="vennNode1" presStyleIdx="3" presStyleCnt="5"/>
      <dgm:spPr/>
    </dgm:pt>
    <dgm:pt modelId="{274A97ED-C418-482C-8F4E-0DBF434D7787}" type="pres">
      <dgm:prSet presAssocID="{41CD7C41-CEDA-447E-BC02-D405A8AA3BA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08973D-35E0-4B9C-A620-50EAA3B18E60}" type="pres">
      <dgm:prSet presAssocID="{DBF4806C-11A6-45E2-86AE-95A23A0D7DD7}" presName="circ5" presStyleLbl="vennNode1" presStyleIdx="4" presStyleCnt="5"/>
      <dgm:spPr/>
    </dgm:pt>
    <dgm:pt modelId="{00845DDD-25C6-4438-8794-19B8C5DD5535}" type="pres">
      <dgm:prSet presAssocID="{DBF4806C-11A6-45E2-86AE-95A23A0D7DD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A763AE-1240-4453-A0A7-4244FAC3601C}" srcId="{A8340D67-C4BA-43AB-A6B4-5E74EFCB7570}" destId="{DBF4806C-11A6-45E2-86AE-95A23A0D7DD7}" srcOrd="4" destOrd="0" parTransId="{EC43BC69-937C-4D0A-A6BD-0242E4A538AA}" sibTransId="{4F6D19B8-4AE5-4FE5-A5C9-F5F4A4C91A80}"/>
    <dgm:cxn modelId="{0FDA07D9-A306-440F-A63E-B6B7C5F165C7}" type="presOf" srcId="{FFFA2182-1A26-4964-90D3-DD40653D4625}" destId="{ADD49662-056F-4601-8628-3E47EE406300}" srcOrd="0" destOrd="0" presId="urn:microsoft.com/office/officeart/2005/8/layout/venn1"/>
    <dgm:cxn modelId="{EF186FCA-B649-4527-84A5-C15EF372700A}" type="presOf" srcId="{F54518CA-5E54-46E0-9105-ED28B4DCF8C1}" destId="{F73FD94D-2F5E-400A-B3A1-B096277BA839}" srcOrd="0" destOrd="0" presId="urn:microsoft.com/office/officeart/2005/8/layout/venn1"/>
    <dgm:cxn modelId="{986B17CD-72B2-4568-B3D9-42F0D9DD573F}" srcId="{A8340D67-C4BA-43AB-A6B4-5E74EFCB7570}" destId="{FFFA2182-1A26-4964-90D3-DD40653D4625}" srcOrd="0" destOrd="0" parTransId="{D6C95220-B050-401A-A098-BD472071848B}" sibTransId="{9318397A-99F1-4C53-8AB2-71B847217D83}"/>
    <dgm:cxn modelId="{1CB0D991-DB62-4C0F-A61A-81A3233BEB42}" type="presOf" srcId="{41CD7C41-CEDA-447E-BC02-D405A8AA3BA1}" destId="{274A97ED-C418-482C-8F4E-0DBF434D7787}" srcOrd="0" destOrd="0" presId="urn:microsoft.com/office/officeart/2005/8/layout/venn1"/>
    <dgm:cxn modelId="{550FAB4E-52EE-42DA-B17F-A881A52D9581}" type="presOf" srcId="{3D447358-9181-4BCB-B65C-C67E6E011DBE}" destId="{E4D89432-BBA8-4241-9227-41F509D11D53}" srcOrd="0" destOrd="0" presId="urn:microsoft.com/office/officeart/2005/8/layout/venn1"/>
    <dgm:cxn modelId="{1EC7FD9A-8E51-4DB1-822E-40C6FF1D6CBA}" type="presOf" srcId="{A8340D67-C4BA-43AB-A6B4-5E74EFCB7570}" destId="{16B4EFC1-0BB7-4079-8B49-73BA6804229E}" srcOrd="0" destOrd="0" presId="urn:microsoft.com/office/officeart/2005/8/layout/venn1"/>
    <dgm:cxn modelId="{C26B3189-2F32-47B5-95F8-FD5ACF759ABC}" srcId="{A8340D67-C4BA-43AB-A6B4-5E74EFCB7570}" destId="{F54518CA-5E54-46E0-9105-ED28B4DCF8C1}" srcOrd="1" destOrd="0" parTransId="{5D2678F1-180F-4B70-827A-3C7F80108CA7}" sibTransId="{E87C824E-9581-4ACB-9383-65F0A92393B8}"/>
    <dgm:cxn modelId="{177361D1-70DB-48A3-A0D0-762D57954F66}" srcId="{A8340D67-C4BA-43AB-A6B4-5E74EFCB7570}" destId="{3D447358-9181-4BCB-B65C-C67E6E011DBE}" srcOrd="2" destOrd="0" parTransId="{10F57E68-C7DF-415E-BD66-F96D4DB7F615}" sibTransId="{C1FBD6FC-8383-43B2-9405-D825BA761AEA}"/>
    <dgm:cxn modelId="{18C1413D-EB9D-4AC8-A9ED-5E9D543FD9AC}" srcId="{A8340D67-C4BA-43AB-A6B4-5E74EFCB7570}" destId="{41CD7C41-CEDA-447E-BC02-D405A8AA3BA1}" srcOrd="3" destOrd="0" parTransId="{FD9FBED6-7107-43BD-8407-8BF35292A82F}" sibTransId="{F7AA7F21-B58E-462C-99C9-15D7CDBF8511}"/>
    <dgm:cxn modelId="{4F04DD19-B77A-44A8-9F65-0787BF5AF64B}" type="presOf" srcId="{DBF4806C-11A6-45E2-86AE-95A23A0D7DD7}" destId="{00845DDD-25C6-4438-8794-19B8C5DD5535}" srcOrd="0" destOrd="0" presId="urn:microsoft.com/office/officeart/2005/8/layout/venn1"/>
    <dgm:cxn modelId="{C1C91CFF-E453-44B5-AC3E-0FFC28C89D2B}" type="presParOf" srcId="{16B4EFC1-0BB7-4079-8B49-73BA6804229E}" destId="{98C37A26-7961-4D92-AD43-4B0EF29DEAA8}" srcOrd="0" destOrd="0" presId="urn:microsoft.com/office/officeart/2005/8/layout/venn1"/>
    <dgm:cxn modelId="{08DA6DA6-C237-4A3C-BBE1-803B897731BD}" type="presParOf" srcId="{16B4EFC1-0BB7-4079-8B49-73BA6804229E}" destId="{ADD49662-056F-4601-8628-3E47EE406300}" srcOrd="1" destOrd="0" presId="urn:microsoft.com/office/officeart/2005/8/layout/venn1"/>
    <dgm:cxn modelId="{CF4305F7-8F3C-430E-8350-4F4EC1F05F88}" type="presParOf" srcId="{16B4EFC1-0BB7-4079-8B49-73BA6804229E}" destId="{EFF43316-0DDD-4DA9-A439-BAD25FE1DACE}" srcOrd="2" destOrd="0" presId="urn:microsoft.com/office/officeart/2005/8/layout/venn1"/>
    <dgm:cxn modelId="{2D2C4D82-CD82-4424-BD0A-65D56077D772}" type="presParOf" srcId="{16B4EFC1-0BB7-4079-8B49-73BA6804229E}" destId="{F73FD94D-2F5E-400A-B3A1-B096277BA839}" srcOrd="3" destOrd="0" presId="urn:microsoft.com/office/officeart/2005/8/layout/venn1"/>
    <dgm:cxn modelId="{286C4110-59BC-4972-9711-D1370E6D0D4E}" type="presParOf" srcId="{16B4EFC1-0BB7-4079-8B49-73BA6804229E}" destId="{9CCECF65-A7B1-4562-A05E-50D265065DAF}" srcOrd="4" destOrd="0" presId="urn:microsoft.com/office/officeart/2005/8/layout/venn1"/>
    <dgm:cxn modelId="{1B6CF174-FBEA-4595-A78F-598E05F01769}" type="presParOf" srcId="{16B4EFC1-0BB7-4079-8B49-73BA6804229E}" destId="{E4D89432-BBA8-4241-9227-41F509D11D53}" srcOrd="5" destOrd="0" presId="urn:microsoft.com/office/officeart/2005/8/layout/venn1"/>
    <dgm:cxn modelId="{0D71020F-273E-4C6C-A3FA-0FDC2B760054}" type="presParOf" srcId="{16B4EFC1-0BB7-4079-8B49-73BA6804229E}" destId="{4561B6DA-970C-4915-87F9-1BEF37D96EE3}" srcOrd="6" destOrd="0" presId="urn:microsoft.com/office/officeart/2005/8/layout/venn1"/>
    <dgm:cxn modelId="{8A25F588-3BB3-4593-B484-FE97BC7E14B3}" type="presParOf" srcId="{16B4EFC1-0BB7-4079-8B49-73BA6804229E}" destId="{274A97ED-C418-482C-8F4E-0DBF434D7787}" srcOrd="7" destOrd="0" presId="urn:microsoft.com/office/officeart/2005/8/layout/venn1"/>
    <dgm:cxn modelId="{F20BF88F-4E32-4FE8-8FC3-1E064D378E69}" type="presParOf" srcId="{16B4EFC1-0BB7-4079-8B49-73BA6804229E}" destId="{9E08973D-35E0-4B9C-A620-50EAA3B18E60}" srcOrd="8" destOrd="0" presId="urn:microsoft.com/office/officeart/2005/8/layout/venn1"/>
    <dgm:cxn modelId="{ED0517BF-6334-4025-B620-6AB290C07BFC}" type="presParOf" srcId="{16B4EFC1-0BB7-4079-8B49-73BA6804229E}" destId="{00845DDD-25C6-4438-8794-19B8C5DD5535}" srcOrd="9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38920-8C01-42BC-B753-0494579EE9D0}" type="doc">
      <dgm:prSet loTypeId="urn:microsoft.com/office/officeart/2005/8/layout/venn1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74114EC1-0F30-478F-BE95-1F7142C82E16}">
      <dgm:prSet/>
      <dgm:spPr>
        <a:gradFill rotWithShape="0">
          <a:gsLst>
            <a:gs pos="0">
              <a:srgbClr val="F1B13F"/>
            </a:gs>
            <a:gs pos="5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F1B13F"/>
            </a:gs>
          </a:gsLst>
        </a:gradFill>
      </dgm:spPr>
      <dgm:t>
        <a:bodyPr/>
        <a:lstStyle/>
        <a:p>
          <a:pPr rtl="0" eaLnBrk="1" latinLnBrk="0" hangingPunct="1">
            <a:buClrTx/>
            <a:buSzPts val="1800"/>
            <a:buFont typeface="Arial" panose="020B0604020202020204" pitchFamily="34" charset="0"/>
            <a:buNone/>
          </a:pPr>
          <a:r>
            <a:rPr lang="en-US" dirty="0" err="1"/>
            <a:t>Zdravstvena</a:t>
          </a:r>
          <a:r>
            <a:rPr lang="en-US" dirty="0"/>
            <a:t> </a:t>
          </a:r>
          <a:r>
            <a:rPr lang="en-US" dirty="0" err="1"/>
            <a:t>slu</a:t>
          </a:r>
          <a:r>
            <a:rPr lang="hr-HR" dirty="0"/>
            <a:t>ž</a:t>
          </a:r>
          <a:r>
            <a:rPr lang="en-US" dirty="0" err="1"/>
            <a:t>ba</a:t>
          </a:r>
          <a:endParaRPr lang="it-IT" dirty="0"/>
        </a:p>
      </dgm:t>
    </dgm:pt>
    <dgm:pt modelId="{3A469667-B989-4F45-B21C-F2CB3ABCAF81}" type="parTrans" cxnId="{043E81A4-8C53-41F7-B035-DA96F8EEA9F6}">
      <dgm:prSet/>
      <dgm:spPr/>
      <dgm:t>
        <a:bodyPr/>
        <a:lstStyle/>
        <a:p>
          <a:endParaRPr lang="it-IT"/>
        </a:p>
      </dgm:t>
    </dgm:pt>
    <dgm:pt modelId="{26BD1F8E-6221-4726-BF93-2878B79A255E}" type="sibTrans" cxnId="{043E81A4-8C53-41F7-B035-DA96F8EEA9F6}">
      <dgm:prSet/>
      <dgm:spPr/>
      <dgm:t>
        <a:bodyPr/>
        <a:lstStyle/>
        <a:p>
          <a:endParaRPr lang="it-IT"/>
        </a:p>
      </dgm:t>
    </dgm:pt>
    <dgm:pt modelId="{4014958B-EFD2-4FBA-8B0C-8A38F1302627}">
      <dgm:prSet/>
      <dgm:spPr>
        <a:gradFill rotWithShape="0">
          <a:gsLst>
            <a:gs pos="0">
              <a:srgbClr val="F1B13F"/>
            </a:gs>
            <a:gs pos="50000">
              <a:schemeClr val="accent2">
                <a:shade val="80000"/>
                <a:alpha val="50000"/>
                <a:hueOff val="-236489"/>
                <a:satOff val="3094"/>
                <a:lumOff val="14656"/>
                <a:alphaOff val="0"/>
                <a:satMod val="110000"/>
                <a:lumMod val="100000"/>
                <a:shade val="100000"/>
              </a:schemeClr>
            </a:gs>
            <a:gs pos="100000">
              <a:srgbClr val="F1B13F"/>
            </a:gs>
          </a:gsLst>
        </a:gradFill>
      </dgm:spPr>
      <dgm:t>
        <a:bodyPr/>
        <a:lstStyle/>
        <a:p>
          <a:pPr rtl="0" eaLnBrk="1" latinLnBrk="0" hangingPunct="1"/>
          <a:r>
            <a:rPr lang="en-US" dirty="0" err="1"/>
            <a:t>Kontinuirana</a:t>
          </a:r>
          <a:r>
            <a:rPr lang="en-US" dirty="0"/>
            <a:t> </a:t>
          </a:r>
          <a:r>
            <a:rPr lang="en-US" dirty="0" err="1"/>
            <a:t>medicinska</a:t>
          </a:r>
          <a:r>
            <a:rPr lang="en-US" dirty="0"/>
            <a:t> </a:t>
          </a:r>
          <a:r>
            <a:rPr lang="en-US" dirty="0" err="1"/>
            <a:t>edukacija</a:t>
          </a:r>
          <a:r>
            <a:rPr lang="en-US" dirty="0"/>
            <a:t> (KME)</a:t>
          </a:r>
          <a:endParaRPr lang="it-IT" dirty="0"/>
        </a:p>
      </dgm:t>
    </dgm:pt>
    <dgm:pt modelId="{63E1A8BD-9B45-41EF-8F17-79CE76507A8D}" type="parTrans" cxnId="{6D1B5919-7C51-4D0C-9A26-D4ABF54547DE}">
      <dgm:prSet/>
      <dgm:spPr/>
      <dgm:t>
        <a:bodyPr/>
        <a:lstStyle/>
        <a:p>
          <a:endParaRPr lang="it-IT"/>
        </a:p>
      </dgm:t>
    </dgm:pt>
    <dgm:pt modelId="{24978611-648E-4AAF-BBB6-BAF72925884A}" type="sibTrans" cxnId="{6D1B5919-7C51-4D0C-9A26-D4ABF54547DE}">
      <dgm:prSet/>
      <dgm:spPr/>
      <dgm:t>
        <a:bodyPr/>
        <a:lstStyle/>
        <a:p>
          <a:endParaRPr lang="it-IT"/>
        </a:p>
      </dgm:t>
    </dgm:pt>
    <dgm:pt modelId="{9975B204-F55D-4E69-B91D-F499400ADA05}">
      <dgm:prSet/>
      <dgm:spPr>
        <a:gradFill rotWithShape="0">
          <a:gsLst>
            <a:gs pos="0">
              <a:srgbClr val="F1B13F"/>
            </a:gs>
            <a:gs pos="50000">
              <a:schemeClr val="accent2">
                <a:shade val="80000"/>
                <a:alpha val="50000"/>
                <a:hueOff val="-472978"/>
                <a:satOff val="6188"/>
                <a:lumOff val="29311"/>
                <a:alphaOff val="0"/>
                <a:satMod val="110000"/>
                <a:lumMod val="100000"/>
                <a:shade val="100000"/>
              </a:schemeClr>
            </a:gs>
            <a:gs pos="100000">
              <a:srgbClr val="F1B13F"/>
            </a:gs>
          </a:gsLst>
        </a:gradFill>
      </dgm:spPr>
      <dgm:t>
        <a:bodyPr/>
        <a:lstStyle/>
        <a:p>
          <a:pPr rtl="0" eaLnBrk="1" latinLnBrk="0" hangingPunct="1"/>
          <a:r>
            <a:rPr lang="en-US" dirty="0"/>
            <a:t>Marketing, </a:t>
          </a:r>
          <a:r>
            <a:rPr lang="en-US" dirty="0" err="1"/>
            <a:t>prodaja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komunikacije</a:t>
          </a:r>
          <a:endParaRPr lang="it-IT" dirty="0"/>
        </a:p>
      </dgm:t>
    </dgm:pt>
    <dgm:pt modelId="{B698143F-7CB9-42CC-85D6-06CB11B1AABE}" type="parTrans" cxnId="{EC9EAF6E-374C-4BF4-B34D-3BF0B5231B2C}">
      <dgm:prSet/>
      <dgm:spPr/>
      <dgm:t>
        <a:bodyPr/>
        <a:lstStyle/>
        <a:p>
          <a:endParaRPr lang="it-IT"/>
        </a:p>
      </dgm:t>
    </dgm:pt>
    <dgm:pt modelId="{64358E9C-E913-4276-AB3F-98D5CF7D8F0A}" type="sibTrans" cxnId="{EC9EAF6E-374C-4BF4-B34D-3BF0B5231B2C}">
      <dgm:prSet/>
      <dgm:spPr/>
      <dgm:t>
        <a:bodyPr/>
        <a:lstStyle/>
        <a:p>
          <a:endParaRPr lang="it-IT"/>
        </a:p>
      </dgm:t>
    </dgm:pt>
    <dgm:pt modelId="{114501D5-E741-4C38-86D5-51CCA9FD3B36}">
      <dgm:prSet/>
      <dgm:spPr>
        <a:gradFill rotWithShape="0">
          <a:gsLst>
            <a:gs pos="0">
              <a:srgbClr val="F1B13F"/>
            </a:gs>
            <a:gs pos="50000">
              <a:schemeClr val="accent2">
                <a:shade val="80000"/>
                <a:alpha val="50000"/>
                <a:hueOff val="-472978"/>
                <a:satOff val="6188"/>
                <a:lumOff val="29311"/>
                <a:alphaOff val="0"/>
                <a:satMod val="110000"/>
                <a:lumMod val="100000"/>
                <a:shade val="100000"/>
              </a:schemeClr>
            </a:gs>
            <a:gs pos="100000">
              <a:srgbClr val="F1B13F"/>
            </a:gs>
          </a:gsLst>
        </a:gradFill>
      </dgm:spPr>
      <dgm:t>
        <a:bodyPr/>
        <a:lstStyle/>
        <a:p>
          <a:pPr rtl="0" eaLnBrk="1" latinLnBrk="0" hangingPunct="1"/>
          <a:r>
            <a:rPr lang="en-US" dirty="0" err="1"/>
            <a:t>Organizacija</a:t>
          </a:r>
          <a:r>
            <a:rPr lang="en-US" dirty="0"/>
            <a:t> </a:t>
          </a:r>
          <a:r>
            <a:rPr lang="en-US" dirty="0" err="1"/>
            <a:t>rada</a:t>
          </a:r>
          <a:endParaRPr lang="it-IT" dirty="0"/>
        </a:p>
      </dgm:t>
    </dgm:pt>
    <dgm:pt modelId="{A32C2361-6B79-4DCD-BC06-6D82C46EF476}" type="parTrans" cxnId="{F5DCAE6D-BAA2-4F03-9996-A071B8A553C8}">
      <dgm:prSet/>
      <dgm:spPr/>
      <dgm:t>
        <a:bodyPr/>
        <a:lstStyle/>
        <a:p>
          <a:endParaRPr lang="it-IT"/>
        </a:p>
      </dgm:t>
    </dgm:pt>
    <dgm:pt modelId="{C061A23A-160D-4A00-BBD0-16B1B6619044}" type="sibTrans" cxnId="{F5DCAE6D-BAA2-4F03-9996-A071B8A553C8}">
      <dgm:prSet/>
      <dgm:spPr/>
      <dgm:t>
        <a:bodyPr/>
        <a:lstStyle/>
        <a:p>
          <a:endParaRPr lang="it-IT"/>
        </a:p>
      </dgm:t>
    </dgm:pt>
    <dgm:pt modelId="{7BBE957C-DBF2-42E7-88A6-D0E1453FDA59}">
      <dgm:prSet/>
      <dgm:spPr>
        <a:gradFill rotWithShape="0">
          <a:gsLst>
            <a:gs pos="0">
              <a:srgbClr val="F1B13F"/>
            </a:gs>
            <a:gs pos="50000">
              <a:schemeClr val="accent2">
                <a:shade val="80000"/>
                <a:alpha val="50000"/>
                <a:hueOff val="-472978"/>
                <a:satOff val="6188"/>
                <a:lumOff val="29311"/>
                <a:alphaOff val="0"/>
                <a:satMod val="110000"/>
                <a:lumMod val="100000"/>
                <a:shade val="100000"/>
              </a:schemeClr>
            </a:gs>
            <a:gs pos="100000">
              <a:srgbClr val="F1B13F"/>
            </a:gs>
          </a:gsLst>
        </a:gradFill>
      </dgm:spPr>
      <dgm:t>
        <a:bodyPr/>
        <a:lstStyle/>
        <a:p>
          <a:pPr rtl="0" eaLnBrk="1" latinLnBrk="0" hangingPunct="1"/>
          <a:r>
            <a:rPr lang="en-US" dirty="0" err="1"/>
            <a:t>Administracija</a:t>
          </a:r>
          <a:r>
            <a:rPr lang="en-US" dirty="0"/>
            <a:t>, </a:t>
          </a:r>
          <a:r>
            <a:rPr lang="en-US" dirty="0" err="1"/>
            <a:t>financije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monitoring</a:t>
          </a:r>
          <a:endParaRPr lang="it-IT" dirty="0"/>
        </a:p>
      </dgm:t>
    </dgm:pt>
    <dgm:pt modelId="{55BF03E1-242D-4709-8525-20A4D9C3A0CF}" type="parTrans" cxnId="{8718CF14-D549-4CC4-A8D3-47084BE23829}">
      <dgm:prSet/>
      <dgm:spPr/>
      <dgm:t>
        <a:bodyPr/>
        <a:lstStyle/>
        <a:p>
          <a:endParaRPr lang="it-IT"/>
        </a:p>
      </dgm:t>
    </dgm:pt>
    <dgm:pt modelId="{86082742-FDC8-4865-AD8B-088F8A2CA377}" type="sibTrans" cxnId="{8718CF14-D549-4CC4-A8D3-47084BE23829}">
      <dgm:prSet/>
      <dgm:spPr/>
      <dgm:t>
        <a:bodyPr/>
        <a:lstStyle/>
        <a:p>
          <a:endParaRPr lang="it-IT"/>
        </a:p>
      </dgm:t>
    </dgm:pt>
    <dgm:pt modelId="{0519C062-825E-45AF-9E6F-7BFA740B2138}" type="pres">
      <dgm:prSet presAssocID="{82C38920-8C01-42BC-B753-0494579EE9D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60A533A-4078-465D-8811-B5F44A232827}" type="pres">
      <dgm:prSet presAssocID="{74114EC1-0F30-478F-BE95-1F7142C82E16}" presName="circ1" presStyleLbl="vennNode1" presStyleIdx="0" presStyleCnt="5"/>
      <dgm:spPr/>
    </dgm:pt>
    <dgm:pt modelId="{790C68E1-FED1-49F6-8DB2-6A7ED8FCB5C5}" type="pres">
      <dgm:prSet presAssocID="{74114EC1-0F30-478F-BE95-1F7142C82E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0900D7-FD0B-4327-90ED-144F64D919FE}" type="pres">
      <dgm:prSet presAssocID="{4014958B-EFD2-4FBA-8B0C-8A38F1302627}" presName="circ2" presStyleLbl="vennNode1" presStyleIdx="1" presStyleCnt="5"/>
      <dgm:spPr/>
    </dgm:pt>
    <dgm:pt modelId="{FDC14AEA-86EA-4F43-8210-B9FFADA378C4}" type="pres">
      <dgm:prSet presAssocID="{4014958B-EFD2-4FBA-8B0C-8A38F130262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8E7336-4E51-433B-AF03-60E5F9E659CE}" type="pres">
      <dgm:prSet presAssocID="{9975B204-F55D-4E69-B91D-F499400ADA05}" presName="circ3" presStyleLbl="vennNode1" presStyleIdx="2" presStyleCnt="5"/>
      <dgm:spPr/>
    </dgm:pt>
    <dgm:pt modelId="{96A8DE58-318A-4222-A1C6-C25B118AC158}" type="pres">
      <dgm:prSet presAssocID="{9975B204-F55D-4E69-B91D-F499400ADA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89AB58-2AD8-42B7-8462-1B6598B0DD03}" type="pres">
      <dgm:prSet presAssocID="{114501D5-E741-4C38-86D5-51CCA9FD3B36}" presName="circ4" presStyleLbl="vennNode1" presStyleIdx="3" presStyleCnt="5"/>
      <dgm:spPr/>
    </dgm:pt>
    <dgm:pt modelId="{4C27990C-23BE-420B-946F-902B9EBBA1C8}" type="pres">
      <dgm:prSet presAssocID="{114501D5-E741-4C38-86D5-51CCA9FD3B3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312DD8-6622-48C3-A085-359D3BE11D6E}" type="pres">
      <dgm:prSet presAssocID="{7BBE957C-DBF2-42E7-88A6-D0E1453FDA59}" presName="circ5" presStyleLbl="vennNode1" presStyleIdx="4" presStyleCnt="5"/>
      <dgm:spPr/>
    </dgm:pt>
    <dgm:pt modelId="{072097CC-6B4E-4802-9F8A-0C90286248C9}" type="pres">
      <dgm:prSet presAssocID="{7BBE957C-DBF2-42E7-88A6-D0E1453FDA5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7D291EA-28DA-444E-AAF1-F46298DA9ECC}" type="presOf" srcId="{82C38920-8C01-42BC-B753-0494579EE9D0}" destId="{0519C062-825E-45AF-9E6F-7BFA740B2138}" srcOrd="0" destOrd="0" presId="urn:microsoft.com/office/officeart/2005/8/layout/venn1"/>
    <dgm:cxn modelId="{588610A2-59A2-4150-98EB-724D3AAD9239}" type="presOf" srcId="{114501D5-E741-4C38-86D5-51CCA9FD3B36}" destId="{4C27990C-23BE-420B-946F-902B9EBBA1C8}" srcOrd="0" destOrd="0" presId="urn:microsoft.com/office/officeart/2005/8/layout/venn1"/>
    <dgm:cxn modelId="{9F7D7291-2B2C-4E54-B825-9EC73D923113}" type="presOf" srcId="{74114EC1-0F30-478F-BE95-1F7142C82E16}" destId="{790C68E1-FED1-49F6-8DB2-6A7ED8FCB5C5}" srcOrd="0" destOrd="0" presId="urn:microsoft.com/office/officeart/2005/8/layout/venn1"/>
    <dgm:cxn modelId="{6B935769-F982-4EDF-8525-760EA1BD72BB}" type="presOf" srcId="{9975B204-F55D-4E69-B91D-F499400ADA05}" destId="{96A8DE58-318A-4222-A1C6-C25B118AC158}" srcOrd="0" destOrd="0" presId="urn:microsoft.com/office/officeart/2005/8/layout/venn1"/>
    <dgm:cxn modelId="{12A3DB6F-08EC-446B-86F1-A8EDF5E6770D}" type="presOf" srcId="{4014958B-EFD2-4FBA-8B0C-8A38F1302627}" destId="{FDC14AEA-86EA-4F43-8210-B9FFADA378C4}" srcOrd="0" destOrd="0" presId="urn:microsoft.com/office/officeart/2005/8/layout/venn1"/>
    <dgm:cxn modelId="{EC9EAF6E-374C-4BF4-B34D-3BF0B5231B2C}" srcId="{82C38920-8C01-42BC-B753-0494579EE9D0}" destId="{9975B204-F55D-4E69-B91D-F499400ADA05}" srcOrd="2" destOrd="0" parTransId="{B698143F-7CB9-42CC-85D6-06CB11B1AABE}" sibTransId="{64358E9C-E913-4276-AB3F-98D5CF7D8F0A}"/>
    <dgm:cxn modelId="{F5DCAE6D-BAA2-4F03-9996-A071B8A553C8}" srcId="{82C38920-8C01-42BC-B753-0494579EE9D0}" destId="{114501D5-E741-4C38-86D5-51CCA9FD3B36}" srcOrd="3" destOrd="0" parTransId="{A32C2361-6B79-4DCD-BC06-6D82C46EF476}" sibTransId="{C061A23A-160D-4A00-BBD0-16B1B6619044}"/>
    <dgm:cxn modelId="{66F21E39-ECDD-4BEA-8DF8-37D09D6B8A39}" type="presOf" srcId="{7BBE957C-DBF2-42E7-88A6-D0E1453FDA59}" destId="{072097CC-6B4E-4802-9F8A-0C90286248C9}" srcOrd="0" destOrd="0" presId="urn:microsoft.com/office/officeart/2005/8/layout/venn1"/>
    <dgm:cxn modelId="{6D1B5919-7C51-4D0C-9A26-D4ABF54547DE}" srcId="{82C38920-8C01-42BC-B753-0494579EE9D0}" destId="{4014958B-EFD2-4FBA-8B0C-8A38F1302627}" srcOrd="1" destOrd="0" parTransId="{63E1A8BD-9B45-41EF-8F17-79CE76507A8D}" sibTransId="{24978611-648E-4AAF-BBB6-BAF72925884A}"/>
    <dgm:cxn modelId="{043E81A4-8C53-41F7-B035-DA96F8EEA9F6}" srcId="{82C38920-8C01-42BC-B753-0494579EE9D0}" destId="{74114EC1-0F30-478F-BE95-1F7142C82E16}" srcOrd="0" destOrd="0" parTransId="{3A469667-B989-4F45-B21C-F2CB3ABCAF81}" sibTransId="{26BD1F8E-6221-4726-BF93-2878B79A255E}"/>
    <dgm:cxn modelId="{8718CF14-D549-4CC4-A8D3-47084BE23829}" srcId="{82C38920-8C01-42BC-B753-0494579EE9D0}" destId="{7BBE957C-DBF2-42E7-88A6-D0E1453FDA59}" srcOrd="4" destOrd="0" parTransId="{55BF03E1-242D-4709-8525-20A4D9C3A0CF}" sibTransId="{86082742-FDC8-4865-AD8B-088F8A2CA377}"/>
    <dgm:cxn modelId="{D869E4FC-C95B-4386-8A0D-29FF31482118}" type="presParOf" srcId="{0519C062-825E-45AF-9E6F-7BFA740B2138}" destId="{860A533A-4078-465D-8811-B5F44A232827}" srcOrd="0" destOrd="0" presId="urn:microsoft.com/office/officeart/2005/8/layout/venn1"/>
    <dgm:cxn modelId="{8803F044-3B4B-42CC-9352-C336C5E20984}" type="presParOf" srcId="{0519C062-825E-45AF-9E6F-7BFA740B2138}" destId="{790C68E1-FED1-49F6-8DB2-6A7ED8FCB5C5}" srcOrd="1" destOrd="0" presId="urn:microsoft.com/office/officeart/2005/8/layout/venn1"/>
    <dgm:cxn modelId="{B7DA2B30-BC3E-49D3-ABA2-1C6C14986F0E}" type="presParOf" srcId="{0519C062-825E-45AF-9E6F-7BFA740B2138}" destId="{700900D7-FD0B-4327-90ED-144F64D919FE}" srcOrd="2" destOrd="0" presId="urn:microsoft.com/office/officeart/2005/8/layout/venn1"/>
    <dgm:cxn modelId="{7449B67E-FF56-4A6C-9CFD-ADE0FD155E7E}" type="presParOf" srcId="{0519C062-825E-45AF-9E6F-7BFA740B2138}" destId="{FDC14AEA-86EA-4F43-8210-B9FFADA378C4}" srcOrd="3" destOrd="0" presId="urn:microsoft.com/office/officeart/2005/8/layout/venn1"/>
    <dgm:cxn modelId="{B3EDE72F-4064-432F-B145-A031573A6BE3}" type="presParOf" srcId="{0519C062-825E-45AF-9E6F-7BFA740B2138}" destId="{538E7336-4E51-433B-AF03-60E5F9E659CE}" srcOrd="4" destOrd="0" presId="urn:microsoft.com/office/officeart/2005/8/layout/venn1"/>
    <dgm:cxn modelId="{4B687242-AC92-44A2-BB4A-59CD84B434A2}" type="presParOf" srcId="{0519C062-825E-45AF-9E6F-7BFA740B2138}" destId="{96A8DE58-318A-4222-A1C6-C25B118AC158}" srcOrd="5" destOrd="0" presId="urn:microsoft.com/office/officeart/2005/8/layout/venn1"/>
    <dgm:cxn modelId="{643F280A-1B4B-4009-97D3-26E409E5601B}" type="presParOf" srcId="{0519C062-825E-45AF-9E6F-7BFA740B2138}" destId="{2289AB58-2AD8-42B7-8462-1B6598B0DD03}" srcOrd="6" destOrd="0" presId="urn:microsoft.com/office/officeart/2005/8/layout/venn1"/>
    <dgm:cxn modelId="{CC6CEBBB-D487-4A87-A651-40B108BB592E}" type="presParOf" srcId="{0519C062-825E-45AF-9E6F-7BFA740B2138}" destId="{4C27990C-23BE-420B-946F-902B9EBBA1C8}" srcOrd="7" destOrd="0" presId="urn:microsoft.com/office/officeart/2005/8/layout/venn1"/>
    <dgm:cxn modelId="{55F8468C-2E42-470D-B1B4-97770CE85D36}" type="presParOf" srcId="{0519C062-825E-45AF-9E6F-7BFA740B2138}" destId="{A9312DD8-6622-48C3-A085-359D3BE11D6E}" srcOrd="8" destOrd="0" presId="urn:microsoft.com/office/officeart/2005/8/layout/venn1"/>
    <dgm:cxn modelId="{C4422A48-A2B0-4807-9D34-19423ED9CD61}" type="presParOf" srcId="{0519C062-825E-45AF-9E6F-7BFA740B2138}" destId="{072097CC-6B4E-4802-9F8A-0C90286248C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07F62-009D-4026-B200-7067C39F4A20}">
      <dsp:nvSpPr>
        <dsp:cNvPr id="0" name=""/>
        <dsp:cNvSpPr/>
      </dsp:nvSpPr>
      <dsp:spPr>
        <a:xfrm>
          <a:off x="0" y="1621413"/>
          <a:ext cx="11662116" cy="2118054"/>
        </a:xfrm>
        <a:prstGeom prst="notchedRightArrow">
          <a:avLst/>
        </a:prstGeom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70000">
              <a:srgbClr val="FFC038"/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71982-8EF3-4965-9226-D8C63D6D638A}">
      <dsp:nvSpPr>
        <dsp:cNvPr id="0" name=""/>
        <dsp:cNvSpPr/>
      </dsp:nvSpPr>
      <dsp:spPr>
        <a:xfrm>
          <a:off x="3083" y="0"/>
          <a:ext cx="1229988" cy="211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2800"/>
            <a:buFont typeface="Arial" panose="020B0604020202020204" pitchFamily="34" charset="0"/>
            <a:buNone/>
          </a:pPr>
          <a:r>
            <a:rPr lang="en-US" sz="1200" kern="1200" dirty="0" err="1"/>
            <a:t>Profesionalno</a:t>
          </a:r>
          <a:r>
            <a:rPr lang="en-US" sz="1200" kern="1200" dirty="0"/>
            <a:t> </a:t>
          </a:r>
          <a:r>
            <a:rPr lang="en-US" sz="1200" kern="1200" dirty="0" err="1"/>
            <a:t>osposobljavanje</a:t>
          </a:r>
          <a:r>
            <a:rPr lang="en-US" sz="1200" kern="1200" dirty="0"/>
            <a:t> </a:t>
          </a:r>
          <a:r>
            <a:rPr lang="en-US" sz="1200" kern="1200" dirty="0" err="1"/>
            <a:t>mladih</a:t>
          </a:r>
          <a:endParaRPr lang="it-IT" sz="1200" kern="1200" dirty="0"/>
        </a:p>
      </dsp:txBody>
      <dsp:txXfrm>
        <a:off x="3083" y="0"/>
        <a:ext cx="1229988" cy="2118054"/>
      </dsp:txXfrm>
    </dsp:sp>
    <dsp:sp modelId="{8F9603CE-4F8B-477B-A86E-7FF9C7B2B933}">
      <dsp:nvSpPr>
        <dsp:cNvPr id="0" name=""/>
        <dsp:cNvSpPr/>
      </dsp:nvSpPr>
      <dsp:spPr>
        <a:xfrm>
          <a:off x="353320" y="2382811"/>
          <a:ext cx="529513" cy="52951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99757-BA36-42D0-B0BE-CEEBB7479D1C}">
      <dsp:nvSpPr>
        <dsp:cNvPr id="0" name=""/>
        <dsp:cNvSpPr/>
      </dsp:nvSpPr>
      <dsp:spPr>
        <a:xfrm>
          <a:off x="1294571" y="3177081"/>
          <a:ext cx="1229988" cy="211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Kontinuirana</a:t>
          </a:r>
          <a:r>
            <a:rPr lang="en-US" sz="1200" kern="1200" dirty="0"/>
            <a:t> </a:t>
          </a:r>
          <a:r>
            <a:rPr lang="en-US" sz="1200" kern="1200" dirty="0" err="1"/>
            <a:t>edukacija</a:t>
          </a:r>
          <a:r>
            <a:rPr lang="en-US" sz="1200" kern="1200" dirty="0"/>
            <a:t> </a:t>
          </a:r>
          <a:r>
            <a:rPr lang="en-US" sz="1200" kern="1200" dirty="0" err="1"/>
            <a:t>tvrtki</a:t>
          </a:r>
          <a:endParaRPr lang="it-IT" sz="1200" kern="1200" dirty="0"/>
        </a:p>
      </dsp:txBody>
      <dsp:txXfrm>
        <a:off x="1294571" y="3177081"/>
        <a:ext cx="1229988" cy="2118054"/>
      </dsp:txXfrm>
    </dsp:sp>
    <dsp:sp modelId="{40310A5B-0872-4977-8681-9E335834AF0F}">
      <dsp:nvSpPr>
        <dsp:cNvPr id="0" name=""/>
        <dsp:cNvSpPr/>
      </dsp:nvSpPr>
      <dsp:spPr>
        <a:xfrm>
          <a:off x="1644809" y="2382811"/>
          <a:ext cx="529513" cy="52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6C751-B1FC-4C65-AE01-96D0E8321871}">
      <dsp:nvSpPr>
        <dsp:cNvPr id="0" name=""/>
        <dsp:cNvSpPr/>
      </dsp:nvSpPr>
      <dsp:spPr>
        <a:xfrm>
          <a:off x="2586059" y="0"/>
          <a:ext cx="1229988" cy="211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Privatne </a:t>
          </a:r>
          <a:r>
            <a:rPr lang="en-US" sz="1200" kern="1200" dirty="0" err="1"/>
            <a:t>poduke</a:t>
          </a:r>
          <a:endParaRPr lang="it-IT" sz="1200" kern="1200" dirty="0"/>
        </a:p>
      </dsp:txBody>
      <dsp:txXfrm>
        <a:off x="2586059" y="0"/>
        <a:ext cx="1229988" cy="2118054"/>
      </dsp:txXfrm>
    </dsp:sp>
    <dsp:sp modelId="{8DD4351D-A68D-4065-857D-96A24D40E24F}">
      <dsp:nvSpPr>
        <dsp:cNvPr id="0" name=""/>
        <dsp:cNvSpPr/>
      </dsp:nvSpPr>
      <dsp:spPr>
        <a:xfrm>
          <a:off x="2936297" y="2382811"/>
          <a:ext cx="529513" cy="52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93007-9329-4D58-8DE9-F909FA93C709}">
      <dsp:nvSpPr>
        <dsp:cNvPr id="0" name=""/>
        <dsp:cNvSpPr/>
      </dsp:nvSpPr>
      <dsp:spPr>
        <a:xfrm>
          <a:off x="3877547" y="3477935"/>
          <a:ext cx="1449320" cy="1716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Strukovna</a:t>
          </a:r>
          <a:r>
            <a:rPr lang="en-US" sz="1200" kern="1200" dirty="0"/>
            <a:t> </a:t>
          </a:r>
          <a:r>
            <a:rPr lang="en-US" sz="1200" kern="1200" dirty="0" err="1"/>
            <a:t>naobrazba</a:t>
          </a:r>
          <a:endParaRPr lang="it-IT" sz="1200" kern="1200" dirty="0"/>
        </a:p>
      </dsp:txBody>
      <dsp:txXfrm>
        <a:off x="3877547" y="3477935"/>
        <a:ext cx="1449320" cy="1716916"/>
      </dsp:txXfrm>
    </dsp:sp>
    <dsp:sp modelId="{9C553B7B-2803-448C-AD54-9536F58D6473}">
      <dsp:nvSpPr>
        <dsp:cNvPr id="0" name=""/>
        <dsp:cNvSpPr/>
      </dsp:nvSpPr>
      <dsp:spPr>
        <a:xfrm>
          <a:off x="4281179" y="2400391"/>
          <a:ext cx="529513" cy="52951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85773-92CF-424E-9198-B7F450E57E06}">
      <dsp:nvSpPr>
        <dsp:cNvPr id="0" name=""/>
        <dsp:cNvSpPr/>
      </dsp:nvSpPr>
      <dsp:spPr>
        <a:xfrm>
          <a:off x="5388367" y="0"/>
          <a:ext cx="1229988" cy="211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Visa </a:t>
          </a:r>
          <a:r>
            <a:rPr lang="en-US" sz="1200" kern="1200" dirty="0" err="1"/>
            <a:t>strukovna</a:t>
          </a:r>
          <a:r>
            <a:rPr lang="en-US" sz="1200" kern="1200" dirty="0"/>
            <a:t> </a:t>
          </a:r>
          <a:r>
            <a:rPr lang="en-US" sz="1200" kern="1200" dirty="0" err="1"/>
            <a:t>naobrazba</a:t>
          </a:r>
          <a:endParaRPr lang="it-IT" sz="1200" kern="1200" dirty="0"/>
        </a:p>
      </dsp:txBody>
      <dsp:txXfrm>
        <a:off x="5388367" y="0"/>
        <a:ext cx="1229988" cy="2118054"/>
      </dsp:txXfrm>
    </dsp:sp>
    <dsp:sp modelId="{406FFA49-08E8-4D60-8009-7D75E981ED59}">
      <dsp:nvSpPr>
        <dsp:cNvPr id="0" name=""/>
        <dsp:cNvSpPr/>
      </dsp:nvSpPr>
      <dsp:spPr>
        <a:xfrm>
          <a:off x="5738605" y="2382811"/>
          <a:ext cx="529513" cy="52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4FA09-E430-4157-8545-99DB9817A74F}">
      <dsp:nvSpPr>
        <dsp:cNvPr id="0" name=""/>
        <dsp:cNvSpPr/>
      </dsp:nvSpPr>
      <dsp:spPr>
        <a:xfrm>
          <a:off x="6679855" y="3177081"/>
          <a:ext cx="1229988" cy="211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Zapo</a:t>
          </a:r>
          <a:r>
            <a:rPr lang="hr-HR" sz="1200" kern="1200" dirty="0"/>
            <a:t>š</a:t>
          </a:r>
          <a:r>
            <a:rPr lang="en-US" sz="1200" kern="1200" dirty="0" err="1"/>
            <a:t>ljavanje</a:t>
          </a:r>
          <a:endParaRPr lang="it-IT" sz="1200" kern="1200" dirty="0"/>
        </a:p>
      </dsp:txBody>
      <dsp:txXfrm>
        <a:off x="6679855" y="3177081"/>
        <a:ext cx="1229988" cy="2118054"/>
      </dsp:txXfrm>
    </dsp:sp>
    <dsp:sp modelId="{BBF967C5-B6E6-49AF-8C78-E016D2F1E98B}">
      <dsp:nvSpPr>
        <dsp:cNvPr id="0" name=""/>
        <dsp:cNvSpPr/>
      </dsp:nvSpPr>
      <dsp:spPr>
        <a:xfrm>
          <a:off x="7030093" y="2382811"/>
          <a:ext cx="529513" cy="52951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F7BDD-4E72-4CFA-8CAF-99EF750BAF07}">
      <dsp:nvSpPr>
        <dsp:cNvPr id="0" name=""/>
        <dsp:cNvSpPr/>
      </dsp:nvSpPr>
      <dsp:spPr>
        <a:xfrm>
          <a:off x="7971344" y="0"/>
          <a:ext cx="1229988" cy="211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Podr</a:t>
          </a:r>
          <a:r>
            <a:rPr lang="hr-HR" sz="1200" kern="1200" dirty="0"/>
            <a:t>š</a:t>
          </a:r>
          <a:r>
            <a:rPr lang="en-US" sz="1200" kern="1200" dirty="0" err="1"/>
            <a:t>ka</a:t>
          </a:r>
          <a:r>
            <a:rPr lang="en-US" sz="1200" kern="1200" dirty="0"/>
            <a:t> </a:t>
          </a:r>
          <a:r>
            <a:rPr lang="en-US" sz="1200" kern="1200" dirty="0" err="1"/>
            <a:t>invalidnim</a:t>
          </a:r>
          <a:r>
            <a:rPr lang="en-US" sz="1200" kern="1200" dirty="0"/>
            <a:t> </a:t>
          </a:r>
          <a:r>
            <a:rPr lang="en-US" sz="1200" kern="1200" dirty="0" err="1"/>
            <a:t>osobama</a:t>
          </a:r>
          <a:endParaRPr lang="it-IT" sz="1200" kern="1200" dirty="0"/>
        </a:p>
      </dsp:txBody>
      <dsp:txXfrm>
        <a:off x="7971344" y="0"/>
        <a:ext cx="1229988" cy="2118054"/>
      </dsp:txXfrm>
    </dsp:sp>
    <dsp:sp modelId="{13A8309E-131F-4050-B9A2-32443404DC23}">
      <dsp:nvSpPr>
        <dsp:cNvPr id="0" name=""/>
        <dsp:cNvSpPr/>
      </dsp:nvSpPr>
      <dsp:spPr>
        <a:xfrm>
          <a:off x="8321581" y="2382811"/>
          <a:ext cx="529513" cy="52951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C3499-D9AB-4C11-B82C-BD52183D5409}">
      <dsp:nvSpPr>
        <dsp:cNvPr id="0" name=""/>
        <dsp:cNvSpPr/>
      </dsp:nvSpPr>
      <dsp:spPr>
        <a:xfrm>
          <a:off x="9262832" y="3177081"/>
          <a:ext cx="1229988" cy="2118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err="1"/>
            <a:t>Obuka</a:t>
          </a:r>
          <a:r>
            <a:rPr lang="it-IT" sz="1200" kern="1200" dirty="0"/>
            <a:t> </a:t>
          </a:r>
          <a:r>
            <a:rPr lang="it-IT" sz="1200" kern="1200" dirty="0" err="1" smtClean="0"/>
            <a:t>maloljetnih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osoba</a:t>
          </a:r>
          <a:endParaRPr lang="it-IT" sz="1200" kern="1200" dirty="0"/>
        </a:p>
      </dsp:txBody>
      <dsp:txXfrm>
        <a:off x="9262832" y="3177081"/>
        <a:ext cx="1229988" cy="2118054"/>
      </dsp:txXfrm>
    </dsp:sp>
    <dsp:sp modelId="{D06ED74A-EF3B-403D-8AF1-94600E975C1C}">
      <dsp:nvSpPr>
        <dsp:cNvPr id="0" name=""/>
        <dsp:cNvSpPr/>
      </dsp:nvSpPr>
      <dsp:spPr>
        <a:xfrm>
          <a:off x="9613070" y="2382811"/>
          <a:ext cx="529513" cy="52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37A26-7961-4D92-AD43-4B0EF29DEAA8}">
      <dsp:nvSpPr>
        <dsp:cNvPr id="0" name=""/>
        <dsp:cNvSpPr/>
      </dsp:nvSpPr>
      <dsp:spPr>
        <a:xfrm>
          <a:off x="2055772" y="1684649"/>
          <a:ext cx="1370515" cy="137051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D49662-056F-4601-8628-3E47EE406300}">
      <dsp:nvSpPr>
        <dsp:cNvPr id="0" name=""/>
        <dsp:cNvSpPr/>
      </dsp:nvSpPr>
      <dsp:spPr>
        <a:xfrm>
          <a:off x="1946131" y="568658"/>
          <a:ext cx="1589797" cy="9202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Kadroviranje</a:t>
          </a:r>
          <a:endParaRPr lang="it-IT" sz="1700" kern="1200" dirty="0"/>
        </a:p>
      </dsp:txBody>
      <dsp:txXfrm>
        <a:off x="1946131" y="568658"/>
        <a:ext cx="1589797" cy="920203"/>
      </dsp:txXfrm>
    </dsp:sp>
    <dsp:sp modelId="{EFF43316-0DDD-4DA9-A439-BAD25FE1DACE}">
      <dsp:nvSpPr>
        <dsp:cNvPr id="0" name=""/>
        <dsp:cNvSpPr/>
      </dsp:nvSpPr>
      <dsp:spPr>
        <a:xfrm>
          <a:off x="2577116" y="2063303"/>
          <a:ext cx="1370515" cy="137051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3FD94D-2F5E-400A-B3A1-B096277BA839}">
      <dsp:nvSpPr>
        <dsp:cNvPr id="0" name=""/>
        <dsp:cNvSpPr/>
      </dsp:nvSpPr>
      <dsp:spPr>
        <a:xfrm>
          <a:off x="4056725" y="1782543"/>
          <a:ext cx="1425335" cy="998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Proizvodnja</a:t>
          </a:r>
          <a:r>
            <a:rPr lang="en-US" sz="1700" kern="1200" dirty="0"/>
            <a:t>, </a:t>
          </a:r>
          <a:r>
            <a:rPr lang="en-US" sz="1700" kern="1200" dirty="0" err="1"/>
            <a:t>logistika</a:t>
          </a:r>
          <a:r>
            <a:rPr lang="en-US" sz="1700" kern="1200" dirty="0"/>
            <a:t>, </a:t>
          </a:r>
          <a:r>
            <a:rPr lang="en-US" sz="1700" kern="1200" dirty="0" err="1"/>
            <a:t>kvaliteta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sigurnost</a:t>
          </a:r>
          <a:endParaRPr lang="it-IT" sz="1700" kern="1200" dirty="0"/>
        </a:p>
      </dsp:txBody>
      <dsp:txXfrm>
        <a:off x="4056725" y="1782543"/>
        <a:ext cx="1425335" cy="998518"/>
      </dsp:txXfrm>
    </dsp:sp>
    <dsp:sp modelId="{9CCECF65-A7B1-4562-A05E-50D265065DAF}">
      <dsp:nvSpPr>
        <dsp:cNvPr id="0" name=""/>
        <dsp:cNvSpPr/>
      </dsp:nvSpPr>
      <dsp:spPr>
        <a:xfrm>
          <a:off x="2378118" y="2676511"/>
          <a:ext cx="1370515" cy="137051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D89432-BBA8-4241-9227-41F509D11D53}">
      <dsp:nvSpPr>
        <dsp:cNvPr id="0" name=""/>
        <dsp:cNvSpPr/>
      </dsp:nvSpPr>
      <dsp:spPr>
        <a:xfrm>
          <a:off x="3837442" y="3485898"/>
          <a:ext cx="1425335" cy="998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Informacijske</a:t>
          </a:r>
          <a:r>
            <a:rPr lang="en-US" sz="1700" kern="1200" dirty="0"/>
            <a:t> I </a:t>
          </a:r>
          <a:r>
            <a:rPr lang="en-US" sz="1700" kern="1200" dirty="0" err="1"/>
            <a:t>komunikacijske</a:t>
          </a:r>
          <a:r>
            <a:rPr lang="en-US" sz="1700" kern="1200" dirty="0"/>
            <a:t> </a:t>
          </a:r>
          <a:r>
            <a:rPr lang="en-US" sz="1700" kern="1200" dirty="0" err="1"/>
            <a:t>tehnologije</a:t>
          </a:r>
          <a:endParaRPr lang="it-IT" sz="1700" kern="1200" dirty="0"/>
        </a:p>
      </dsp:txBody>
      <dsp:txXfrm>
        <a:off x="3837442" y="3485898"/>
        <a:ext cx="1425335" cy="998518"/>
      </dsp:txXfrm>
    </dsp:sp>
    <dsp:sp modelId="{4561B6DA-970C-4915-87F9-1BEF37D96EE3}">
      <dsp:nvSpPr>
        <dsp:cNvPr id="0" name=""/>
        <dsp:cNvSpPr/>
      </dsp:nvSpPr>
      <dsp:spPr>
        <a:xfrm>
          <a:off x="1733427" y="2676511"/>
          <a:ext cx="1370515" cy="137051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4A97ED-C418-482C-8F4E-0DBF434D7787}">
      <dsp:nvSpPr>
        <dsp:cNvPr id="0" name=""/>
        <dsp:cNvSpPr/>
      </dsp:nvSpPr>
      <dsp:spPr>
        <a:xfrm>
          <a:off x="219282" y="3485898"/>
          <a:ext cx="1425335" cy="998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Jezici</a:t>
          </a:r>
          <a:endParaRPr lang="it-IT" sz="1700" kern="1200" dirty="0"/>
        </a:p>
      </dsp:txBody>
      <dsp:txXfrm>
        <a:off x="219282" y="3485898"/>
        <a:ext cx="1425335" cy="998518"/>
      </dsp:txXfrm>
    </dsp:sp>
    <dsp:sp modelId="{9E08973D-35E0-4B9C-A620-50EAA3B18E60}">
      <dsp:nvSpPr>
        <dsp:cNvPr id="0" name=""/>
        <dsp:cNvSpPr/>
      </dsp:nvSpPr>
      <dsp:spPr>
        <a:xfrm>
          <a:off x="1534428" y="2063303"/>
          <a:ext cx="1370515" cy="1370515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845DDD-25C6-4438-8794-19B8C5DD5535}">
      <dsp:nvSpPr>
        <dsp:cNvPr id="0" name=""/>
        <dsp:cNvSpPr/>
      </dsp:nvSpPr>
      <dsp:spPr>
        <a:xfrm>
          <a:off x="0" y="1782543"/>
          <a:ext cx="1425335" cy="9985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/>
            <a:t>Kvaliteta</a:t>
          </a:r>
          <a:r>
            <a:rPr lang="it-IT" sz="1700" kern="1200" dirty="0"/>
            <a:t> i </a:t>
          </a:r>
          <a:r>
            <a:rPr lang="it-IT" sz="1700" kern="1200" dirty="0" err="1"/>
            <a:t>sigurnost</a:t>
          </a:r>
          <a:endParaRPr lang="it-IT" sz="1700" kern="1200" dirty="0"/>
        </a:p>
      </dsp:txBody>
      <dsp:txXfrm>
        <a:off x="0" y="1782543"/>
        <a:ext cx="1425335" cy="998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A533A-4078-465D-8811-B5F44A232827}">
      <dsp:nvSpPr>
        <dsp:cNvPr id="0" name=""/>
        <dsp:cNvSpPr/>
      </dsp:nvSpPr>
      <dsp:spPr>
        <a:xfrm>
          <a:off x="2128498" y="1654866"/>
          <a:ext cx="1418999" cy="141899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0C68E1-FED1-49F6-8DB2-6A7ED8FCB5C5}">
      <dsp:nvSpPr>
        <dsp:cNvPr id="0" name=""/>
        <dsp:cNvSpPr/>
      </dsp:nvSpPr>
      <dsp:spPr>
        <a:xfrm>
          <a:off x="2014978" y="499396"/>
          <a:ext cx="1646038" cy="95275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1800"/>
            <a:buFont typeface="Arial" panose="020B0604020202020204" pitchFamily="34" charset="0"/>
            <a:buNone/>
          </a:pPr>
          <a:r>
            <a:rPr lang="en-US" sz="1800" kern="1200" dirty="0" err="1"/>
            <a:t>Zdravstvena</a:t>
          </a:r>
          <a:r>
            <a:rPr lang="en-US" sz="1800" kern="1200" dirty="0"/>
            <a:t> </a:t>
          </a:r>
          <a:r>
            <a:rPr lang="en-US" sz="1800" kern="1200" dirty="0" err="1"/>
            <a:t>slu</a:t>
          </a:r>
          <a:r>
            <a:rPr lang="hr-HR" sz="1800" kern="1200" dirty="0"/>
            <a:t>ž</a:t>
          </a:r>
          <a:r>
            <a:rPr lang="en-US" sz="1800" kern="1200" dirty="0" err="1"/>
            <a:t>ba</a:t>
          </a:r>
          <a:endParaRPr lang="it-IT" sz="1800" kern="1200" dirty="0"/>
        </a:p>
      </dsp:txBody>
      <dsp:txXfrm>
        <a:off x="2014978" y="499396"/>
        <a:ext cx="1646038" cy="952756"/>
      </dsp:txXfrm>
    </dsp:sp>
    <dsp:sp modelId="{700900D7-FD0B-4327-90ED-144F64D919FE}">
      <dsp:nvSpPr>
        <dsp:cNvPr id="0" name=""/>
        <dsp:cNvSpPr/>
      </dsp:nvSpPr>
      <dsp:spPr>
        <a:xfrm>
          <a:off x="2668285" y="2046915"/>
          <a:ext cx="1418999" cy="141899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36490"/>
                <a:satOff val="3094"/>
                <a:lumOff val="146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236490"/>
                <a:satOff val="3094"/>
                <a:lumOff val="146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236490"/>
                <a:satOff val="3094"/>
                <a:lumOff val="146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C14AEA-86EA-4F43-8210-B9FFADA378C4}">
      <dsp:nvSpPr>
        <dsp:cNvPr id="0" name=""/>
        <dsp:cNvSpPr/>
      </dsp:nvSpPr>
      <dsp:spPr>
        <a:xfrm>
          <a:off x="4200237" y="1756223"/>
          <a:ext cx="1475758" cy="1033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Kontinuirana</a:t>
          </a:r>
          <a:r>
            <a:rPr lang="en-US" sz="1800" kern="1200" dirty="0"/>
            <a:t> </a:t>
          </a:r>
          <a:r>
            <a:rPr lang="en-US" sz="1800" kern="1200" dirty="0" err="1"/>
            <a:t>medicinska</a:t>
          </a:r>
          <a:r>
            <a:rPr lang="en-US" sz="1800" kern="1200" dirty="0"/>
            <a:t> </a:t>
          </a:r>
          <a:r>
            <a:rPr lang="en-US" sz="1800" kern="1200" dirty="0" err="1"/>
            <a:t>edukacija</a:t>
          </a:r>
          <a:r>
            <a:rPr lang="en-US" sz="1800" kern="1200" dirty="0"/>
            <a:t> (KME)</a:t>
          </a:r>
          <a:endParaRPr lang="it-IT" sz="1800" kern="1200" dirty="0"/>
        </a:p>
      </dsp:txBody>
      <dsp:txXfrm>
        <a:off x="4200237" y="1756223"/>
        <a:ext cx="1475758" cy="1033842"/>
      </dsp:txXfrm>
    </dsp:sp>
    <dsp:sp modelId="{538E7336-4E51-433B-AF03-60E5F9E659CE}">
      <dsp:nvSpPr>
        <dsp:cNvPr id="0" name=""/>
        <dsp:cNvSpPr/>
      </dsp:nvSpPr>
      <dsp:spPr>
        <a:xfrm>
          <a:off x="2462247" y="2681816"/>
          <a:ext cx="1418999" cy="141899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72979"/>
                <a:satOff val="6188"/>
                <a:lumOff val="29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472979"/>
                <a:satOff val="6188"/>
                <a:lumOff val="29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472979"/>
                <a:satOff val="6188"/>
                <a:lumOff val="29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A8DE58-318A-4222-A1C6-C25B118AC158}">
      <dsp:nvSpPr>
        <dsp:cNvPr id="0" name=""/>
        <dsp:cNvSpPr/>
      </dsp:nvSpPr>
      <dsp:spPr>
        <a:xfrm>
          <a:off x="3973197" y="3519836"/>
          <a:ext cx="1475758" cy="1033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Marketing, </a:t>
          </a:r>
          <a:r>
            <a:rPr lang="en-US" sz="1800" kern="1200" dirty="0" err="1"/>
            <a:t>prodaja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komunikacije</a:t>
          </a:r>
          <a:endParaRPr lang="it-IT" sz="1800" kern="1200" dirty="0"/>
        </a:p>
      </dsp:txBody>
      <dsp:txXfrm>
        <a:off x="3973197" y="3519836"/>
        <a:ext cx="1475758" cy="1033842"/>
      </dsp:txXfrm>
    </dsp:sp>
    <dsp:sp modelId="{2289AB58-2AD8-42B7-8462-1B6598B0DD03}">
      <dsp:nvSpPr>
        <dsp:cNvPr id="0" name=""/>
        <dsp:cNvSpPr/>
      </dsp:nvSpPr>
      <dsp:spPr>
        <a:xfrm>
          <a:off x="1794749" y="2681816"/>
          <a:ext cx="1418999" cy="141899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72979"/>
                <a:satOff val="6188"/>
                <a:lumOff val="2931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472979"/>
                <a:satOff val="6188"/>
                <a:lumOff val="2931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472979"/>
                <a:satOff val="6188"/>
                <a:lumOff val="2931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27990C-23BE-420B-946F-902B9EBBA1C8}">
      <dsp:nvSpPr>
        <dsp:cNvPr id="0" name=""/>
        <dsp:cNvSpPr/>
      </dsp:nvSpPr>
      <dsp:spPr>
        <a:xfrm>
          <a:off x="227039" y="3519836"/>
          <a:ext cx="1475758" cy="1033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Organizacija</a:t>
          </a:r>
          <a:r>
            <a:rPr lang="en-US" sz="1800" kern="1200" dirty="0"/>
            <a:t> </a:t>
          </a:r>
          <a:r>
            <a:rPr lang="en-US" sz="1800" kern="1200" dirty="0" err="1"/>
            <a:t>rada</a:t>
          </a:r>
          <a:endParaRPr lang="it-IT" sz="1800" kern="1200" dirty="0"/>
        </a:p>
      </dsp:txBody>
      <dsp:txXfrm>
        <a:off x="227039" y="3519836"/>
        <a:ext cx="1475758" cy="1033842"/>
      </dsp:txXfrm>
    </dsp:sp>
    <dsp:sp modelId="{A9312DD8-6622-48C3-A085-359D3BE11D6E}">
      <dsp:nvSpPr>
        <dsp:cNvPr id="0" name=""/>
        <dsp:cNvSpPr/>
      </dsp:nvSpPr>
      <dsp:spPr>
        <a:xfrm>
          <a:off x="1588711" y="2046915"/>
          <a:ext cx="1418999" cy="141899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36490"/>
                <a:satOff val="3094"/>
                <a:lumOff val="146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alpha val="50000"/>
                <a:hueOff val="-236490"/>
                <a:satOff val="3094"/>
                <a:lumOff val="146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alpha val="50000"/>
                <a:hueOff val="-236490"/>
                <a:satOff val="3094"/>
                <a:lumOff val="146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2097CC-6B4E-4802-9F8A-0C90286248C9}">
      <dsp:nvSpPr>
        <dsp:cNvPr id="0" name=""/>
        <dsp:cNvSpPr/>
      </dsp:nvSpPr>
      <dsp:spPr>
        <a:xfrm>
          <a:off x="0" y="1756223"/>
          <a:ext cx="1475758" cy="103384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Administracija</a:t>
          </a:r>
          <a:r>
            <a:rPr lang="en-US" sz="1800" kern="1200" dirty="0"/>
            <a:t>, </a:t>
          </a:r>
          <a:r>
            <a:rPr lang="en-US" sz="1800" kern="1200" dirty="0" err="1"/>
            <a:t>financije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monitoring</a:t>
          </a:r>
          <a:endParaRPr lang="it-IT" sz="1800" kern="1200" dirty="0"/>
        </a:p>
      </dsp:txBody>
      <dsp:txXfrm>
        <a:off x="0" y="1756223"/>
        <a:ext cx="1475758" cy="103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5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80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15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29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45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42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7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99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11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54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3D33-FF2E-4B75-B7AF-2926F410F853}" type="datetimeFigureOut">
              <a:rPr lang="it-IT" smtClean="0"/>
              <a:t>22/09/2016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6FCD-F092-4035-9025-ACE5266EE6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0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mailto:andrea.Bianchi@fondazioneikaros.org" TargetMode="External"/><Relationship Id="rId7" Type="http://schemas.openxmlformats.org/officeDocument/2006/relationships/hyperlink" Target="http://www.ambergroup.org/" TargetMode="External"/><Relationship Id="rId2" Type="http://schemas.openxmlformats.org/officeDocument/2006/relationships/hyperlink" Target="mailto:melani.hromin@fondazioneikaro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ndazioneikaros.org/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22.pn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" y="4539757"/>
            <a:ext cx="8477793" cy="22898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428" cy="4568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10818" y="5276955"/>
            <a:ext cx="739471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6600">
                  <a:solidFill>
                    <a:srgbClr val="F1B13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Dobrodosli u </a:t>
            </a:r>
            <a:r>
              <a:rPr lang="it-IT" sz="5400" b="1" dirty="0" smtClean="0">
                <a:ln w="6600">
                  <a:solidFill>
                    <a:srgbClr val="F1B13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Bergamo !!!</a:t>
            </a:r>
            <a:endParaRPr lang="it-IT" sz="5400" b="1" dirty="0">
              <a:ln w="6600">
                <a:solidFill>
                  <a:srgbClr val="F1B13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93" y="5844209"/>
            <a:ext cx="1883866" cy="8808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58" y="5684657"/>
            <a:ext cx="1146208" cy="93223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262" y="4700192"/>
            <a:ext cx="351769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4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 rot="5400000">
            <a:off x="3445999" y="-2616009"/>
            <a:ext cx="5299997" cy="12192003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048" y="32861"/>
            <a:ext cx="4325816" cy="815426"/>
          </a:xfrm>
        </p:spPr>
        <p:txBody>
          <a:bodyPr>
            <a:noAutofit/>
          </a:bodyPr>
          <a:lstStyle/>
          <a:p>
            <a:r>
              <a:rPr lang="it-IT" sz="6000" b="1" dirty="0"/>
              <a:t>Na</a:t>
            </a:r>
            <a:r>
              <a:rPr lang="hr-HR" sz="6000" b="1" dirty="0"/>
              <a:t>š</a:t>
            </a:r>
            <a:r>
              <a:rPr lang="it-IT" sz="6000" b="1" dirty="0"/>
              <a:t>a </a:t>
            </a:r>
            <a:r>
              <a:rPr lang="it-IT" sz="6000" b="1" dirty="0" err="1"/>
              <a:t>zemlja</a:t>
            </a:r>
            <a:endParaRPr lang="it-IT" sz="6000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6667" l="9959" r="89627">
                        <a14:foregroundMark x1="39004" y1="32500" x2="72614" y2="62083"/>
                        <a14:foregroundMark x1="41494" y1="28333" x2="55602" y2="42917"/>
                        <a14:foregroundMark x1="38174" y1="37500" x2="61411" y2="56667"/>
                        <a14:foregroundMark x1="40249" y1="42917" x2="52697" y2="53333"/>
                        <a14:foregroundMark x1="36929" y1="40833" x2="39419" y2="39167"/>
                        <a14:foregroundMark x1="27386" y1="74583" x2="27801" y2="60417"/>
                        <a14:foregroundMark x1="25311" y1="73750" x2="26556" y2="60417"/>
                        <a14:foregroundMark x1="23651" y1="61667" x2="31950" y2="62917"/>
                        <a14:foregroundMark x1="27801" y1="60833" x2="28216" y2="58333"/>
                        <a14:foregroundMark x1="21577" y1="61250" x2="24066" y2="62083"/>
                        <a14:foregroundMark x1="49793" y1="83333" x2="63900" y2="90000"/>
                        <a14:foregroundMark x1="72199" y1="80000" x2="73444" y2="70000"/>
                      </a14:backgroundRemoval>
                    </a14:imgEffect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7" t="5869" r="11947" b="5776"/>
          <a:stretch/>
        </p:blipFill>
        <p:spPr>
          <a:xfrm>
            <a:off x="7372631" y="-184304"/>
            <a:ext cx="4968741" cy="577250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1" b="100000" l="9954" r="93981">
                        <a14:foregroundMark x1="56481" y1="23810" x2="55556" y2="81845"/>
                        <a14:backgroundMark x1="28472" y1="23214" x2="31713" y2="7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74" r="33591"/>
          <a:stretch/>
        </p:blipFill>
        <p:spPr>
          <a:xfrm>
            <a:off x="4098177" y="2232969"/>
            <a:ext cx="1212875" cy="3723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344905" y="4974522"/>
            <a:ext cx="455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Brojni</a:t>
            </a:r>
            <a:r>
              <a:rPr lang="en-US" dirty="0"/>
              <a:t> </a:t>
            </a:r>
            <a:r>
              <a:rPr lang="en-US" dirty="0" err="1"/>
              <a:t>turisti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 </a:t>
            </a:r>
            <a:r>
              <a:rPr lang="en-US" dirty="0" err="1"/>
              <a:t>posje</a:t>
            </a:r>
            <a:r>
              <a:rPr lang="hr-HR" dirty="0"/>
              <a:t>ć</a:t>
            </a:r>
            <a:r>
              <a:rPr lang="it-IT" dirty="0"/>
              <a:t>u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Italiju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upoznali</a:t>
            </a:r>
            <a:r>
              <a:rPr lang="en-US" dirty="0"/>
              <a:t> s </a:t>
            </a:r>
            <a:r>
              <a:rPr lang="en-US" dirty="0" err="1"/>
              <a:t>talijanskom</a:t>
            </a:r>
            <a:r>
              <a:rPr lang="en-US" dirty="0"/>
              <a:t> </a:t>
            </a:r>
            <a:r>
              <a:rPr lang="en-US" dirty="0" err="1"/>
              <a:t>kulturom</a:t>
            </a:r>
            <a:r>
              <a:rPr lang="en-US" dirty="0"/>
              <a:t>.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4164616" y="1781586"/>
            <a:ext cx="464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Italija</a:t>
            </a:r>
            <a:r>
              <a:rPr lang="en-US" dirty="0"/>
              <a:t> je </a:t>
            </a:r>
            <a:r>
              <a:rPr lang="en-US" dirty="0" err="1"/>
              <a:t>svjetski</a:t>
            </a:r>
            <a:r>
              <a:rPr lang="en-US" dirty="0"/>
              <a:t>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“made in Italy” </a:t>
            </a:r>
            <a:r>
              <a:rPr lang="en-US" dirty="0" err="1"/>
              <a:t>brandu</a:t>
            </a:r>
            <a:r>
              <a:rPr lang="en-US" dirty="0"/>
              <a:t>, </a:t>
            </a:r>
            <a:r>
              <a:rPr lang="en-US" dirty="0" err="1"/>
              <a:t>kuhinji</a:t>
            </a:r>
            <a:r>
              <a:rPr lang="en-US" dirty="0"/>
              <a:t>, </a:t>
            </a:r>
            <a:r>
              <a:rPr lang="en-US" dirty="0" err="1"/>
              <a:t>modi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dizajnu</a:t>
            </a:r>
            <a:r>
              <a:rPr lang="en-US" dirty="0"/>
              <a:t>, </a:t>
            </a:r>
            <a:r>
              <a:rPr lang="en-US" dirty="0" err="1"/>
              <a:t>vinima</a:t>
            </a:r>
            <a:r>
              <a:rPr lang="en-US" dirty="0"/>
              <a:t>, </a:t>
            </a:r>
            <a:r>
              <a:rPr lang="en-US" dirty="0" err="1"/>
              <a:t>arhitekturi</a:t>
            </a:r>
            <a:r>
              <a:rPr lang="en-US" dirty="0"/>
              <a:t>, </a:t>
            </a:r>
            <a:r>
              <a:rPr lang="en-US" dirty="0" err="1"/>
              <a:t>pejzazu</a:t>
            </a:r>
            <a:r>
              <a:rPr lang="en-US" dirty="0"/>
              <a:t>, </a:t>
            </a:r>
            <a:r>
              <a:rPr lang="en-US" dirty="0" err="1"/>
              <a:t>nogometu</a:t>
            </a:r>
            <a:r>
              <a:rPr lang="en-US" dirty="0"/>
              <a:t>, </a:t>
            </a:r>
            <a:r>
              <a:rPr lang="en-US" dirty="0" err="1"/>
              <a:t>kulturnoj</a:t>
            </a:r>
            <a:r>
              <a:rPr lang="en-US" dirty="0"/>
              <a:t>, </a:t>
            </a:r>
            <a:r>
              <a:rPr lang="en-US" dirty="0" err="1"/>
              <a:t>povijesnoj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umjetni</a:t>
            </a:r>
            <a:r>
              <a:rPr lang="hr-HR" dirty="0"/>
              <a:t>č</a:t>
            </a:r>
            <a:r>
              <a:rPr lang="en-US" dirty="0" err="1"/>
              <a:t>koj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hr-HR" dirty="0"/>
              <a:t>š</a:t>
            </a:r>
            <a:r>
              <a:rPr lang="en-US" dirty="0" err="1"/>
              <a:t>tini</a:t>
            </a:r>
            <a:r>
              <a:rPr lang="en-US" dirty="0"/>
              <a:t>.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8474" y="1645420"/>
            <a:ext cx="3837867" cy="36299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67" r="98000">
                        <a14:backgroundMark x1="65167" y1="78167" x2="70333" y2="73167"/>
                        <a14:backgroundMark x1="39333" y1="79167" x2="39333" y2="79167"/>
                        <a14:backgroundMark x1="91000" y1="56667" x2="91000" y2="56667"/>
                        <a14:backgroundMark x1="94500" y1="54500" x2="94500" y2="54500"/>
                        <a14:backgroundMark x1="89333" y1="66500" x2="89333" y2="66500"/>
                        <a14:backgroundMark x1="85833" y1="68500" x2="85833" y2="68500"/>
                        <a14:backgroundMark x1="54333" y1="82333" x2="54333" y2="8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53" b="11427"/>
          <a:stretch/>
        </p:blipFill>
        <p:spPr>
          <a:xfrm>
            <a:off x="5311052" y="3472708"/>
            <a:ext cx="2522951" cy="15344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3"/>
          <a:stretch/>
        </p:blipFill>
        <p:spPr>
          <a:xfrm>
            <a:off x="248151" y="1862585"/>
            <a:ext cx="3526395" cy="32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6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-1" y="0"/>
            <a:ext cx="5995852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-1" y="0"/>
            <a:ext cx="5866229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60903" y="51790"/>
            <a:ext cx="5858958" cy="1013716"/>
          </a:xfrm>
        </p:spPr>
        <p:txBody>
          <a:bodyPr>
            <a:noAutofit/>
          </a:bodyPr>
          <a:lstStyle/>
          <a:p>
            <a:r>
              <a:rPr lang="it-IT" sz="6000" b="1" dirty="0" err="1"/>
              <a:t>Talijanska</a:t>
            </a:r>
            <a:r>
              <a:rPr lang="it-IT" sz="6000" b="1" dirty="0"/>
              <a:t> </a:t>
            </a:r>
            <a:r>
              <a:rPr lang="it-IT" sz="6000" b="1" dirty="0" err="1"/>
              <a:t>kuhinja</a:t>
            </a:r>
            <a:endParaRPr lang="it-IT" sz="60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4"/>
          <a:stretch/>
        </p:blipFill>
        <p:spPr>
          <a:xfrm>
            <a:off x="1212312" y="4000103"/>
            <a:ext cx="3441602" cy="2225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2" y="887385"/>
            <a:ext cx="3338000" cy="22253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r="4363"/>
          <a:stretch/>
        </p:blipFill>
        <p:spPr>
          <a:xfrm>
            <a:off x="7536306" y="1065506"/>
            <a:ext cx="3338000" cy="203117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7"/>
          <a:stretch/>
        </p:blipFill>
        <p:spPr>
          <a:xfrm>
            <a:off x="7143816" y="4110392"/>
            <a:ext cx="3725355" cy="2225333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3647162" y="1435698"/>
            <a:ext cx="4309433" cy="43356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1B13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20631" y="2130080"/>
            <a:ext cx="3576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Talijanska</a:t>
            </a:r>
            <a:r>
              <a:rPr lang="en-US" dirty="0"/>
              <a:t> </a:t>
            </a:r>
            <a:r>
              <a:rPr lang="en-US" dirty="0" err="1"/>
              <a:t>kuhinja</a:t>
            </a:r>
            <a:r>
              <a:rPr lang="en-US" dirty="0"/>
              <a:t> je </a:t>
            </a:r>
            <a:r>
              <a:rPr lang="en-US" dirty="0" err="1"/>
              <a:t>daleko</a:t>
            </a:r>
            <a:r>
              <a:rPr lang="en-US" dirty="0"/>
              <a:t>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kombiniranju</a:t>
            </a:r>
            <a:r>
              <a:rPr lang="en-US" dirty="0"/>
              <a:t> </a:t>
            </a:r>
            <a:r>
              <a:rPr lang="en-US" dirty="0" err="1"/>
              <a:t>najrazli</a:t>
            </a:r>
            <a:r>
              <a:rPr lang="hr-HR" dirty="0"/>
              <a:t>č</a:t>
            </a:r>
            <a:r>
              <a:rPr lang="en-US" dirty="0" err="1"/>
              <a:t>itijih</a:t>
            </a:r>
            <a:r>
              <a:rPr lang="en-US" dirty="0"/>
              <a:t> </a:t>
            </a:r>
            <a:r>
              <a:rPr lang="en-US" dirty="0" err="1"/>
              <a:t>sastojaka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pripremi</a:t>
            </a:r>
            <a:r>
              <a:rPr lang="en-US" dirty="0"/>
              <a:t> </a:t>
            </a:r>
            <a:r>
              <a:rPr lang="en-US" dirty="0" err="1"/>
              <a:t>ukusnih</a:t>
            </a:r>
            <a:r>
              <a:rPr lang="en-US" dirty="0"/>
              <a:t> </a:t>
            </a:r>
            <a:r>
              <a:rPr lang="en-US" dirty="0" err="1"/>
              <a:t>jela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b="1" dirty="0" err="1"/>
              <a:t>pizze</a:t>
            </a:r>
            <a:r>
              <a:rPr lang="en-US" b="1" dirty="0"/>
              <a:t>, </a:t>
            </a:r>
            <a:r>
              <a:rPr lang="en-US" b="1" dirty="0" err="1"/>
              <a:t>lazanja</a:t>
            </a:r>
            <a:r>
              <a:rPr lang="en-US" b="1" dirty="0"/>
              <a:t>, </a:t>
            </a:r>
            <a:r>
              <a:rPr lang="en-US" b="1" dirty="0" err="1"/>
              <a:t>cannola</a:t>
            </a:r>
            <a:r>
              <a:rPr lang="en-US" b="1" dirty="0"/>
              <a:t>, </a:t>
            </a:r>
            <a:r>
              <a:rPr lang="en-US" b="1" dirty="0" err="1"/>
              <a:t>tjestenine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brojnih</a:t>
            </a:r>
            <a:r>
              <a:rPr lang="en-US" b="1" dirty="0"/>
              <a:t> </a:t>
            </a:r>
            <a:r>
              <a:rPr lang="en-US" b="1" dirty="0" err="1"/>
              <a:t>drugih</a:t>
            </a:r>
            <a:r>
              <a:rPr lang="en-US" b="1" dirty="0"/>
              <a:t>.  </a:t>
            </a:r>
          </a:p>
          <a:p>
            <a:endParaRPr lang="en-US" dirty="0"/>
          </a:p>
          <a:p>
            <a:r>
              <a:rPr lang="en-US" dirty="0" err="1"/>
              <a:t>Tajna</a:t>
            </a:r>
            <a:r>
              <a:rPr lang="en-US" dirty="0"/>
              <a:t> </a:t>
            </a:r>
            <a:r>
              <a:rPr lang="en-US" dirty="0" err="1"/>
              <a:t>talijanskih</a:t>
            </a:r>
            <a:r>
              <a:rPr lang="en-US" dirty="0"/>
              <a:t> master </a:t>
            </a:r>
            <a:r>
              <a:rPr lang="en-US" dirty="0" err="1"/>
              <a:t>chefova</a:t>
            </a:r>
            <a:r>
              <a:rPr lang="en-US" dirty="0"/>
              <a:t> je u </a:t>
            </a:r>
            <a:r>
              <a:rPr lang="en-US" dirty="0" err="1"/>
              <a:t>pridavanju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hr-HR" dirty="0"/>
              <a:t>ć</a:t>
            </a:r>
            <a:r>
              <a:rPr lang="it-IT" dirty="0"/>
              <a:t>e</a:t>
            </a:r>
            <a:r>
              <a:rPr lang="en-US" dirty="0"/>
              <a:t> pa</a:t>
            </a:r>
            <a:r>
              <a:rPr lang="hr-HR" dirty="0"/>
              <a:t>ž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kvaliteti</a:t>
            </a:r>
            <a:r>
              <a:rPr lang="en-US" dirty="0"/>
              <a:t> </a:t>
            </a:r>
            <a:r>
              <a:rPr lang="en-US" dirty="0" err="1"/>
              <a:t>samih</a:t>
            </a:r>
            <a:r>
              <a:rPr lang="en-US" dirty="0"/>
              <a:t> </a:t>
            </a:r>
            <a:r>
              <a:rPr lang="en-US" dirty="0" err="1"/>
              <a:t>sastojaka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razradi</a:t>
            </a:r>
            <a:r>
              <a:rPr lang="en-US" dirty="0"/>
              <a:t> </a:t>
            </a:r>
            <a:r>
              <a:rPr lang="en-US" dirty="0" err="1"/>
              <a:t>pripreme</a:t>
            </a:r>
            <a:r>
              <a:rPr lang="en-US" dirty="0"/>
              <a:t>. </a:t>
            </a:r>
          </a:p>
          <a:p>
            <a:r>
              <a:rPr lang="en-US" dirty="0" err="1"/>
              <a:t>Nadamo</a:t>
            </a:r>
            <a:r>
              <a:rPr lang="en-US" dirty="0"/>
              <a:t> se da </a:t>
            </a:r>
            <a:r>
              <a:rPr lang="en-US" dirty="0" err="1"/>
              <a:t>cete</a:t>
            </a:r>
            <a:r>
              <a:rPr lang="en-US" dirty="0"/>
              <a:t> u</a:t>
            </a:r>
            <a:r>
              <a:rPr lang="hr-HR" dirty="0"/>
              <a:t>ž</a:t>
            </a:r>
            <a:r>
              <a:rPr lang="en-US" dirty="0" err="1"/>
              <a:t>ivati</a:t>
            </a:r>
            <a:r>
              <a:rPr lang="en-US" dirty="0"/>
              <a:t> u </a:t>
            </a:r>
            <a:r>
              <a:rPr lang="en-US" dirty="0" err="1"/>
              <a:t>okusima</a:t>
            </a:r>
            <a:r>
              <a:rPr lang="en-US" dirty="0"/>
              <a:t> </a:t>
            </a:r>
            <a:r>
              <a:rPr lang="en-US" dirty="0" err="1"/>
              <a:t>lokalnih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325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/>
          <p:cNvSpPr/>
          <p:nvPr/>
        </p:nvSpPr>
        <p:spPr>
          <a:xfrm>
            <a:off x="4352945" y="1720613"/>
            <a:ext cx="2936130" cy="2778623"/>
          </a:xfrm>
          <a:prstGeom prst="ellipse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-34955" y="0"/>
            <a:ext cx="5866229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4191" y="170756"/>
            <a:ext cx="6528959" cy="896502"/>
          </a:xfrm>
        </p:spPr>
        <p:txBody>
          <a:bodyPr>
            <a:noAutofit/>
          </a:bodyPr>
          <a:lstStyle/>
          <a:p>
            <a:r>
              <a:rPr lang="it-IT" sz="6000" b="1" dirty="0" err="1"/>
              <a:t>Organizacija</a:t>
            </a:r>
            <a:r>
              <a:rPr lang="it-IT" sz="6000" b="1" dirty="0"/>
              <a:t> </a:t>
            </a:r>
            <a:r>
              <a:rPr lang="it-IT" sz="6000" b="1" dirty="0" err="1"/>
              <a:t>obroka</a:t>
            </a:r>
            <a:endParaRPr lang="it-IT" sz="60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336659" y="2127226"/>
            <a:ext cx="3729944" cy="1165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Bar Gelateria Pasti Frulli</a:t>
            </a:r>
          </a:p>
          <a:p>
            <a:pPr marL="0" indent="0" algn="ctr">
              <a:buNone/>
            </a:pPr>
            <a:r>
              <a:rPr lang="it-IT" sz="1600" dirty="0" err="1"/>
              <a:t>Adresa</a:t>
            </a:r>
            <a:r>
              <a:rPr lang="it-IT" sz="1600" dirty="0"/>
              <a:t>: Via Papa Giovanni XXIII, 17 </a:t>
            </a:r>
          </a:p>
          <a:p>
            <a:pPr marL="0" indent="0" algn="ctr">
              <a:buNone/>
            </a:pPr>
            <a:r>
              <a:rPr lang="it-IT" sz="1600" dirty="0"/>
              <a:t>Tel. (+39) 335 350184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0" y="1141737"/>
            <a:ext cx="950400" cy="9504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07" y="1707462"/>
            <a:ext cx="2804837" cy="280483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84" y="1141737"/>
            <a:ext cx="951808" cy="951808"/>
          </a:xfrm>
          <a:prstGeom prst="rect">
            <a:avLst/>
          </a:prstGeom>
        </p:spPr>
      </p:pic>
      <p:sp>
        <p:nvSpPr>
          <p:cNvPr id="24" name="Segnaposto contenuto 2"/>
          <p:cNvSpPr txBox="1">
            <a:spLocks/>
          </p:cNvSpPr>
          <p:nvPr/>
        </p:nvSpPr>
        <p:spPr>
          <a:xfrm>
            <a:off x="575417" y="2127227"/>
            <a:ext cx="3924046" cy="1165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The Central </a:t>
            </a:r>
            <a:r>
              <a:rPr lang="it-IT" dirty="0" err="1"/>
              <a:t>Hostel</a:t>
            </a:r>
            <a:r>
              <a:rPr lang="it-IT" dirty="0"/>
              <a:t> BG</a:t>
            </a:r>
          </a:p>
          <a:p>
            <a:pPr marL="0" indent="0" algn="ctr">
              <a:buNone/>
            </a:pPr>
            <a:r>
              <a:rPr lang="it-IT" sz="1600" dirty="0" err="1"/>
              <a:t>Adresa</a:t>
            </a:r>
            <a:r>
              <a:rPr lang="it-IT" sz="1600" dirty="0"/>
              <a:t>: Via </a:t>
            </a:r>
            <a:r>
              <a:rPr lang="it-IT" sz="1600" dirty="0" err="1"/>
              <a:t>Ghislanzoni</a:t>
            </a:r>
            <a:r>
              <a:rPr lang="it-IT" sz="1600" dirty="0"/>
              <a:t> 30, 24122 Bergamo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Tel. (+39) 035 211359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5" y="3466191"/>
            <a:ext cx="3568057" cy="2330598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-119236" y="5949433"/>
            <a:ext cx="54925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Doru</a:t>
            </a:r>
            <a:r>
              <a:rPr lang="hr-HR" dirty="0"/>
              <a:t>č</a:t>
            </a:r>
            <a:r>
              <a:rPr lang="en-US" dirty="0" err="1"/>
              <a:t>ak</a:t>
            </a:r>
            <a:r>
              <a:rPr lang="en-US" dirty="0"/>
              <a:t> – </a:t>
            </a:r>
            <a:r>
              <a:rPr lang="en-US" dirty="0" err="1"/>
              <a:t>poslu</a:t>
            </a:r>
            <a:r>
              <a:rPr lang="hr-HR" dirty="0"/>
              <a:t>ž</a:t>
            </a:r>
            <a:r>
              <a:rPr lang="it-IT" dirty="0" err="1"/>
              <a:t>uj</a:t>
            </a:r>
            <a:r>
              <a:rPr lang="en-US" dirty="0"/>
              <a:t>e se od 7.30 </a:t>
            </a:r>
            <a:r>
              <a:rPr lang="en-US" dirty="0" err="1"/>
              <a:t>nadalje</a:t>
            </a:r>
            <a:r>
              <a:rPr lang="en-US" dirty="0"/>
              <a:t> u </a:t>
            </a:r>
            <a:r>
              <a:rPr lang="en-US" dirty="0" err="1"/>
              <a:t>hotelskoj</a:t>
            </a:r>
            <a:r>
              <a:rPr lang="en-US" dirty="0"/>
              <a:t> </a:t>
            </a:r>
            <a:r>
              <a:rPr lang="en-US" dirty="0" err="1"/>
              <a:t>blagavaonici</a:t>
            </a:r>
            <a:r>
              <a:rPr lang="en-US" dirty="0"/>
              <a:t>. </a:t>
            </a:r>
          </a:p>
          <a:p>
            <a:pPr algn="ctr"/>
            <a:endParaRPr lang="it-IT" sz="14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268516" y="5949433"/>
            <a:ext cx="586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Restaurant </a:t>
            </a:r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en-US" dirty="0" err="1"/>
              <a:t>ru</a:t>
            </a:r>
            <a:r>
              <a:rPr lang="hr-HR" dirty="0"/>
              <a:t>č</a:t>
            </a:r>
            <a:r>
              <a:rPr lang="it-IT" dirty="0"/>
              <a:t>a</a:t>
            </a:r>
            <a:r>
              <a:rPr lang="en-US" dirty="0"/>
              <a:t>k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hr-HR" dirty="0"/>
              <a:t>č</a:t>
            </a:r>
            <a:r>
              <a:rPr lang="en-US" dirty="0" err="1"/>
              <a:t>eru</a:t>
            </a:r>
            <a:r>
              <a:rPr lang="en-US" dirty="0"/>
              <a:t> u</a:t>
            </a:r>
            <a:r>
              <a:rPr lang="hr-HR" dirty="0"/>
              <a:t>č</a:t>
            </a:r>
            <a:r>
              <a:rPr lang="en-US" dirty="0" err="1"/>
              <a:t>enika</a:t>
            </a:r>
            <a:r>
              <a:rPr lang="en-US" dirty="0"/>
              <a:t> </a:t>
            </a: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cijelog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boravka</a:t>
            </a:r>
            <a:r>
              <a:rPr lang="en-US" dirty="0"/>
              <a:t> u </a:t>
            </a:r>
            <a:r>
              <a:rPr lang="en-US" dirty="0" err="1"/>
              <a:t>Bergamu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85" y="3466191"/>
            <a:ext cx="3970649" cy="23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4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9393" y="130205"/>
            <a:ext cx="6002215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http://www.bergamosera.com/cms/wp-content/uploads/2010/09/sentieron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10" y="1501414"/>
            <a:ext cx="5098398" cy="31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6489910" y="5124237"/>
            <a:ext cx="5098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400" b="1" dirty="0"/>
              <a:t>Bergamo – </a:t>
            </a:r>
            <a:r>
              <a:rPr lang="it-IT" sz="2400" b="1" dirty="0" err="1" smtClean="0"/>
              <a:t>Donji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grad</a:t>
            </a:r>
            <a:endParaRPr lang="it-IT" sz="2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126457" y="0"/>
            <a:ext cx="375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Otkrijte</a:t>
            </a:r>
            <a:r>
              <a:rPr lang="it-IT" sz="3600" dirty="0"/>
              <a:t> Bergamo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86394" y="1236784"/>
            <a:ext cx="5595427" cy="36728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241396" y="1236784"/>
            <a:ext cx="5595427" cy="3672841"/>
          </a:xfrm>
          <a:prstGeom prst="rect">
            <a:avLst/>
          </a:prstGeom>
          <a:noFill/>
          <a:ln w="38100"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96">
            <a:off x="10968239" y="5885271"/>
            <a:ext cx="1002936" cy="1002936"/>
          </a:xfrm>
          <a:prstGeom prst="rect">
            <a:avLst/>
          </a:prstGeom>
          <a:noFill/>
        </p:spPr>
      </p:pic>
      <p:pic>
        <p:nvPicPr>
          <p:cNvPr id="11" name="Immagine 10" descr="http://images.visititaly.com/app_images/Blog/cb935e67-2a6c-4861-9ee6-4854c0b326f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9" y="1480703"/>
            <a:ext cx="5074415" cy="31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186393" y="5124237"/>
            <a:ext cx="5595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400" b="1" dirty="0"/>
              <a:t>Bergamo – </a:t>
            </a:r>
            <a:r>
              <a:rPr lang="it-IT" sz="2400" b="1" dirty="0" err="1" smtClean="0"/>
              <a:t>Gornji</a:t>
            </a:r>
            <a:r>
              <a:rPr lang="it-IT" sz="2400" b="1" dirty="0" smtClean="0"/>
              <a:t> </a:t>
            </a:r>
            <a:r>
              <a:rPr lang="it-IT" sz="2400" b="1" dirty="0" err="1"/>
              <a:t>grad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92669" y="6061440"/>
            <a:ext cx="8389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Toliko</a:t>
            </a:r>
            <a:r>
              <a:rPr lang="en-US" sz="2000" dirty="0"/>
              <a:t> je toga </a:t>
            </a:r>
            <a:r>
              <a:rPr lang="hr-HR" sz="2000" dirty="0"/>
              <a:t>š</a:t>
            </a:r>
            <a:r>
              <a:rPr lang="en-US" sz="2000" dirty="0"/>
              <a:t>to Bergamo </a:t>
            </a:r>
            <a:r>
              <a:rPr lang="en-US" sz="2000" dirty="0" err="1"/>
              <a:t>nudi</a:t>
            </a:r>
            <a:r>
              <a:rPr lang="en-US" sz="2000" dirty="0"/>
              <a:t>…Ne </a:t>
            </a:r>
            <a:r>
              <a:rPr lang="en-US" sz="2000" dirty="0" err="1"/>
              <a:t>oklijevajte</a:t>
            </a:r>
            <a:r>
              <a:rPr lang="en-US" sz="2000" dirty="0"/>
              <a:t>, </a:t>
            </a:r>
            <a:r>
              <a:rPr lang="en-US" sz="2000" dirty="0" err="1"/>
              <a:t>va</a:t>
            </a:r>
            <a:r>
              <a:rPr lang="hr-HR" sz="2000" dirty="0"/>
              <a:t>š</a:t>
            </a:r>
            <a:r>
              <a:rPr lang="en-US" sz="2000" dirty="0"/>
              <a:t>a </a:t>
            </a:r>
            <a:r>
              <a:rPr lang="en-US" sz="2000" dirty="0" err="1"/>
              <a:t>pustolovina</a:t>
            </a:r>
            <a:r>
              <a:rPr lang="en-US" sz="2000" dirty="0"/>
              <a:t>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hr-HR" sz="2000" dirty="0"/>
              <a:t>č</a:t>
            </a:r>
            <a:r>
              <a:rPr lang="en-US" sz="2000" dirty="0" err="1"/>
              <a:t>inje</a:t>
            </a:r>
            <a:r>
              <a:rPr lang="en-US" sz="2000" dirty="0"/>
              <a:t>!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8581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43940" y="37970"/>
            <a:ext cx="6002215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356961" y="4875465"/>
            <a:ext cx="5098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400" b="1" dirty="0"/>
              <a:t>Milano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57851" y="37970"/>
            <a:ext cx="413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Ture u </a:t>
            </a:r>
            <a:r>
              <a:rPr lang="it-IT" sz="3600" dirty="0" err="1"/>
              <a:t>pratnji</a:t>
            </a:r>
            <a:r>
              <a:rPr lang="it-IT" sz="3600" dirty="0"/>
              <a:t> </a:t>
            </a:r>
            <a:r>
              <a:rPr lang="it-IT" sz="3600" dirty="0" err="1"/>
              <a:t>vodi</a:t>
            </a:r>
            <a:r>
              <a:rPr lang="hr-HR" sz="3600" dirty="0"/>
              <a:t>č</a:t>
            </a:r>
            <a:r>
              <a:rPr lang="it-IT" sz="3600" dirty="0"/>
              <a:t>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86394" y="1051255"/>
            <a:ext cx="5595427" cy="36728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241396" y="1051255"/>
            <a:ext cx="5595427" cy="3672841"/>
          </a:xfrm>
          <a:prstGeom prst="rect">
            <a:avLst/>
          </a:prstGeom>
          <a:noFill/>
          <a:ln w="38100"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203392" y="4875466"/>
            <a:ext cx="5595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sz="2400" b="1" dirty="0"/>
              <a:t>Verona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8132" y="5346886"/>
            <a:ext cx="57859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Jedna</a:t>
            </a:r>
            <a:r>
              <a:rPr lang="en-US" dirty="0"/>
              <a:t> je od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turisti</a:t>
            </a:r>
            <a:r>
              <a:rPr lang="hr-HR" dirty="0"/>
              <a:t>č</a:t>
            </a:r>
            <a:r>
              <a:rPr lang="en-US" dirty="0" err="1"/>
              <a:t>kih</a:t>
            </a:r>
            <a:r>
              <a:rPr lang="en-US" dirty="0"/>
              <a:t> </a:t>
            </a:r>
            <a:r>
              <a:rPr lang="en-US" dirty="0" err="1"/>
              <a:t>destinacija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sjeveru</a:t>
            </a:r>
            <a:r>
              <a:rPr lang="en-US" dirty="0"/>
              <a:t> </a:t>
            </a:r>
            <a:r>
              <a:rPr lang="en-US" dirty="0" err="1"/>
              <a:t>Italije</a:t>
            </a:r>
            <a:r>
              <a:rPr lang="en-US" dirty="0"/>
              <a:t> </a:t>
            </a:r>
            <a:r>
              <a:rPr lang="en-US" dirty="0" err="1"/>
              <a:t>zahvaljuju</a:t>
            </a:r>
            <a:r>
              <a:rPr lang="hr-HR" dirty="0"/>
              <a:t>ć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bogatoj</a:t>
            </a:r>
            <a:r>
              <a:rPr lang="en-US" dirty="0"/>
              <a:t> </a:t>
            </a:r>
            <a:r>
              <a:rPr lang="en-US" dirty="0" err="1"/>
              <a:t>umjetni</a:t>
            </a:r>
            <a:r>
              <a:rPr lang="hr-HR" dirty="0"/>
              <a:t>č</a:t>
            </a:r>
            <a:r>
              <a:rPr lang="it-IT" dirty="0"/>
              <a:t>k</a:t>
            </a:r>
            <a:r>
              <a:rPr lang="en-US" dirty="0" err="1"/>
              <a:t>oj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hr-HR" sz="2000" dirty="0">
                <a:solidFill>
                  <a:prstClr val="black"/>
                </a:solidFill>
              </a:rPr>
              <a:t>š</a:t>
            </a:r>
            <a:r>
              <a:rPr lang="en-US" dirty="0" err="1"/>
              <a:t>tini</a:t>
            </a:r>
            <a:r>
              <a:rPr lang="en-US" dirty="0"/>
              <a:t>,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godi</a:t>
            </a:r>
            <a:r>
              <a:rPr lang="hr-HR" dirty="0"/>
              <a:t>š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festivala</a:t>
            </a:r>
            <a:r>
              <a:rPr lang="en-US" dirty="0"/>
              <a:t>, </a:t>
            </a:r>
            <a:r>
              <a:rPr lang="en-US" dirty="0" err="1"/>
              <a:t>predstava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opera (Festival </a:t>
            </a:r>
            <a:r>
              <a:rPr lang="en-US" dirty="0" err="1"/>
              <a:t>lirike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odr</a:t>
            </a:r>
            <a:r>
              <a:rPr lang="hr-HR" dirty="0"/>
              <a:t>ž</a:t>
            </a:r>
            <a:r>
              <a:rPr lang="en-US" dirty="0"/>
              <a:t>ava u </a:t>
            </a:r>
            <a:r>
              <a:rPr lang="en-US" dirty="0" err="1"/>
              <a:t>Areni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anti</a:t>
            </a:r>
            <a:r>
              <a:rPr lang="hr-HR" dirty="0"/>
              <a:t>č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rimskom</a:t>
            </a:r>
            <a:r>
              <a:rPr lang="en-US" dirty="0"/>
              <a:t> </a:t>
            </a:r>
            <a:r>
              <a:rPr lang="en-US" dirty="0" err="1"/>
              <a:t>amfiteatru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7" y="1295175"/>
            <a:ext cx="4792517" cy="323967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58" y="1277838"/>
            <a:ext cx="4832501" cy="321967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117732" y="5337130"/>
            <a:ext cx="5842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Milan je </a:t>
            </a:r>
            <a:r>
              <a:rPr lang="en-US" dirty="0" err="1"/>
              <a:t>vode</a:t>
            </a:r>
            <a:r>
              <a:rPr lang="hr-HR" dirty="0"/>
              <a:t>ć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svjetski</a:t>
            </a:r>
            <a:r>
              <a:rPr lang="en-US" dirty="0"/>
              <a:t> grad u </a:t>
            </a:r>
            <a:r>
              <a:rPr lang="en-US" dirty="0" err="1"/>
              <a:t>umjetnosti</a:t>
            </a:r>
            <a:r>
              <a:rPr lang="en-US" dirty="0"/>
              <a:t>, </a:t>
            </a:r>
            <a:r>
              <a:rPr lang="en-US" dirty="0" err="1"/>
              <a:t>trgovini</a:t>
            </a:r>
            <a:r>
              <a:rPr lang="en-US" dirty="0"/>
              <a:t>, </a:t>
            </a:r>
            <a:r>
              <a:rPr lang="en-US" dirty="0" err="1"/>
              <a:t>modi</a:t>
            </a:r>
            <a:r>
              <a:rPr lang="en-US" dirty="0"/>
              <a:t>, </a:t>
            </a:r>
            <a:r>
              <a:rPr lang="en-US" dirty="0" err="1"/>
              <a:t>obrazovanju</a:t>
            </a:r>
            <a:r>
              <a:rPr lang="en-US" dirty="0"/>
              <a:t>, </a:t>
            </a:r>
            <a:r>
              <a:rPr lang="en-US" dirty="0" err="1"/>
              <a:t>financijama</a:t>
            </a:r>
            <a:r>
              <a:rPr lang="en-US" dirty="0"/>
              <a:t>, </a:t>
            </a:r>
            <a:r>
              <a:rPr lang="en-US" dirty="0" err="1"/>
              <a:t>zdravstvu</a:t>
            </a:r>
            <a:r>
              <a:rPr lang="en-US" dirty="0"/>
              <a:t>, </a:t>
            </a:r>
            <a:r>
              <a:rPr lang="en-US" dirty="0" err="1"/>
              <a:t>medijima</a:t>
            </a:r>
            <a:r>
              <a:rPr lang="en-US" dirty="0"/>
              <a:t>, </a:t>
            </a:r>
            <a:r>
              <a:rPr lang="en-US" dirty="0" err="1"/>
              <a:t>uslugama</a:t>
            </a:r>
            <a:r>
              <a:rPr lang="en-US" dirty="0"/>
              <a:t>, </a:t>
            </a:r>
            <a:r>
              <a:rPr lang="en-US" dirty="0" err="1"/>
              <a:t>istrazivanju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turizmu</a:t>
            </a:r>
            <a:r>
              <a:rPr lang="en-US" dirty="0"/>
              <a:t>. </a:t>
            </a:r>
            <a:r>
              <a:rPr lang="en-US" dirty="0" err="1"/>
              <a:t>Poznat</a:t>
            </a:r>
            <a:r>
              <a:rPr lang="en-US" dirty="0"/>
              <a:t> je u </a:t>
            </a:r>
            <a:r>
              <a:rPr lang="en-US" dirty="0" err="1"/>
              <a:t>Italiji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“</a:t>
            </a:r>
            <a:r>
              <a:rPr lang="en-US" dirty="0" err="1"/>
              <a:t>moralna</a:t>
            </a:r>
            <a:r>
              <a:rPr lang="en-US" dirty="0"/>
              <a:t> </a:t>
            </a:r>
            <a:r>
              <a:rPr lang="en-US" dirty="0" err="1"/>
              <a:t>prijestolnica</a:t>
            </a:r>
            <a:r>
              <a:rPr lang="en-US" dirty="0"/>
              <a:t> </a:t>
            </a:r>
            <a:r>
              <a:rPr lang="en-US" dirty="0" err="1"/>
              <a:t>Italije</a:t>
            </a:r>
            <a:r>
              <a:rPr lang="en-US" dirty="0"/>
              <a:t>"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je od </a:t>
            </a:r>
            <a:r>
              <a:rPr lang="en-US" dirty="0" err="1"/>
              <a:t>najva</a:t>
            </a:r>
            <a:r>
              <a:rPr lang="hr-HR" dirty="0"/>
              <a:t>ž</a:t>
            </a:r>
            <a:r>
              <a:rPr lang="en-US" dirty="0" err="1"/>
              <a:t>nijih</a:t>
            </a:r>
            <a:r>
              <a:rPr lang="en-US" dirty="0"/>
              <a:t> </a:t>
            </a:r>
            <a:r>
              <a:rPr lang="en-US" dirty="0" err="1"/>
              <a:t>gradova</a:t>
            </a:r>
            <a:r>
              <a:rPr lang="en-US" dirty="0"/>
              <a:t> u </a:t>
            </a:r>
            <a:r>
              <a:rPr lang="en-US" dirty="0" err="1"/>
              <a:t>Europi</a:t>
            </a:r>
            <a:r>
              <a:rPr lang="en-US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588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6304" y="0"/>
            <a:ext cx="5995707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idx="4294967295"/>
          </p:nvPr>
        </p:nvSpPr>
        <p:spPr>
          <a:xfrm>
            <a:off x="6732230" y="281354"/>
            <a:ext cx="4982691" cy="908720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err="1"/>
              <a:t>Osoblje</a:t>
            </a:r>
            <a:r>
              <a:rPr lang="it-IT" sz="6000" b="1" dirty="0"/>
              <a:t> </a:t>
            </a:r>
            <a:r>
              <a:rPr lang="it-IT" sz="6000" b="1" dirty="0" err="1"/>
              <a:t>Ikarosa</a:t>
            </a:r>
            <a:r>
              <a:rPr lang="it-IT" sz="6000" b="1" dirty="0"/>
              <a:t>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9090239" y="4072753"/>
            <a:ext cx="2981357" cy="1415772"/>
          </a:xfrm>
          <a:prstGeom prst="rect">
            <a:avLst/>
          </a:prstGeom>
          <a:ln>
            <a:solidFill>
              <a:srgbClr val="F1B1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Melani Hromin  </a:t>
            </a:r>
          </a:p>
          <a:p>
            <a:pPr algn="ctr"/>
            <a:endParaRPr lang="en-US" dirty="0"/>
          </a:p>
          <a:p>
            <a:r>
              <a:rPr lang="en-US" dirty="0"/>
              <a:t>Mob: (+39) 327 168 0129</a:t>
            </a:r>
          </a:p>
          <a:p>
            <a:r>
              <a:rPr lang="en-US" dirty="0"/>
              <a:t>Office: (+39) 035 069 2139</a:t>
            </a:r>
          </a:p>
          <a:p>
            <a:r>
              <a:rPr lang="en-US" sz="1400" u="sng" dirty="0">
                <a:hlinkClick r:id="rId2"/>
              </a:rPr>
              <a:t>melani.hromin@fondazioneikaros.org</a:t>
            </a:r>
            <a:r>
              <a:rPr lang="en-US" sz="1400" u="sng" dirty="0"/>
              <a:t>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058968" y="4072753"/>
            <a:ext cx="2951705" cy="1415772"/>
          </a:xfrm>
          <a:prstGeom prst="rect">
            <a:avLst/>
          </a:prstGeom>
          <a:ln>
            <a:solidFill>
              <a:srgbClr val="F1B1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Andrea Bianchi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Mob: (+39) 340 308 9454</a:t>
            </a:r>
          </a:p>
          <a:p>
            <a:r>
              <a:rPr lang="en-US" dirty="0"/>
              <a:t>Office: (+39) 035 069 2139</a:t>
            </a:r>
          </a:p>
          <a:p>
            <a:r>
              <a:rPr lang="en-US" sz="1400" dirty="0">
                <a:hlinkClick r:id="rId3"/>
              </a:rPr>
              <a:t>andrea.bianchi@fondazioneikaros.org</a:t>
            </a:r>
            <a:r>
              <a:rPr lang="en-US" sz="1400" dirty="0"/>
              <a:t> 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 idx="4294967295"/>
          </p:nvPr>
        </p:nvSpPr>
        <p:spPr>
          <a:xfrm>
            <a:off x="318053" y="281354"/>
            <a:ext cx="5224618" cy="908720"/>
          </a:xfrm>
        </p:spPr>
        <p:txBody>
          <a:bodyPr>
            <a:noAutofit/>
          </a:bodyPr>
          <a:lstStyle/>
          <a:p>
            <a:pPr algn="ctr"/>
            <a:r>
              <a:rPr lang="it-IT" sz="6000" b="1" dirty="0" err="1"/>
              <a:t>Korisni</a:t>
            </a:r>
            <a:r>
              <a:rPr lang="it-IT" sz="6000" b="1" dirty="0"/>
              <a:t> </a:t>
            </a:r>
            <a:r>
              <a:rPr lang="it-IT" sz="6000" b="1" dirty="0" err="1"/>
              <a:t>kontakti</a:t>
            </a:r>
            <a:r>
              <a:rPr lang="it-IT" sz="6000" b="1" dirty="0"/>
              <a:t>  </a:t>
            </a:r>
          </a:p>
        </p:txBody>
      </p:sp>
      <p:sp>
        <p:nvSpPr>
          <p:cNvPr id="15" name="Segnaposto contenuto 2"/>
          <p:cNvSpPr>
            <a:spLocks noGrp="1" noChangeAspect="1"/>
          </p:cNvSpPr>
          <p:nvPr>
            <p:ph idx="4294967295"/>
          </p:nvPr>
        </p:nvSpPr>
        <p:spPr>
          <a:xfrm>
            <a:off x="195077" y="1317288"/>
            <a:ext cx="5280219" cy="2408700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Zdravstvena</a:t>
            </a:r>
            <a:r>
              <a:rPr lang="en-US" sz="2000" dirty="0"/>
              <a:t> </a:t>
            </a:r>
            <a:r>
              <a:rPr lang="en-US" sz="2000" dirty="0" err="1"/>
              <a:t>slu</a:t>
            </a:r>
            <a:r>
              <a:rPr lang="hr-HR" sz="2000" dirty="0"/>
              <a:t>ž</a:t>
            </a:r>
            <a:r>
              <a:rPr lang="it-IT" sz="2000" dirty="0"/>
              <a:t>b</a:t>
            </a:r>
            <a:r>
              <a:rPr lang="en-US" sz="2000" dirty="0"/>
              <a:t>a </a:t>
            </a:r>
            <a:r>
              <a:rPr lang="en-US" sz="2000" dirty="0" err="1"/>
              <a:t>pokrajine</a:t>
            </a:r>
            <a:r>
              <a:rPr lang="en-US" sz="2000" dirty="0"/>
              <a:t> Bergamo:</a:t>
            </a:r>
          </a:p>
          <a:p>
            <a:r>
              <a:rPr lang="en-US" sz="2000" dirty="0"/>
              <a:t>A.S.L. </a:t>
            </a:r>
            <a:r>
              <a:rPr lang="en-US" sz="2000" dirty="0" err="1"/>
              <a:t>Azienda</a:t>
            </a:r>
            <a:r>
              <a:rPr lang="en-US" sz="2000" dirty="0"/>
              <a:t> Sanitaria Locale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Provincia</a:t>
            </a:r>
            <a:r>
              <a:rPr lang="en-US" sz="2000" dirty="0"/>
              <a:t> di Bergamo, via </a:t>
            </a:r>
            <a:r>
              <a:rPr lang="en-US" sz="2000" dirty="0" err="1"/>
              <a:t>Borgo</a:t>
            </a:r>
            <a:r>
              <a:rPr lang="en-US" sz="2000" dirty="0"/>
              <a:t> </a:t>
            </a:r>
            <a:r>
              <a:rPr lang="en-US" sz="2000" dirty="0" err="1"/>
              <a:t>Canale</a:t>
            </a:r>
            <a:r>
              <a:rPr lang="en-US" sz="2000" dirty="0"/>
              <a:t> 130</a:t>
            </a:r>
          </a:p>
          <a:p>
            <a:pPr marL="0" indent="0">
              <a:buNone/>
            </a:pPr>
            <a:r>
              <a:rPr lang="en-US" sz="2000" dirty="0" err="1"/>
              <a:t>Radno</a:t>
            </a:r>
            <a:r>
              <a:rPr lang="en-US" sz="2000" dirty="0"/>
              <a:t> </a:t>
            </a:r>
            <a:r>
              <a:rPr lang="en-US" sz="2000" dirty="0" err="1"/>
              <a:t>vrijeme</a:t>
            </a:r>
            <a:r>
              <a:rPr lang="en-US" sz="2000" dirty="0"/>
              <a:t>: </a:t>
            </a:r>
            <a:r>
              <a:rPr lang="en-US" sz="2000" dirty="0" err="1"/>
              <a:t>Pon</a:t>
            </a:r>
            <a:r>
              <a:rPr lang="en-US" sz="2000" dirty="0"/>
              <a:t>-Pet: 8:30 am to 13pm</a:t>
            </a:r>
          </a:p>
          <a:p>
            <a:pPr marL="0" indent="0">
              <a:buNone/>
            </a:pPr>
            <a:r>
              <a:rPr lang="en-US" sz="2000" dirty="0" err="1"/>
              <a:t>Pon</a:t>
            </a:r>
            <a:r>
              <a:rPr lang="it-IT" sz="2000"/>
              <a:t>-</a:t>
            </a:r>
            <a:r>
              <a:rPr lang="hr-HR" sz="2000"/>
              <a:t>č</a:t>
            </a:r>
            <a:r>
              <a:rPr lang="en-US" sz="2000" dirty="0" err="1"/>
              <a:t>etvr</a:t>
            </a:r>
            <a:r>
              <a:rPr lang="en-US" sz="2000" dirty="0"/>
              <a:t>: 14 pm to 16pm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95078" y="4306052"/>
            <a:ext cx="5280219" cy="224676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Ljekarne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ljekarna</a:t>
            </a:r>
            <a:r>
              <a:rPr lang="en-US" sz="2000" dirty="0"/>
              <a:t> u </a:t>
            </a:r>
            <a:r>
              <a:rPr lang="en-US" sz="2000" dirty="0" err="1"/>
              <a:t>Bergamu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vlastitu</a:t>
            </a:r>
            <a:r>
              <a:rPr lang="en-US" sz="2000" dirty="0"/>
              <a:t> plan </a:t>
            </a:r>
            <a:r>
              <a:rPr lang="en-US" sz="2000" dirty="0" err="1"/>
              <a:t>rada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od </a:t>
            </a:r>
            <a:r>
              <a:rPr lang="en-US" sz="2000" dirty="0" err="1"/>
              <a:t>njih</a:t>
            </a:r>
            <a:r>
              <a:rPr lang="en-US" sz="2000" dirty="0"/>
              <a:t> </a:t>
            </a:r>
            <a:r>
              <a:rPr lang="en-US" sz="2000" dirty="0" err="1"/>
              <a:t>uvijek</a:t>
            </a:r>
            <a:r>
              <a:rPr lang="en-US" sz="2000" dirty="0"/>
              <a:t> de</a:t>
            </a:r>
            <a:r>
              <a:rPr lang="hr-HR" sz="2000" dirty="0"/>
              <a:t>ž</a:t>
            </a:r>
            <a:r>
              <a:rPr lang="it-IT" sz="2000" dirty="0"/>
              <a:t>u</a:t>
            </a:r>
            <a:r>
              <a:rPr lang="en-US" sz="2000" dirty="0" err="1"/>
              <a:t>ra</a:t>
            </a:r>
            <a:r>
              <a:rPr lang="en-US" sz="2000" dirty="0"/>
              <a:t> no</a:t>
            </a:r>
            <a:r>
              <a:rPr lang="hr-HR" sz="2000" dirty="0"/>
              <a:t>ć</a:t>
            </a:r>
            <a:r>
              <a:rPr lang="en-US" sz="2000" dirty="0"/>
              <a:t>u. </a:t>
            </a:r>
            <a:r>
              <a:rPr lang="en-US" sz="2000" dirty="0" err="1"/>
              <a:t>Raspored</a:t>
            </a:r>
            <a:r>
              <a:rPr lang="en-US" sz="2000" dirty="0"/>
              <a:t> </a:t>
            </a:r>
            <a:r>
              <a:rPr lang="en-US" sz="2000" dirty="0" err="1"/>
              <a:t>radnog</a:t>
            </a:r>
            <a:r>
              <a:rPr lang="en-US" sz="2000" dirty="0"/>
              <a:t> </a:t>
            </a:r>
            <a:r>
              <a:rPr lang="en-US" sz="2000" dirty="0" err="1"/>
              <a:t>vremena</a:t>
            </a:r>
            <a:r>
              <a:rPr lang="en-US" sz="2000" dirty="0"/>
              <a:t> </a:t>
            </a:r>
            <a:r>
              <a:rPr lang="en-US" sz="2000" dirty="0" err="1"/>
              <a:t>nalazi</a:t>
            </a:r>
            <a:r>
              <a:rPr lang="en-US" sz="2000" dirty="0"/>
              <a:t> se </a:t>
            </a:r>
            <a:r>
              <a:rPr lang="en-US" sz="2000" dirty="0" err="1"/>
              <a:t>ispred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</a:t>
            </a:r>
            <a:r>
              <a:rPr lang="en-US" sz="2000" dirty="0" err="1"/>
              <a:t>ljekarne</a:t>
            </a:r>
            <a:r>
              <a:rPr lang="en-US" sz="2000" dirty="0"/>
              <a:t>.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provjeru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webu</a:t>
            </a:r>
            <a:r>
              <a:rPr lang="en-US" sz="2000" dirty="0"/>
              <a:t>, </a:t>
            </a:r>
            <a:r>
              <a:rPr lang="en-US" sz="2000" dirty="0" err="1"/>
              <a:t>posjetite</a:t>
            </a:r>
            <a:r>
              <a:rPr lang="en-US" sz="2000" dirty="0"/>
              <a:t> “http://www.asl.bergamo.it/”  i </a:t>
            </a:r>
            <a:r>
              <a:rPr lang="en-US" sz="2000" dirty="0" err="1"/>
              <a:t>odaberite</a:t>
            </a:r>
            <a:r>
              <a:rPr lang="en-US" sz="2000" dirty="0"/>
              <a:t> </a:t>
            </a:r>
            <a:r>
              <a:rPr lang="en-US" sz="2000" i="1" dirty="0" err="1"/>
              <a:t>farmacie</a:t>
            </a:r>
            <a:r>
              <a:rPr lang="en-US" sz="2000" i="1" dirty="0"/>
              <a:t> e </a:t>
            </a:r>
            <a:r>
              <a:rPr lang="en-US" sz="2000" i="1" dirty="0" err="1"/>
              <a:t>farmaci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zatim</a:t>
            </a:r>
            <a:r>
              <a:rPr lang="en-US" sz="2000" dirty="0"/>
              <a:t> </a:t>
            </a:r>
            <a:r>
              <a:rPr lang="en-US" sz="2000" i="1" dirty="0" err="1"/>
              <a:t>orari</a:t>
            </a:r>
            <a:endParaRPr lang="en-US" sz="2000" i="1" dirty="0"/>
          </a:p>
        </p:txBody>
      </p:sp>
      <p:sp>
        <p:nvSpPr>
          <p:cNvPr id="17" name="Ovale 16"/>
          <p:cNvSpPr/>
          <p:nvPr/>
        </p:nvSpPr>
        <p:spPr>
          <a:xfrm>
            <a:off x="2208629" y="3502854"/>
            <a:ext cx="1069144" cy="1031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59" y="3758399"/>
            <a:ext cx="531276" cy="53127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160" y="2343379"/>
            <a:ext cx="1155513" cy="1382609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6915842" y="2343379"/>
            <a:ext cx="1237957" cy="1382609"/>
          </a:xfrm>
          <a:prstGeom prst="rect">
            <a:avLst/>
          </a:prstGeom>
          <a:noFill/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Foto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231129" y="5850678"/>
            <a:ext cx="285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6"/>
              </a:rPr>
              <a:t>www.fondazioneikaros.org</a:t>
            </a:r>
            <a:endParaRPr lang="it-IT" dirty="0"/>
          </a:p>
          <a:p>
            <a:r>
              <a:rPr lang="it-IT" dirty="0">
                <a:hlinkClick r:id="rId7"/>
              </a:rPr>
              <a:t>www.ambergroup.org</a:t>
            </a:r>
            <a:r>
              <a:rPr lang="it-IT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569" y="2343380"/>
            <a:ext cx="1241230" cy="14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spect="1"/>
          </p:cNvSpPr>
          <p:nvPr/>
        </p:nvSpPr>
        <p:spPr>
          <a:xfrm>
            <a:off x="93054" y="35891"/>
            <a:ext cx="5995852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itolo 1"/>
          <p:cNvSpPr>
            <a:spLocks noGrp="1"/>
          </p:cNvSpPr>
          <p:nvPr>
            <p:ph type="title" idx="4294967295"/>
          </p:nvPr>
        </p:nvSpPr>
        <p:spPr>
          <a:xfrm>
            <a:off x="2793765" y="181461"/>
            <a:ext cx="6158775" cy="908720"/>
          </a:xfrm>
        </p:spPr>
        <p:txBody>
          <a:bodyPr>
            <a:noAutofit/>
          </a:bodyPr>
          <a:lstStyle/>
          <a:p>
            <a:r>
              <a:rPr lang="it-IT" sz="6000" b="1" dirty="0"/>
              <a:t>          </a:t>
            </a:r>
            <a:r>
              <a:rPr lang="it-IT" sz="6000" b="1" dirty="0" err="1"/>
              <a:t>Bitni</a:t>
            </a:r>
            <a:r>
              <a:rPr lang="it-IT" sz="6000" b="1" dirty="0"/>
              <a:t> </a:t>
            </a:r>
            <a:r>
              <a:rPr lang="it-IT" sz="6000" b="1" dirty="0" err="1"/>
              <a:t>brojevi</a:t>
            </a:r>
            <a:endParaRPr lang="it-IT" sz="6000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4294967295"/>
          </p:nvPr>
        </p:nvSpPr>
        <p:spPr>
          <a:xfrm>
            <a:off x="706809" y="1437498"/>
            <a:ext cx="4880188" cy="537625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Pozivni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Italiju</a:t>
            </a:r>
            <a:r>
              <a:rPr lang="en-US" dirty="0"/>
              <a:t>: 0039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088514" y="1457678"/>
            <a:ext cx="4586067" cy="523220"/>
          </a:xfrm>
          <a:prstGeom prst="rect">
            <a:avLst/>
          </a:prstGeom>
          <a:noFill/>
          <a:ln w="38100">
            <a:solidFill>
              <a:srgbClr val="F1B13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Pozivni</a:t>
            </a:r>
            <a:r>
              <a:rPr lang="en-US" sz="2800" dirty="0"/>
              <a:t> </a:t>
            </a:r>
            <a:r>
              <a:rPr lang="en-US" sz="2800" dirty="0" err="1"/>
              <a:t>broj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grad: 035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" y="3052539"/>
            <a:ext cx="704959" cy="70495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1785" y="4183762"/>
            <a:ext cx="1865458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Crveni</a:t>
            </a:r>
            <a:r>
              <a:rPr lang="en-US" sz="2000" dirty="0"/>
              <a:t> </a:t>
            </a:r>
            <a:r>
              <a:rPr lang="en-US" sz="2000" dirty="0" err="1"/>
              <a:t>kri</a:t>
            </a:r>
            <a:r>
              <a:rPr lang="hr-HR" sz="2000" dirty="0"/>
              <a:t>ž</a:t>
            </a:r>
            <a:r>
              <a:rPr lang="en-US" sz="2000" dirty="0"/>
              <a:t>: 118</a:t>
            </a:r>
          </a:p>
        </p:txBody>
      </p:sp>
      <p:sp>
        <p:nvSpPr>
          <p:cNvPr id="15" name="Ovale 14"/>
          <p:cNvSpPr/>
          <p:nvPr/>
        </p:nvSpPr>
        <p:spPr>
          <a:xfrm>
            <a:off x="450367" y="2803287"/>
            <a:ext cx="1308296" cy="1251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3982374" y="4183761"/>
            <a:ext cx="1946966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Carabinieri</a:t>
            </a:r>
            <a:r>
              <a:rPr lang="en-US" sz="2000" dirty="0"/>
              <a:t>: 113</a:t>
            </a: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69" y="3049464"/>
            <a:ext cx="704959" cy="704959"/>
          </a:xfrm>
          <a:prstGeom prst="rect">
            <a:avLst/>
          </a:prstGeom>
        </p:spPr>
      </p:pic>
      <p:sp>
        <p:nvSpPr>
          <p:cNvPr id="29" name="Ovale 28"/>
          <p:cNvSpPr/>
          <p:nvPr/>
        </p:nvSpPr>
        <p:spPr>
          <a:xfrm>
            <a:off x="4278701" y="2800212"/>
            <a:ext cx="1308296" cy="1251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6315945" y="4183761"/>
            <a:ext cx="1946966" cy="707886"/>
          </a:xfrm>
          <a:prstGeom prst="rect">
            <a:avLst/>
          </a:prstGeom>
          <a:ln>
            <a:solidFill>
              <a:srgbClr val="F1B1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Hitna</a:t>
            </a:r>
            <a:r>
              <a:rPr lang="en-US" sz="2000" dirty="0"/>
              <a:t> </a:t>
            </a:r>
            <a:r>
              <a:rPr lang="en-US" sz="2000" dirty="0" err="1"/>
              <a:t>pomo</a:t>
            </a:r>
            <a:r>
              <a:rPr lang="hr-HR" sz="2000" dirty="0"/>
              <a:t>ć</a:t>
            </a:r>
            <a:r>
              <a:rPr lang="en-US" sz="2000" dirty="0"/>
              <a:t>: 116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90" y="3049464"/>
            <a:ext cx="704959" cy="704959"/>
          </a:xfrm>
          <a:prstGeom prst="rect">
            <a:avLst/>
          </a:prstGeom>
        </p:spPr>
      </p:pic>
      <p:sp>
        <p:nvSpPr>
          <p:cNvPr id="32" name="Ovale 31"/>
          <p:cNvSpPr/>
          <p:nvPr/>
        </p:nvSpPr>
        <p:spPr>
          <a:xfrm>
            <a:off x="6601722" y="2800212"/>
            <a:ext cx="1308296" cy="1251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10208042" y="4183761"/>
            <a:ext cx="1946966" cy="400110"/>
          </a:xfrm>
          <a:prstGeom prst="rect">
            <a:avLst/>
          </a:prstGeom>
          <a:ln>
            <a:solidFill>
              <a:srgbClr val="F1B1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Vatrogasci:115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8364662" y="5890958"/>
            <a:ext cx="1946966" cy="400110"/>
          </a:xfrm>
          <a:prstGeom prst="rect">
            <a:avLst/>
          </a:prstGeom>
          <a:ln>
            <a:solidFill>
              <a:srgbClr val="F1B13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Policija</a:t>
            </a:r>
            <a:r>
              <a:rPr lang="en-US" sz="2000" dirty="0"/>
              <a:t>: 112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98" y="4772182"/>
            <a:ext cx="704959" cy="704959"/>
          </a:xfrm>
          <a:prstGeom prst="rect">
            <a:avLst/>
          </a:prstGeom>
        </p:spPr>
      </p:pic>
      <p:sp>
        <p:nvSpPr>
          <p:cNvPr id="38" name="Ovale 37"/>
          <p:cNvSpPr/>
          <p:nvPr/>
        </p:nvSpPr>
        <p:spPr>
          <a:xfrm>
            <a:off x="8708662" y="4498948"/>
            <a:ext cx="1308296" cy="1251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Ovale 23"/>
          <p:cNvSpPr/>
          <p:nvPr/>
        </p:nvSpPr>
        <p:spPr>
          <a:xfrm>
            <a:off x="10527377" y="2826224"/>
            <a:ext cx="1308296" cy="1251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045" y="3106568"/>
            <a:ext cx="704959" cy="7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9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idx="4294967295"/>
          </p:nvPr>
        </p:nvSpPr>
        <p:spPr>
          <a:xfrm>
            <a:off x="4512363" y="4611757"/>
            <a:ext cx="3730489" cy="76862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6000" b="1" dirty="0" err="1"/>
              <a:t>Dobrodo</a:t>
            </a:r>
            <a:r>
              <a:rPr lang="hr-HR" sz="6000" b="1" dirty="0"/>
              <a:t>š</a:t>
            </a:r>
            <a:r>
              <a:rPr lang="it-IT" sz="6000" b="1" dirty="0"/>
              <a:t>li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6971" y="5610781"/>
            <a:ext cx="878052" cy="8780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6" y="5491974"/>
            <a:ext cx="1274174" cy="11156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8431"/>
            <a:ext cx="5857875" cy="38766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214"/>
            <a:ext cx="6334125" cy="39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" y="0"/>
            <a:ext cx="5866229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/>
          <p:cNvSpPr>
            <a:spLocks noGrp="1"/>
          </p:cNvSpPr>
          <p:nvPr>
            <p:ph type="title" idx="4294967295"/>
          </p:nvPr>
        </p:nvSpPr>
        <p:spPr>
          <a:xfrm>
            <a:off x="179170" y="787119"/>
            <a:ext cx="5507886" cy="1143000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Erasmus+ KA1 VET </a:t>
            </a:r>
            <a:r>
              <a:rPr lang="it-IT" sz="3600" b="1" dirty="0" err="1"/>
              <a:t>Learner</a:t>
            </a:r>
            <a:r>
              <a:rPr lang="it-IT" sz="3600" b="1" dirty="0"/>
              <a:t> </a:t>
            </a:r>
            <a:r>
              <a:rPr lang="it-IT" sz="3600" b="1" dirty="0" err="1"/>
              <a:t>Mobility</a:t>
            </a:r>
            <a:endParaRPr lang="it-IT" sz="3600" b="1" dirty="0"/>
          </a:p>
        </p:txBody>
      </p:sp>
      <p:sp>
        <p:nvSpPr>
          <p:cNvPr id="2" name="Rettangolo 1"/>
          <p:cNvSpPr/>
          <p:nvPr/>
        </p:nvSpPr>
        <p:spPr>
          <a:xfrm>
            <a:off x="386367" y="4314084"/>
            <a:ext cx="510003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atin typeface="+mj-lt"/>
                <a:ea typeface="+mj-ea"/>
                <a:cs typeface="+mj-cs"/>
              </a:rPr>
              <a:t>«MEET</a:t>
            </a:r>
            <a:r>
              <a:rPr lang="it-IT" sz="4800" dirty="0"/>
              <a:t> </a:t>
            </a:r>
            <a:r>
              <a:rPr lang="it-IT" sz="4400" b="1" dirty="0">
                <a:latin typeface="+mj-lt"/>
                <a:ea typeface="+mj-ea"/>
                <a:cs typeface="+mj-cs"/>
              </a:rPr>
              <a:t>ITALY»</a:t>
            </a:r>
          </a:p>
          <a:p>
            <a:pPr algn="ctr"/>
            <a:r>
              <a:rPr lang="it-IT" sz="4400" b="1" dirty="0">
                <a:latin typeface="+mj-lt"/>
                <a:ea typeface="+mj-ea"/>
                <a:cs typeface="+mj-cs"/>
              </a:rPr>
              <a:t>VET </a:t>
            </a:r>
            <a:r>
              <a:rPr lang="it-IT" sz="4400" b="1" dirty="0" err="1">
                <a:latin typeface="+mj-lt"/>
                <a:ea typeface="+mj-ea"/>
                <a:cs typeface="+mj-cs"/>
              </a:rPr>
              <a:t>Mobility</a:t>
            </a:r>
            <a:r>
              <a:rPr lang="it-IT" sz="4400" b="1" dirty="0">
                <a:latin typeface="+mj-lt"/>
                <a:ea typeface="+mj-ea"/>
                <a:cs typeface="+mj-cs"/>
              </a:rPr>
              <a:t> for </a:t>
            </a:r>
            <a:r>
              <a:rPr lang="it-IT" sz="4400" b="1" dirty="0" err="1">
                <a:latin typeface="+mj-lt"/>
                <a:ea typeface="+mj-ea"/>
                <a:cs typeface="+mj-cs"/>
              </a:rPr>
              <a:t>employability</a:t>
            </a:r>
            <a:r>
              <a:rPr lang="it-IT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-2" y="2799464"/>
            <a:ext cx="5866228" cy="1174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91" y="2975572"/>
            <a:ext cx="2933814" cy="906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28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16304" y="0"/>
            <a:ext cx="5866229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016108" y="84057"/>
            <a:ext cx="3918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/>
              <a:t>O </a:t>
            </a:r>
            <a:r>
              <a:rPr lang="it-IT" sz="6000" dirty="0" err="1"/>
              <a:t>projektu</a:t>
            </a:r>
            <a:endParaRPr lang="it-IT" sz="6000" dirty="0"/>
          </a:p>
        </p:txBody>
      </p:sp>
      <p:sp>
        <p:nvSpPr>
          <p:cNvPr id="3" name="Rettangolo 2"/>
          <p:cNvSpPr/>
          <p:nvPr/>
        </p:nvSpPr>
        <p:spPr>
          <a:xfrm>
            <a:off x="6042352" y="1704034"/>
            <a:ext cx="5866227" cy="4154984"/>
          </a:xfrm>
          <a:prstGeom prst="rect">
            <a:avLst/>
          </a:prstGeom>
          <a:ln w="38100">
            <a:solidFill>
              <a:srgbClr val="F1B13F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err="1"/>
              <a:t>Cilj</a:t>
            </a:r>
            <a:r>
              <a:rPr lang="it-IT" sz="2400" dirty="0"/>
              <a:t> </a:t>
            </a:r>
            <a:r>
              <a:rPr lang="it-IT" sz="2400" dirty="0" err="1"/>
              <a:t>ovog</a:t>
            </a:r>
            <a:r>
              <a:rPr lang="it-IT" sz="2400" dirty="0"/>
              <a:t> </a:t>
            </a:r>
            <a:r>
              <a:rPr lang="it-IT" sz="2400" dirty="0" err="1"/>
              <a:t>projekta</a:t>
            </a:r>
            <a:r>
              <a:rPr lang="it-IT" sz="2400" dirty="0"/>
              <a:t> je </a:t>
            </a:r>
            <a:r>
              <a:rPr lang="it-IT" sz="2400" dirty="0" err="1"/>
              <a:t>razviti</a:t>
            </a:r>
            <a:r>
              <a:rPr lang="it-IT" sz="2400" dirty="0"/>
              <a:t> </a:t>
            </a:r>
            <a:r>
              <a:rPr lang="it-IT" sz="2400" dirty="0" err="1"/>
              <a:t>praktične</a:t>
            </a:r>
            <a:r>
              <a:rPr lang="it-IT" sz="2400" dirty="0"/>
              <a:t> </a:t>
            </a:r>
            <a:r>
              <a:rPr lang="it-IT" sz="2400" dirty="0" err="1"/>
              <a:t>vje</a:t>
            </a:r>
            <a:r>
              <a:rPr lang="hr-HR" sz="2400" dirty="0"/>
              <a:t>š</a:t>
            </a:r>
            <a:r>
              <a:rPr lang="it-IT" sz="2400" dirty="0"/>
              <a:t>tine u </a:t>
            </a:r>
            <a:r>
              <a:rPr lang="it-IT" sz="2400" dirty="0" err="1"/>
              <a:t>radu</a:t>
            </a:r>
            <a:r>
              <a:rPr lang="it-IT" sz="2400" dirty="0"/>
              <a:t> s </a:t>
            </a:r>
            <a:r>
              <a:rPr lang="it-IT" sz="2400" dirty="0" err="1"/>
              <a:t>najsuvremenijom</a:t>
            </a:r>
            <a:r>
              <a:rPr lang="it-IT" sz="2400" dirty="0"/>
              <a:t> </a:t>
            </a:r>
            <a:r>
              <a:rPr lang="it-IT" sz="2400" dirty="0" err="1"/>
              <a:t>opremom</a:t>
            </a:r>
            <a:r>
              <a:rPr lang="it-IT" sz="2400" dirty="0"/>
              <a:t> u turisti</a:t>
            </a:r>
            <a:r>
              <a:rPr lang="hr-HR" sz="2400" dirty="0"/>
              <a:t>č</a:t>
            </a:r>
            <a:r>
              <a:rPr lang="it-IT" sz="2400" dirty="0" err="1"/>
              <a:t>kim</a:t>
            </a:r>
            <a:r>
              <a:rPr lang="it-IT" sz="2400" dirty="0"/>
              <a:t> </a:t>
            </a:r>
            <a:r>
              <a:rPr lang="it-IT" sz="2400" dirty="0" err="1"/>
              <a:t>objektima</a:t>
            </a:r>
            <a:r>
              <a:rPr lang="it-IT" sz="2400" dirty="0"/>
              <a:t> </a:t>
            </a:r>
            <a:r>
              <a:rPr lang="it-IT" sz="2400" dirty="0" err="1"/>
              <a:t>opremljenim</a:t>
            </a:r>
            <a:r>
              <a:rPr lang="it-IT" sz="2400" dirty="0"/>
              <a:t> </a:t>
            </a:r>
            <a:r>
              <a:rPr lang="it-IT" sz="2400" dirty="0" err="1"/>
              <a:t>naprednom</a:t>
            </a:r>
            <a:r>
              <a:rPr lang="it-IT" sz="2400" dirty="0"/>
              <a:t> </a:t>
            </a:r>
            <a:r>
              <a:rPr lang="it-IT" sz="2400" dirty="0" err="1"/>
              <a:t>tehnologijom</a:t>
            </a:r>
            <a:r>
              <a:rPr lang="it-IT" sz="2400" dirty="0"/>
              <a:t> i </a:t>
            </a:r>
            <a:r>
              <a:rPr lang="it-IT" sz="2400" dirty="0" err="1"/>
              <a:t>intelektualne</a:t>
            </a:r>
            <a:r>
              <a:rPr lang="it-IT" sz="2400" dirty="0"/>
              <a:t> </a:t>
            </a:r>
            <a:r>
              <a:rPr lang="it-IT" sz="2400" dirty="0" err="1"/>
              <a:t>vje</a:t>
            </a:r>
            <a:r>
              <a:rPr lang="hr-HR" sz="2400" dirty="0"/>
              <a:t>š</a:t>
            </a:r>
            <a:r>
              <a:rPr lang="it-IT" sz="2400" dirty="0"/>
              <a:t>tine («soft </a:t>
            </a:r>
            <a:r>
              <a:rPr lang="it-IT" sz="2400" dirty="0" err="1"/>
              <a:t>skills</a:t>
            </a:r>
            <a:r>
              <a:rPr lang="it-IT" sz="2400" dirty="0"/>
              <a:t>») kao </a:t>
            </a:r>
            <a:r>
              <a:rPr lang="hr-HR" sz="2400" dirty="0"/>
              <a:t>š</a:t>
            </a:r>
            <a:r>
              <a:rPr lang="it-IT" sz="2400" dirty="0"/>
              <a:t>to su </a:t>
            </a:r>
            <a:r>
              <a:rPr lang="it-IT" sz="2400" dirty="0" err="1"/>
              <a:t>rad</a:t>
            </a:r>
            <a:r>
              <a:rPr lang="it-IT" sz="2400" dirty="0"/>
              <a:t> sa </a:t>
            </a:r>
            <a:r>
              <a:rPr lang="it-IT" sz="2400" dirty="0" err="1"/>
              <a:t>klijentima</a:t>
            </a:r>
            <a:r>
              <a:rPr lang="it-IT" sz="2400" dirty="0"/>
              <a:t> i </a:t>
            </a:r>
            <a:r>
              <a:rPr lang="it-IT" sz="2400" dirty="0" err="1"/>
              <a:t>poslovna</a:t>
            </a:r>
            <a:r>
              <a:rPr lang="it-IT" sz="2400" dirty="0"/>
              <a:t> </a:t>
            </a:r>
            <a:r>
              <a:rPr lang="it-IT" sz="2400" dirty="0" err="1"/>
              <a:t>terminologija</a:t>
            </a:r>
            <a:r>
              <a:rPr lang="it-IT" sz="2400" dirty="0"/>
              <a:t> </a:t>
            </a:r>
            <a:r>
              <a:rPr lang="it-IT" sz="2400" dirty="0" err="1"/>
              <a:t>na</a:t>
            </a:r>
            <a:r>
              <a:rPr lang="it-IT" sz="2400" dirty="0"/>
              <a:t> </a:t>
            </a:r>
            <a:r>
              <a:rPr lang="it-IT" sz="2400" dirty="0" err="1"/>
              <a:t>stranom</a:t>
            </a:r>
            <a:r>
              <a:rPr lang="it-IT" sz="2400" dirty="0"/>
              <a:t> </a:t>
            </a:r>
            <a:r>
              <a:rPr lang="it-IT" sz="2400" dirty="0" err="1"/>
              <a:t>jeziku</a:t>
            </a:r>
            <a:r>
              <a:rPr lang="it-IT" sz="2400" dirty="0"/>
              <a:t> u </a:t>
            </a:r>
            <a:r>
              <a:rPr lang="it-IT" sz="2400" dirty="0" err="1"/>
              <a:t>stvarnom</a:t>
            </a:r>
            <a:r>
              <a:rPr lang="it-IT" sz="2400" dirty="0"/>
              <a:t> </a:t>
            </a:r>
            <a:r>
              <a:rPr lang="it-IT" sz="2400" dirty="0" err="1"/>
              <a:t>okru</a:t>
            </a:r>
            <a:r>
              <a:rPr lang="hr-HR" sz="2400" dirty="0"/>
              <a:t>ž</a:t>
            </a:r>
            <a:r>
              <a:rPr lang="it-IT" sz="2400" dirty="0" err="1"/>
              <a:t>enju</a:t>
            </a:r>
            <a:r>
              <a:rPr lang="it-IT" sz="2400" dirty="0"/>
              <a:t>. </a:t>
            </a:r>
            <a:r>
              <a:rPr lang="it-IT" sz="2400" dirty="0" err="1"/>
              <a:t>Provođenje</a:t>
            </a:r>
            <a:r>
              <a:rPr lang="it-IT" sz="2400" dirty="0"/>
              <a:t> </a:t>
            </a:r>
            <a:r>
              <a:rPr lang="it-IT" sz="2400" dirty="0" err="1"/>
              <a:t>cilja</a:t>
            </a:r>
            <a:r>
              <a:rPr lang="it-IT" sz="2400" dirty="0"/>
              <a:t> </a:t>
            </a:r>
            <a:r>
              <a:rPr lang="it-IT" sz="2400" dirty="0" err="1"/>
              <a:t>provodi</a:t>
            </a:r>
            <a:r>
              <a:rPr lang="it-IT" sz="2400" dirty="0"/>
              <a:t> se sta</a:t>
            </a:r>
            <a:r>
              <a:rPr lang="hr-HR" sz="2400" dirty="0"/>
              <a:t>ž</a:t>
            </a:r>
            <a:r>
              <a:rPr lang="it-IT" sz="2400" dirty="0" err="1"/>
              <a:t>iranjem</a:t>
            </a:r>
            <a:r>
              <a:rPr lang="it-IT" sz="2400" dirty="0"/>
              <a:t> u </a:t>
            </a:r>
            <a:r>
              <a:rPr lang="it-IT" sz="2400" dirty="0" err="1"/>
              <a:t>suvremenim</a:t>
            </a:r>
            <a:r>
              <a:rPr lang="it-IT" sz="2400" dirty="0"/>
              <a:t> turisti</a:t>
            </a:r>
            <a:r>
              <a:rPr lang="hr-HR" sz="2400" dirty="0"/>
              <a:t>č</a:t>
            </a:r>
            <a:r>
              <a:rPr lang="it-IT" sz="2400" dirty="0" err="1"/>
              <a:t>kim</a:t>
            </a:r>
            <a:r>
              <a:rPr lang="it-IT" sz="2400" dirty="0"/>
              <a:t> </a:t>
            </a:r>
            <a:r>
              <a:rPr lang="it-IT" sz="2400" dirty="0" err="1"/>
              <a:t>objektima</a:t>
            </a:r>
            <a:r>
              <a:rPr lang="it-IT" sz="2400" dirty="0"/>
              <a:t>, </a:t>
            </a:r>
            <a:r>
              <a:rPr lang="it-IT" sz="2400" dirty="0" err="1"/>
              <a:t>prvenstveno</a:t>
            </a:r>
            <a:r>
              <a:rPr lang="it-IT" sz="2400" dirty="0"/>
              <a:t> </a:t>
            </a:r>
            <a:r>
              <a:rPr lang="it-IT" sz="2400" dirty="0" err="1"/>
              <a:t>hotelima</a:t>
            </a:r>
            <a:r>
              <a:rPr lang="it-IT" sz="2400" dirty="0"/>
              <a:t> i turisti</a:t>
            </a:r>
            <a:r>
              <a:rPr lang="hr-HR" sz="2400" dirty="0"/>
              <a:t>č</a:t>
            </a:r>
            <a:r>
              <a:rPr lang="it-IT" sz="2400" dirty="0" err="1"/>
              <a:t>kim</a:t>
            </a:r>
            <a:r>
              <a:rPr lang="it-IT" sz="2400" dirty="0"/>
              <a:t> </a:t>
            </a:r>
            <a:r>
              <a:rPr lang="it-IT" sz="2400" dirty="0" err="1"/>
              <a:t>agencijama</a:t>
            </a:r>
            <a:r>
              <a:rPr lang="it-IT" sz="2400" dirty="0"/>
              <a:t> u </a:t>
            </a:r>
            <a:r>
              <a:rPr lang="it-IT" sz="2400" dirty="0" err="1"/>
              <a:t>Bergamu</a:t>
            </a:r>
            <a:r>
              <a:rPr lang="it-IT" sz="2400" dirty="0"/>
              <a:t> (</a:t>
            </a:r>
            <a:r>
              <a:rPr lang="it-IT" sz="2400" dirty="0" err="1"/>
              <a:t>Lombardija</a:t>
            </a:r>
            <a:r>
              <a:rPr lang="it-IT" sz="2400" dirty="0"/>
              <a:t>) u </a:t>
            </a:r>
            <a:r>
              <a:rPr lang="it-IT" sz="2400" dirty="0" err="1"/>
              <a:t>Italiji</a:t>
            </a:r>
            <a:r>
              <a:rPr lang="it-IT" sz="2400" dirty="0"/>
              <a:t>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6" y="2716235"/>
            <a:ext cx="3898427" cy="3898427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 rot="839161">
            <a:off x="3749173" y="810229"/>
            <a:ext cx="2026081" cy="1787613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umetto 3 6"/>
          <p:cNvSpPr/>
          <p:nvPr/>
        </p:nvSpPr>
        <p:spPr>
          <a:xfrm rot="21163374" flipH="1">
            <a:off x="97664" y="546201"/>
            <a:ext cx="2063185" cy="1861469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" y="591890"/>
            <a:ext cx="2058603" cy="1770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12" y="859360"/>
            <a:ext cx="2034131" cy="1689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22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1" y="0"/>
            <a:ext cx="5995852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558" y="44794"/>
            <a:ext cx="3645720" cy="1058726"/>
          </a:xfrm>
        </p:spPr>
        <p:txBody>
          <a:bodyPr>
            <a:noAutofit/>
          </a:bodyPr>
          <a:lstStyle/>
          <a:p>
            <a:r>
              <a:rPr lang="it-IT" sz="6000" b="1" dirty="0"/>
              <a:t>    O nama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61759" y="6027918"/>
            <a:ext cx="4937753" cy="64633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Usmjereni</a:t>
            </a:r>
            <a:r>
              <a:rPr lang="it-IT" dirty="0"/>
              <a:t> </a:t>
            </a:r>
            <a:r>
              <a:rPr lang="it-IT" dirty="0" err="1"/>
              <a:t>smo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poticanje</a:t>
            </a:r>
            <a:r>
              <a:rPr lang="it-IT" dirty="0"/>
              <a:t> </a:t>
            </a:r>
            <a:r>
              <a:rPr lang="it-IT" dirty="0" err="1"/>
              <a:t>talenata</a:t>
            </a:r>
            <a:r>
              <a:rPr lang="it-IT" dirty="0"/>
              <a:t> i </a:t>
            </a:r>
            <a:r>
              <a:rPr lang="it-IT" dirty="0" err="1"/>
              <a:t>razvijanje</a:t>
            </a:r>
            <a:r>
              <a:rPr lang="it-IT" dirty="0"/>
              <a:t> </a:t>
            </a:r>
            <a:r>
              <a:rPr lang="it-IT" dirty="0" err="1"/>
              <a:t>uspje</a:t>
            </a:r>
            <a:r>
              <a:rPr lang="hr-HR" dirty="0"/>
              <a:t>š</a:t>
            </a:r>
            <a:r>
              <a:rPr lang="it-IT" dirty="0" err="1"/>
              <a:t>nih</a:t>
            </a:r>
            <a:r>
              <a:rPr lang="it-IT" dirty="0"/>
              <a:t> </a:t>
            </a:r>
            <a:r>
              <a:rPr lang="it-IT" dirty="0" err="1"/>
              <a:t>vlastitih</a:t>
            </a:r>
            <a:r>
              <a:rPr lang="it-IT" dirty="0"/>
              <a:t> i </a:t>
            </a:r>
            <a:r>
              <a:rPr lang="it-IT" dirty="0" err="1"/>
              <a:t>profesionalnih</a:t>
            </a:r>
            <a:r>
              <a:rPr lang="it-IT" dirty="0"/>
              <a:t> </a:t>
            </a:r>
            <a:r>
              <a:rPr lang="it-IT" dirty="0" err="1"/>
              <a:t>vje</a:t>
            </a:r>
            <a:r>
              <a:rPr lang="hr-HR" dirty="0"/>
              <a:t>š</a:t>
            </a:r>
            <a:r>
              <a:rPr lang="it-IT" dirty="0"/>
              <a:t>tina u</a:t>
            </a:r>
            <a:r>
              <a:rPr lang="hr-HR" dirty="0"/>
              <a:t>č</a:t>
            </a:r>
            <a:r>
              <a:rPr lang="it-IT" dirty="0" err="1"/>
              <a:t>enika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0" y="2004878"/>
            <a:ext cx="3130742" cy="313074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983226" y="3339416"/>
            <a:ext cx="104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    </a:t>
            </a:r>
            <a:r>
              <a:rPr lang="it-IT" sz="2400" dirty="0" err="1"/>
              <a:t>Cilj</a:t>
            </a: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5090" y="2042426"/>
            <a:ext cx="3093194" cy="309319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9020288" y="3302388"/>
            <a:ext cx="1495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Aktivnosti</a:t>
            </a:r>
            <a:r>
              <a:rPr lang="it-IT" sz="2400" dirty="0"/>
              <a:t>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778119" y="5497816"/>
            <a:ext cx="5300696" cy="1200329"/>
          </a:xfrm>
          <a:prstGeom prst="rect">
            <a:avLst/>
          </a:prstGeom>
          <a:ln w="28575">
            <a:solidFill>
              <a:srgbClr val="F1B13F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Ikaros</a:t>
            </a:r>
            <a:r>
              <a:rPr lang="en-US" dirty="0"/>
              <a:t> je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izobrazbu</a:t>
            </a:r>
            <a:r>
              <a:rPr lang="en-US" dirty="0"/>
              <a:t> </a:t>
            </a:r>
            <a:r>
              <a:rPr lang="en-US" dirty="0" err="1"/>
              <a:t>osnovan</a:t>
            </a:r>
            <a:r>
              <a:rPr lang="en-US" dirty="0"/>
              <a:t> 1972.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stru</a:t>
            </a:r>
            <a:r>
              <a:rPr lang="hr-HR" dirty="0"/>
              <a:t>č</a:t>
            </a:r>
            <a:r>
              <a:rPr lang="en-US" dirty="0"/>
              <a:t>no </a:t>
            </a:r>
            <a:r>
              <a:rPr lang="en-US" dirty="0" err="1"/>
              <a:t>osposobljavanje</a:t>
            </a:r>
            <a:r>
              <a:rPr lang="en-US" dirty="0"/>
              <a:t> </a:t>
            </a:r>
            <a:r>
              <a:rPr lang="en-US" dirty="0" err="1"/>
              <a:t>mladih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en-US" dirty="0" err="1"/>
              <a:t>odraslih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tvrtki</a:t>
            </a:r>
            <a:r>
              <a:rPr lang="en-US" dirty="0"/>
              <a:t>. </a:t>
            </a:r>
            <a:r>
              <a:rPr lang="en-US" dirty="0" err="1"/>
              <a:t>Certificirani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pru</a:t>
            </a:r>
            <a:r>
              <a:rPr lang="hr-HR" dirty="0"/>
              <a:t>ž</a:t>
            </a:r>
            <a:r>
              <a:rPr lang="en-US" dirty="0" err="1"/>
              <a:t>anje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</a:t>
            </a:r>
            <a:r>
              <a:rPr lang="hr-HR" dirty="0"/>
              <a:t>š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hr-HR" dirty="0"/>
              <a:t>ž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.  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77" y="1347417"/>
            <a:ext cx="2584098" cy="389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3401884" y="3335543"/>
            <a:ext cx="1298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600"/>
            </a:lvl1pPr>
          </a:lstStyle>
          <a:p>
            <a:r>
              <a:rPr lang="it-IT" dirty="0">
                <a:solidFill>
                  <a:schemeClr val="tx1">
                    <a:alpha val="24000"/>
                  </a:schemeClr>
                </a:solidFill>
              </a:rPr>
              <a:t>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342136" y="4724602"/>
            <a:ext cx="11824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600"/>
            </a:lvl1pPr>
          </a:lstStyle>
          <a:p>
            <a:r>
              <a:rPr lang="it-IT" dirty="0">
                <a:solidFill>
                  <a:schemeClr val="tx1">
                    <a:alpha val="24000"/>
                  </a:schemeClr>
                </a:solidFill>
              </a:rPr>
              <a:t>R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-5449" y="1690520"/>
            <a:ext cx="7033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600" dirty="0">
                <a:solidFill>
                  <a:schemeClr val="tx1">
                    <a:alpha val="28000"/>
                  </a:schemeClr>
                </a:solidFill>
              </a:rPr>
              <a:t>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1041629" y="3292749"/>
            <a:ext cx="11228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600"/>
            </a:lvl1pPr>
          </a:lstStyle>
          <a:p>
            <a:r>
              <a:rPr lang="it-IT" dirty="0">
                <a:solidFill>
                  <a:schemeClr val="tx1">
                    <a:alpha val="24000"/>
                  </a:schemeClr>
                </a:solidFill>
              </a:rPr>
              <a:t>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354275" y="3335543"/>
            <a:ext cx="1292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600"/>
            </a:lvl1pPr>
          </a:lstStyle>
          <a:p>
            <a:r>
              <a:rPr lang="it-IT" dirty="0">
                <a:solidFill>
                  <a:schemeClr val="tx1">
                    <a:alpha val="24000"/>
                  </a:schemeClr>
                </a:solidFill>
              </a:rPr>
              <a:t>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223483" y="4067043"/>
            <a:ext cx="851690" cy="111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600"/>
            </a:lvl1pPr>
          </a:lstStyle>
          <a:p>
            <a:endParaRPr lang="it-IT" dirty="0">
              <a:solidFill>
                <a:schemeClr val="tx1">
                  <a:alpha val="2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4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-1" y="0"/>
            <a:ext cx="5995852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itolo 1"/>
          <p:cNvSpPr>
            <a:spLocks noGrp="1"/>
          </p:cNvSpPr>
          <p:nvPr>
            <p:ph type="title" idx="4294967295"/>
          </p:nvPr>
        </p:nvSpPr>
        <p:spPr>
          <a:xfrm>
            <a:off x="3238443" y="168811"/>
            <a:ext cx="6158775" cy="908720"/>
          </a:xfrm>
        </p:spPr>
        <p:txBody>
          <a:bodyPr>
            <a:noAutofit/>
          </a:bodyPr>
          <a:lstStyle/>
          <a:p>
            <a:r>
              <a:rPr lang="it-IT" sz="6000" b="1" dirty="0" err="1"/>
              <a:t>Glavne</a:t>
            </a:r>
            <a:r>
              <a:rPr lang="it-IT" sz="6000" b="1" dirty="0"/>
              <a:t> </a:t>
            </a:r>
            <a:r>
              <a:rPr lang="it-IT" sz="6000" b="1" dirty="0" err="1"/>
              <a:t>aktivnosti</a:t>
            </a:r>
            <a:r>
              <a:rPr lang="it-IT" sz="6000" b="1" dirty="0"/>
              <a:t> </a:t>
            </a:r>
          </a:p>
        </p:txBody>
      </p:sp>
      <p:graphicFrame>
        <p:nvGraphicFramePr>
          <p:cNvPr id="6" name="Segnaposto contenuto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9042121"/>
              </p:ext>
            </p:extLst>
          </p:nvPr>
        </p:nvGraphicFramePr>
        <p:xfrm>
          <a:off x="295422" y="1246341"/>
          <a:ext cx="11662116" cy="52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7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5400000">
            <a:off x="3445999" y="-2616009"/>
            <a:ext cx="5299997" cy="12192003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892413" y="-85762"/>
            <a:ext cx="6861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/>
              <a:t>Nasi centri za </a:t>
            </a:r>
            <a:r>
              <a:rPr lang="it-IT" sz="6000" dirty="0" err="1"/>
              <a:t>obuku</a:t>
            </a:r>
            <a:endParaRPr lang="it-IT" sz="6000" dirty="0"/>
          </a:p>
        </p:txBody>
      </p:sp>
      <p:sp>
        <p:nvSpPr>
          <p:cNvPr id="11" name="Rettangolo 10"/>
          <p:cNvSpPr/>
          <p:nvPr/>
        </p:nvSpPr>
        <p:spPr>
          <a:xfrm>
            <a:off x="281353" y="1135335"/>
            <a:ext cx="2651760" cy="29272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4" y="1418409"/>
            <a:ext cx="1905000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ttangolo 16"/>
          <p:cNvSpPr/>
          <p:nvPr/>
        </p:nvSpPr>
        <p:spPr>
          <a:xfrm>
            <a:off x="4554672" y="1135335"/>
            <a:ext cx="2651760" cy="29272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8950414" y="1135335"/>
            <a:ext cx="2651760" cy="29272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418013" y="3734277"/>
            <a:ext cx="2651760" cy="29272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752543" y="3734277"/>
            <a:ext cx="2651760" cy="29272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52" y="1397681"/>
            <a:ext cx="1905000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86" y="3902246"/>
            <a:ext cx="1905000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94" y="1378087"/>
            <a:ext cx="1905000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23" y="3911192"/>
            <a:ext cx="1905000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Rettangolo 21"/>
          <p:cNvSpPr/>
          <p:nvPr/>
        </p:nvSpPr>
        <p:spPr>
          <a:xfrm>
            <a:off x="835574" y="34290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cap="all" dirty="0">
                <a:latin typeface="Lato"/>
              </a:rPr>
              <a:t>BERGAMO</a:t>
            </a:r>
            <a:endParaRPr lang="it-IT" b="0" i="0" cap="all" dirty="0">
              <a:effectLst/>
              <a:latin typeface="Lato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9754356" y="34290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cap="all" dirty="0">
                <a:latin typeface="Lato"/>
              </a:rPr>
              <a:t>CALCIO</a:t>
            </a:r>
            <a:endParaRPr lang="it-IT" b="0" i="0" cap="all" dirty="0">
              <a:effectLst/>
              <a:latin typeface="Lato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4" b="99392" l="1130" r="98588">
                        <a14:foregroundMark x1="8757" y1="71733" x2="37288" y2="75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69" y="5197884"/>
            <a:ext cx="1718011" cy="1596683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6735251" y="6085495"/>
            <a:ext cx="268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cap="all" dirty="0">
                <a:latin typeface="Lato"/>
              </a:rPr>
              <a:t>GRUMELLO DEL MONTE</a:t>
            </a:r>
            <a:endParaRPr lang="it-IT" b="0" i="0" cap="all" dirty="0">
              <a:effectLst/>
              <a:latin typeface="Lato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5047538" y="3403445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cap="all" dirty="0">
                <a:latin typeface="Lato"/>
              </a:rPr>
              <a:t>BUCCINASCO</a:t>
            </a:r>
            <a:endParaRPr lang="it-IT" b="0" i="0" cap="all" dirty="0">
              <a:effectLst/>
              <a:latin typeface="Lato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429013" y="6138078"/>
            <a:ext cx="262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cap="all" dirty="0">
                <a:latin typeface="Lato"/>
              </a:rPr>
              <a:t>SAN PAOLO D’ARGON</a:t>
            </a:r>
            <a:endParaRPr lang="it-IT" b="0" i="0" cap="all" dirty="0"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26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-9873"/>
            <a:ext cx="5995852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itolo 1"/>
          <p:cNvSpPr>
            <a:spLocks noGrp="1"/>
          </p:cNvSpPr>
          <p:nvPr>
            <p:ph type="title" idx="4294967295"/>
          </p:nvPr>
        </p:nvSpPr>
        <p:spPr>
          <a:xfrm>
            <a:off x="4315530" y="112542"/>
            <a:ext cx="4825716" cy="908720"/>
          </a:xfrm>
        </p:spPr>
        <p:txBody>
          <a:bodyPr>
            <a:noAutofit/>
          </a:bodyPr>
          <a:lstStyle/>
          <a:p>
            <a:r>
              <a:rPr lang="it-IT" sz="6000" b="1" dirty="0"/>
              <a:t>  </a:t>
            </a:r>
            <a:r>
              <a:rPr lang="it-IT" sz="6000" b="1" dirty="0" err="1"/>
              <a:t>Podru</a:t>
            </a:r>
            <a:r>
              <a:rPr lang="hr-HR" sz="6000" b="1" dirty="0"/>
              <a:t>č</a:t>
            </a:r>
            <a:r>
              <a:rPr lang="it-IT" sz="6000" b="1" dirty="0" err="1"/>
              <a:t>ja</a:t>
            </a:r>
            <a:r>
              <a:rPr lang="it-IT" sz="6000" b="1" dirty="0"/>
              <a:t> rada</a:t>
            </a:r>
          </a:p>
        </p:txBody>
      </p:sp>
      <p:graphicFrame>
        <p:nvGraphicFramePr>
          <p:cNvPr id="35" name="Segnaposto contenuto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742707"/>
              </p:ext>
            </p:extLst>
          </p:nvPr>
        </p:nvGraphicFramePr>
        <p:xfrm>
          <a:off x="256895" y="892589"/>
          <a:ext cx="5482061" cy="50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8" name="Diagramma 37"/>
          <p:cNvGraphicFramePr/>
          <p:nvPr>
            <p:extLst>
              <p:ext uri="{D42A27DB-BD31-4B8C-83A1-F6EECF244321}">
                <p14:modId xmlns:p14="http://schemas.microsoft.com/office/powerpoint/2010/main" val="3239522334"/>
              </p:ext>
            </p:extLst>
          </p:nvPr>
        </p:nvGraphicFramePr>
        <p:xfrm>
          <a:off x="6297637" y="892588"/>
          <a:ext cx="5675996" cy="50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4" name="Immagin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28" y="5429436"/>
            <a:ext cx="597872" cy="59787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7417">
            <a:off x="11326508" y="5981048"/>
            <a:ext cx="827463" cy="827463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945">
            <a:off x="9281306" y="6002324"/>
            <a:ext cx="838521" cy="838521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8929">
            <a:off x="10120531" y="5677241"/>
            <a:ext cx="1194572" cy="119457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945">
            <a:off x="11145296" y="5602192"/>
            <a:ext cx="401938" cy="401938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0134">
            <a:off x="-9918" y="809528"/>
            <a:ext cx="411205" cy="411205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2" y="763110"/>
            <a:ext cx="629902" cy="629902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3079">
            <a:off x="5669" y="13127"/>
            <a:ext cx="838521" cy="838521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9063">
            <a:off x="752633" y="-30384"/>
            <a:ext cx="1194572" cy="1194572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1023" r="-12745" b="-1"/>
          <a:stretch/>
        </p:blipFill>
        <p:spPr>
          <a:xfrm>
            <a:off x="1876579" y="-77371"/>
            <a:ext cx="654275" cy="644273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3079">
            <a:off x="-15435" y="1217127"/>
            <a:ext cx="549918" cy="5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4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5866229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" y="2249851"/>
            <a:ext cx="283641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Frizeri</a:t>
            </a:r>
            <a:endParaRPr lang="en-US" dirty="0"/>
          </a:p>
          <a:p>
            <a:r>
              <a:rPr lang="en-US" dirty="0" err="1"/>
              <a:t>Kozmeti</a:t>
            </a:r>
            <a:r>
              <a:rPr lang="hr-HR" dirty="0"/>
              <a:t>č</a:t>
            </a:r>
            <a:r>
              <a:rPr lang="en-US" dirty="0" err="1"/>
              <a:t>arke</a:t>
            </a:r>
            <a:r>
              <a:rPr lang="en-US" dirty="0"/>
              <a:t> </a:t>
            </a:r>
          </a:p>
          <a:p>
            <a:r>
              <a:rPr lang="en-US" dirty="0" err="1"/>
              <a:t>Stolari</a:t>
            </a:r>
            <a:endParaRPr lang="en-US" dirty="0"/>
          </a:p>
          <a:p>
            <a:r>
              <a:rPr lang="en-US" dirty="0"/>
              <a:t>Ra</a:t>
            </a:r>
            <a:r>
              <a:rPr lang="hr-HR" dirty="0"/>
              <a:t>č</a:t>
            </a:r>
            <a:r>
              <a:rPr lang="en-US" dirty="0" err="1"/>
              <a:t>unalni</a:t>
            </a:r>
            <a:r>
              <a:rPr lang="en-US" dirty="0"/>
              <a:t> </a:t>
            </a:r>
            <a:r>
              <a:rPr lang="en-US" dirty="0" err="1"/>
              <a:t>stru</a:t>
            </a:r>
            <a:r>
              <a:rPr lang="hr-HR" dirty="0"/>
              <a:t>č</a:t>
            </a:r>
            <a:r>
              <a:rPr lang="en-US" dirty="0" err="1"/>
              <a:t>njaci</a:t>
            </a:r>
            <a:endParaRPr lang="en-US" dirty="0"/>
          </a:p>
          <a:p>
            <a:r>
              <a:rPr lang="en-US" dirty="0" err="1"/>
              <a:t>Elektri</a:t>
            </a:r>
            <a:r>
              <a:rPr lang="hr-HR" dirty="0"/>
              <a:t>č</a:t>
            </a:r>
            <a:r>
              <a:rPr lang="it-IT" dirty="0"/>
              <a:t>a</a:t>
            </a:r>
            <a:r>
              <a:rPr lang="en-US" dirty="0" err="1"/>
              <a:t>ri</a:t>
            </a:r>
            <a:endParaRPr lang="en-US" dirty="0"/>
          </a:p>
          <a:p>
            <a:r>
              <a:rPr lang="en-US" dirty="0" err="1"/>
              <a:t>Mehani</a:t>
            </a:r>
            <a:r>
              <a:rPr lang="hr-HR" dirty="0"/>
              <a:t>č</a:t>
            </a:r>
            <a:r>
              <a:rPr lang="it-IT" dirty="0"/>
              <a:t>a</a:t>
            </a:r>
            <a:r>
              <a:rPr lang="en-US" dirty="0" err="1"/>
              <a:t>ri</a:t>
            </a:r>
            <a:endParaRPr lang="en-US" dirty="0"/>
          </a:p>
          <a:p>
            <a:r>
              <a:rPr lang="en-US" dirty="0" err="1"/>
              <a:t>Tajnice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465983" y="196949"/>
            <a:ext cx="392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Na</a:t>
            </a:r>
            <a:r>
              <a:rPr lang="hr-HR" sz="4000" dirty="0"/>
              <a:t>š</a:t>
            </a:r>
            <a:r>
              <a:rPr lang="it-IT" sz="4000" dirty="0"/>
              <a:t>i te</a:t>
            </a:r>
            <a:r>
              <a:rPr lang="hr-HR" sz="4000" dirty="0"/>
              <a:t>č</a:t>
            </a:r>
            <a:r>
              <a:rPr lang="it-IT" sz="4000" dirty="0" err="1"/>
              <a:t>ajevi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9462053" y="2111351"/>
            <a:ext cx="2534004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ysClr val="windowText" lastClr="000000"/>
                </a:solidFill>
              </a:rPr>
              <a:t>Kuhari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r"/>
            <a:r>
              <a:rPr lang="en-US" dirty="0" err="1">
                <a:solidFill>
                  <a:sysClr val="windowText" lastClr="000000"/>
                </a:solidFill>
              </a:rPr>
              <a:t>Dizajneri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r"/>
            <a:r>
              <a:rPr lang="en-US" dirty="0" err="1">
                <a:solidFill>
                  <a:sysClr val="windowText" lastClr="000000"/>
                </a:solidFill>
              </a:rPr>
              <a:t>Marketinski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operateri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r"/>
            <a:r>
              <a:rPr lang="en-US" dirty="0" err="1">
                <a:solidFill>
                  <a:sysClr val="windowText" lastClr="000000"/>
                </a:solidFill>
              </a:rPr>
              <a:t>Geometri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r"/>
            <a:r>
              <a:rPr lang="en-US" dirty="0">
                <a:solidFill>
                  <a:sysClr val="windowText" lastClr="000000"/>
                </a:solidFill>
              </a:rPr>
              <a:t>Ra</a:t>
            </a:r>
            <a:r>
              <a:rPr lang="hr-HR" dirty="0"/>
              <a:t>č</a:t>
            </a:r>
            <a:r>
              <a:rPr lang="it-IT" dirty="0"/>
              <a:t>u</a:t>
            </a:r>
            <a:r>
              <a:rPr lang="en-US" dirty="0" err="1">
                <a:solidFill>
                  <a:sysClr val="windowText" lastClr="000000"/>
                </a:solidFill>
              </a:rPr>
              <a:t>novode</a:t>
            </a:r>
            <a:endParaRPr lang="en-US" dirty="0">
              <a:solidFill>
                <a:sysClr val="windowText" lastClr="000000"/>
              </a:solidFill>
            </a:endParaRPr>
          </a:p>
          <a:p>
            <a:pPr algn="r"/>
            <a:endParaRPr lang="en-US" dirty="0">
              <a:solidFill>
                <a:sysClr val="windowText" lastClr="000000"/>
              </a:solidFill>
            </a:endParaRPr>
          </a:p>
          <a:p>
            <a:pPr algn="r"/>
            <a:r>
              <a:rPr lang="en-US" dirty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12" name="Picture 34" descr="DSC023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75" y="3921553"/>
            <a:ext cx="3651958" cy="25298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51" y="3921552"/>
            <a:ext cx="3584695" cy="25298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Immagine 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14" y="967599"/>
            <a:ext cx="3639681" cy="2587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 descr="G:\UFFICIO PROGETTI\ARCHIVI E DATABASE\FOTO\Didattica\Insegnamento\4-3%20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3" y="7534275"/>
            <a:ext cx="277971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G:\UFFICIO PROGETTI\ARCHIVI E DATABASE\FOTO\Didattica\Insegnamento\4-3%20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51" y="967599"/>
            <a:ext cx="3579110" cy="2587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-1" y="0"/>
            <a:ext cx="5995852" cy="6858000"/>
          </a:xfrm>
          <a:prstGeom prst="rect">
            <a:avLst/>
          </a:prstGeom>
          <a:solidFill>
            <a:srgbClr val="F1B13F"/>
          </a:solidFill>
          <a:ln>
            <a:solidFill>
              <a:srgbClr val="F1B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234" y="195417"/>
            <a:ext cx="5257756" cy="1325563"/>
          </a:xfrm>
        </p:spPr>
        <p:txBody>
          <a:bodyPr>
            <a:normAutofit fontScale="90000"/>
          </a:bodyPr>
          <a:lstStyle/>
          <a:p>
            <a:r>
              <a:rPr lang="it-IT" sz="6000" b="1" dirty="0" err="1"/>
              <a:t>Gdje</a:t>
            </a:r>
            <a:r>
              <a:rPr lang="it-IT" sz="6000" b="1" dirty="0"/>
              <a:t> se </a:t>
            </a:r>
            <a:r>
              <a:rPr lang="it-IT" sz="6000" b="1" dirty="0" err="1"/>
              <a:t>nalazimo</a:t>
            </a:r>
            <a:r>
              <a:rPr lang="it-IT" sz="6000" b="1" dirty="0"/>
              <a:t>?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36" y="929377"/>
            <a:ext cx="5891078" cy="547504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7"/>
          <a:stretch/>
        </p:blipFill>
        <p:spPr>
          <a:xfrm>
            <a:off x="8363990" y="2919614"/>
            <a:ext cx="367368" cy="81073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122408" y="3666898"/>
            <a:ext cx="863001" cy="307777"/>
          </a:xfrm>
          <a:prstGeom prst="rect">
            <a:avLst/>
          </a:prstGeom>
          <a:noFill/>
          <a:ln>
            <a:solidFill>
              <a:srgbClr val="D80027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Bergamo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600" y="1781581"/>
            <a:ext cx="5569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Bergamo je grad </a:t>
            </a:r>
            <a:r>
              <a:rPr lang="en-US" dirty="0" err="1"/>
              <a:t>smje</a:t>
            </a:r>
            <a:r>
              <a:rPr lang="hr-HR" dirty="0"/>
              <a:t>š</a:t>
            </a:r>
            <a:r>
              <a:rPr lang="en-US" dirty="0"/>
              <a:t>ten u </a:t>
            </a:r>
            <a:r>
              <a:rPr lang="en-US" dirty="0" err="1"/>
              <a:t>regiji</a:t>
            </a:r>
            <a:r>
              <a:rPr lang="en-US" dirty="0"/>
              <a:t> </a:t>
            </a:r>
            <a:r>
              <a:rPr lang="en-US" dirty="0" err="1"/>
              <a:t>Lombardiji</a:t>
            </a:r>
            <a:r>
              <a:rPr lang="en-US" dirty="0"/>
              <a:t> u </a:t>
            </a:r>
            <a:r>
              <a:rPr lang="en-US" dirty="0" err="1"/>
              <a:t>Italiji</a:t>
            </a:r>
            <a:r>
              <a:rPr lang="en-US" dirty="0"/>
              <a:t>, 40 km </a:t>
            </a:r>
            <a:r>
              <a:rPr lang="en-US" dirty="0" err="1"/>
              <a:t>sjeveroisto</a:t>
            </a:r>
            <a:r>
              <a:rPr lang="hr-HR" dirty="0"/>
              <a:t>č</a:t>
            </a:r>
            <a:r>
              <a:rPr lang="en-US" dirty="0"/>
              <a:t>no od </a:t>
            </a:r>
            <a:r>
              <a:rPr lang="en-US" dirty="0" err="1"/>
              <a:t>Milana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30 km od </a:t>
            </a:r>
            <a:r>
              <a:rPr lang="en-US" dirty="0" err="1"/>
              <a:t>jezera</a:t>
            </a:r>
            <a:r>
              <a:rPr lang="en-US" dirty="0"/>
              <a:t> Como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Iseo</a:t>
            </a:r>
            <a:r>
              <a:rPr lang="en-US" dirty="0"/>
              <a:t>.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95" y="35454"/>
            <a:ext cx="1311728" cy="1645490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10943952" y="250454"/>
            <a:ext cx="182880" cy="183515"/>
          </a:xfrm>
          <a:prstGeom prst="ellipse">
            <a:avLst/>
          </a:prstGeom>
          <a:solidFill>
            <a:srgbClr val="D80027"/>
          </a:solidFill>
          <a:ln>
            <a:solidFill>
              <a:srgbClr val="D80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742"/>
            <a:ext cx="2419643" cy="24196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1600" y="2929681"/>
            <a:ext cx="5703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Bergamo je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istoimene</a:t>
            </a:r>
            <a:r>
              <a:rPr lang="en-US" dirty="0"/>
              <a:t> </a:t>
            </a:r>
            <a:r>
              <a:rPr lang="en-US" dirty="0" err="1"/>
              <a:t>pokrajine</a:t>
            </a:r>
            <a:r>
              <a:rPr lang="en-US" dirty="0"/>
              <a:t>. Sa 120,000 </a:t>
            </a:r>
            <a:r>
              <a:rPr lang="en-US" dirty="0" err="1"/>
              <a:t>stanovnika</a:t>
            </a:r>
            <a:r>
              <a:rPr lang="en-US" dirty="0"/>
              <a:t> </a:t>
            </a:r>
            <a:r>
              <a:rPr lang="hr-HR" dirty="0"/>
              <a:t>č</a:t>
            </a:r>
            <a:r>
              <a:rPr lang="en-US" dirty="0" err="1"/>
              <a:t>etvrti</a:t>
            </a:r>
            <a:r>
              <a:rPr lang="en-US" dirty="0"/>
              <a:t> je </a:t>
            </a:r>
            <a:r>
              <a:rPr lang="en-US" dirty="0" err="1"/>
              <a:t>najve</a:t>
            </a:r>
            <a:r>
              <a:rPr lang="hr-HR" dirty="0"/>
              <a:t>ć</a:t>
            </a:r>
            <a:r>
              <a:rPr lang="en-US" dirty="0" err="1"/>
              <a:t>i</a:t>
            </a:r>
            <a:r>
              <a:rPr lang="en-US" dirty="0"/>
              <a:t> grad u </a:t>
            </a:r>
            <a:r>
              <a:rPr lang="en-US" dirty="0" err="1"/>
              <a:t>Lombardiji</a:t>
            </a:r>
            <a:r>
              <a:rPr lang="en-US" dirty="0"/>
              <a:t>.  </a:t>
            </a:r>
            <a:r>
              <a:rPr lang="en-US" dirty="0" err="1"/>
              <a:t>Metropolitansko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hr-HR" dirty="0"/>
              <a:t>č</a:t>
            </a:r>
            <a:r>
              <a:rPr lang="en-US" dirty="0"/>
              <a:t>je Bergama </a:t>
            </a:r>
            <a:r>
              <a:rPr lang="en-US" dirty="0" err="1"/>
              <a:t>prote</a:t>
            </a:r>
            <a:r>
              <a:rPr lang="hr-HR" dirty="0"/>
              <a:t>ž</a:t>
            </a:r>
            <a:r>
              <a:rPr lang="en-US" dirty="0"/>
              <a:t>e se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administrativnih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obuhva</a:t>
            </a:r>
            <a:r>
              <a:rPr lang="hr-HR" dirty="0"/>
              <a:t>ć</a:t>
            </a:r>
            <a:r>
              <a:rPr lang="it-IT" dirty="0" err="1"/>
              <a:t>aju</a:t>
            </a:r>
            <a:r>
              <a:rPr lang="hr-HR" dirty="0"/>
              <a:t>ć</a:t>
            </a:r>
            <a:r>
              <a:rPr lang="it-IT" dirty="0"/>
              <a:t>i</a:t>
            </a:r>
            <a:r>
              <a:rPr lang="en-US" dirty="0"/>
              <a:t> gusto </a:t>
            </a:r>
            <a:r>
              <a:rPr lang="en-US" dirty="0" err="1"/>
              <a:t>naseljeno</a:t>
            </a:r>
            <a:r>
              <a:rPr lang="en-US" dirty="0"/>
              <a:t> </a:t>
            </a:r>
            <a:r>
              <a:rPr lang="en-US" dirty="0" err="1"/>
              <a:t>podru</a:t>
            </a:r>
            <a:r>
              <a:rPr lang="hr-HR" dirty="0"/>
              <a:t>č</a:t>
            </a:r>
            <a:r>
              <a:rPr lang="en-US" dirty="0"/>
              <a:t>je s ne</a:t>
            </a:r>
            <a:r>
              <a:rPr lang="hr-HR" dirty="0"/>
              <a:t>š</a:t>
            </a:r>
            <a:r>
              <a:rPr lang="en-US" dirty="0"/>
              <a:t>to </a:t>
            </a:r>
            <a:r>
              <a:rPr lang="en-US" dirty="0" err="1"/>
              <a:t>manje</a:t>
            </a:r>
            <a:r>
              <a:rPr lang="en-US" dirty="0"/>
              <a:t> od 500,000 </a:t>
            </a:r>
            <a:r>
              <a:rPr lang="en-US" dirty="0" err="1"/>
              <a:t>stanovnika</a:t>
            </a:r>
            <a:r>
              <a:rPr lang="en-US" dirty="0"/>
              <a:t>. 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1600" y="4909303"/>
            <a:ext cx="5703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Bergamo je </a:t>
            </a:r>
            <a:r>
              <a:rPr lang="en-US" dirty="0" err="1"/>
              <a:t>jako</a:t>
            </a:r>
            <a:r>
              <a:rPr lang="en-US" dirty="0"/>
              <a:t> dobro </a:t>
            </a:r>
            <a:r>
              <a:rPr lang="en-US" dirty="0" err="1"/>
              <a:t>povezan</a:t>
            </a:r>
            <a:r>
              <a:rPr lang="en-US" dirty="0"/>
              <a:t> s vi</a:t>
            </a:r>
            <a:r>
              <a:rPr lang="hr-HR" dirty="0"/>
              <a:t>š</a:t>
            </a:r>
            <a:r>
              <a:rPr lang="en-US" dirty="0"/>
              <a:t>e </a:t>
            </a:r>
            <a:r>
              <a:rPr lang="en-US" dirty="0" err="1"/>
              <a:t>europskih</a:t>
            </a:r>
            <a:r>
              <a:rPr lang="en-US" dirty="0"/>
              <a:t> </a:t>
            </a:r>
            <a:r>
              <a:rPr lang="en-US" dirty="0" err="1"/>
              <a:t>gradova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Mediteranom</a:t>
            </a:r>
            <a:r>
              <a:rPr lang="en-US" dirty="0"/>
              <a:t> </a:t>
            </a:r>
            <a:r>
              <a:rPr lang="en-US" dirty="0" err="1"/>
              <a:t>zahvaljuju</a:t>
            </a:r>
            <a:r>
              <a:rPr lang="hr-HR" dirty="0"/>
              <a:t>ć</a:t>
            </a:r>
            <a:r>
              <a:rPr lang="en-US" dirty="0" err="1"/>
              <a:t>i</a:t>
            </a:r>
            <a:r>
              <a:rPr lang="en-US" dirty="0"/>
              <a:t> Me</a:t>
            </a:r>
            <a:r>
              <a:rPr lang="it-IT" dirty="0"/>
              <a:t>đ</a:t>
            </a:r>
            <a:r>
              <a:rPr lang="en-US" dirty="0" err="1"/>
              <a:t>unarodnom</a:t>
            </a:r>
            <a:r>
              <a:rPr lang="en-US" dirty="0"/>
              <a:t> </a:t>
            </a:r>
            <a:r>
              <a:rPr lang="en-US" dirty="0" err="1"/>
              <a:t>aerodromu</a:t>
            </a:r>
            <a:r>
              <a:rPr lang="en-US" dirty="0"/>
              <a:t> “Il Caravaggio </a:t>
            </a:r>
            <a:r>
              <a:rPr lang="en-US" dirty="0" err="1"/>
              <a:t>koji</a:t>
            </a:r>
            <a:r>
              <a:rPr lang="en-US" dirty="0"/>
              <a:t> je od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hr-HR" dirty="0"/>
              <a:t>ž</a:t>
            </a:r>
            <a:r>
              <a:rPr lang="en-US" dirty="0" err="1"/>
              <a:t>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zra</a:t>
            </a:r>
            <a:r>
              <a:rPr lang="hr-HR" dirty="0"/>
              <a:t>č</a:t>
            </a:r>
            <a:r>
              <a:rPr lang="en-US" dirty="0"/>
              <a:t>ne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Ryanaira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hr-HR" dirty="0"/>
              <a:t>š</a:t>
            </a:r>
            <a:r>
              <a:rPr lang="en-US" dirty="0" err="1"/>
              <a:t>alje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letove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Bergama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obratno</a:t>
            </a:r>
            <a:r>
              <a:rPr lang="en-US" dirty="0"/>
              <a:t>.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926</Words>
  <Application>Microsoft Office PowerPoint</Application>
  <PresentationFormat>Prilagođeno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Tema di Office</vt:lpstr>
      <vt:lpstr>PowerPointova prezentacija</vt:lpstr>
      <vt:lpstr>Erasmus+ KA1 VET Learner Mobility</vt:lpstr>
      <vt:lpstr>PowerPointova prezentacija</vt:lpstr>
      <vt:lpstr>    O nama</vt:lpstr>
      <vt:lpstr>Glavne aktivnosti </vt:lpstr>
      <vt:lpstr>PowerPointova prezentacija</vt:lpstr>
      <vt:lpstr>  Područja rada</vt:lpstr>
      <vt:lpstr>PowerPointova prezentacija</vt:lpstr>
      <vt:lpstr>Gdje se nalazimo?</vt:lpstr>
      <vt:lpstr>Naša zemlja</vt:lpstr>
      <vt:lpstr>Talijanska kuhinja</vt:lpstr>
      <vt:lpstr>Organizacija obroka</vt:lpstr>
      <vt:lpstr>PowerPointova prezentacija</vt:lpstr>
      <vt:lpstr>PowerPointova prezentacija</vt:lpstr>
      <vt:lpstr>Osoblje Ikarosa </vt:lpstr>
      <vt:lpstr>          Bitni brojevi</vt:lpstr>
      <vt:lpstr>Dobrodošli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stage amber</dc:creator>
  <cp:lastModifiedBy>KNJIŽNICA</cp:lastModifiedBy>
  <cp:revision>160</cp:revision>
  <dcterms:created xsi:type="dcterms:W3CDTF">2016-06-21T08:35:23Z</dcterms:created>
  <dcterms:modified xsi:type="dcterms:W3CDTF">2016-09-22T11:23:45Z</dcterms:modified>
</cp:coreProperties>
</file>