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sr-Latn-C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horzBarState="maximized">
    <p:restoredLeft sz="15620"/>
    <p:restoredTop sz="72236" autoAdjust="0"/>
  </p:normalViewPr>
  <p:slideViewPr>
    <p:cSldViewPr>
      <p:cViewPr varScale="1">
        <p:scale>
          <a:sx n="107" d="100"/>
          <a:sy n="107" d="100"/>
        </p:scale>
        <p:origin x="-84" y="-12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61BC6C-F20B-4C3B-A39F-9E4EFA1A2E12}" type="datetimeFigureOut">
              <a:rPr lang="sr-Latn-CS" smtClean="0"/>
              <a:t>14.11.2015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9BBB41-12F3-4908-BC8C-CF3643DD2B91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61BC6C-F20B-4C3B-A39F-9E4EFA1A2E12}" type="datetimeFigureOut">
              <a:rPr lang="sr-Latn-CS" smtClean="0"/>
              <a:t>14.11.2015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9BBB41-12F3-4908-BC8C-CF3643DD2B91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61BC6C-F20B-4C3B-A39F-9E4EFA1A2E12}" type="datetimeFigureOut">
              <a:rPr lang="sr-Latn-CS" smtClean="0"/>
              <a:t>14.11.2015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9BBB41-12F3-4908-BC8C-CF3643DD2B91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61BC6C-F20B-4C3B-A39F-9E4EFA1A2E12}" type="datetimeFigureOut">
              <a:rPr lang="sr-Latn-CS" smtClean="0"/>
              <a:t>14.11.2015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9BBB41-12F3-4908-BC8C-CF3643DD2B91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61BC6C-F20B-4C3B-A39F-9E4EFA1A2E12}" type="datetimeFigureOut">
              <a:rPr lang="sr-Latn-CS" smtClean="0"/>
              <a:t>14.11.2015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9BBB41-12F3-4908-BC8C-CF3643DD2B91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61BC6C-F20B-4C3B-A39F-9E4EFA1A2E12}" type="datetimeFigureOut">
              <a:rPr lang="sr-Latn-CS" smtClean="0"/>
              <a:t>14.11.2015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9BBB41-12F3-4908-BC8C-CF3643DD2B91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61BC6C-F20B-4C3B-A39F-9E4EFA1A2E12}" type="datetimeFigureOut">
              <a:rPr lang="sr-Latn-CS" smtClean="0"/>
              <a:t>14.11.2015</a:t>
            </a:fld>
            <a:endParaRPr lang="hr-H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9BBB41-12F3-4908-BC8C-CF3643DD2B91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61BC6C-F20B-4C3B-A39F-9E4EFA1A2E12}" type="datetimeFigureOut">
              <a:rPr lang="sr-Latn-CS" smtClean="0"/>
              <a:t>14.11.2015</a:t>
            </a:fld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9BBB41-12F3-4908-BC8C-CF3643DD2B91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61BC6C-F20B-4C3B-A39F-9E4EFA1A2E12}" type="datetimeFigureOut">
              <a:rPr lang="sr-Latn-CS" smtClean="0"/>
              <a:t>14.11.2015</a:t>
            </a:fld>
            <a:endParaRPr lang="hr-H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9BBB41-12F3-4908-BC8C-CF3643DD2B91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61BC6C-F20B-4C3B-A39F-9E4EFA1A2E12}" type="datetimeFigureOut">
              <a:rPr lang="sr-Latn-CS" smtClean="0"/>
              <a:t>14.11.2015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9BBB41-12F3-4908-BC8C-CF3643DD2B91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r-H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61BC6C-F20B-4C3B-A39F-9E4EFA1A2E12}" type="datetimeFigureOut">
              <a:rPr lang="sr-Latn-CS" smtClean="0"/>
              <a:t>14.11.2015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9BBB41-12F3-4908-BC8C-CF3643DD2B91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61BC6C-F20B-4C3B-A39F-9E4EFA1A2E12}" type="datetimeFigureOut">
              <a:rPr lang="sr-Latn-CS" smtClean="0"/>
              <a:t>14.11.2015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9BBB41-12F3-4908-BC8C-CF3643DD2B91}" type="slidenum">
              <a:rPr lang="hr-HR" smtClean="0"/>
              <a:t>‹#›</a:t>
            </a:fld>
            <a:endParaRPr lang="hr-H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C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85728"/>
            <a:ext cx="7772400" cy="6143667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hr-HR" sz="15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pperplate Gothic Bold" pitchFamily="34" charset="0"/>
              </a:rPr>
              <a:t>Sveti Nikola</a:t>
            </a:r>
            <a:endParaRPr lang="hr-HR" sz="150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Copperplate Gothic Bold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4282" y="285728"/>
            <a:ext cx="8472518" cy="6357982"/>
          </a:xfrm>
        </p:spPr>
        <p:txBody>
          <a:bodyPr/>
          <a:lstStyle/>
          <a:p>
            <a:pPr>
              <a:buNone/>
            </a:pPr>
            <a:r>
              <a:rPr lang="hr-HR" b="1" dirty="0" smtClean="0">
                <a:latin typeface="BrowalliaUPC" pitchFamily="34" charset="-34"/>
                <a:cs typeface="BrowalliaUPC" pitchFamily="34" charset="-34"/>
              </a:rPr>
              <a:t>Sveti Nikola </a:t>
            </a:r>
            <a:r>
              <a:rPr lang="hr-HR" dirty="0" smtClean="0">
                <a:latin typeface="BrowalliaUPC" pitchFamily="34" charset="-34"/>
                <a:cs typeface="BrowalliaUPC" pitchFamily="34" charset="-34"/>
              </a:rPr>
              <a:t>(Patara,15.ožujka 270.-Mira,6.prosinca 343.),biskup,svetac,zaštitnik djece i pomoraca.</a:t>
            </a:r>
          </a:p>
          <a:p>
            <a:pPr>
              <a:buNone/>
            </a:pPr>
            <a:endParaRPr lang="hr-HR" b="1" dirty="0">
              <a:latin typeface="BrowalliaUPC" pitchFamily="34" charset="-34"/>
              <a:cs typeface="BrowalliaUPC" pitchFamily="34" charset="-34"/>
            </a:endParaRPr>
          </a:p>
        </p:txBody>
      </p:sp>
      <p:pic>
        <p:nvPicPr>
          <p:cNvPr id="4" name="Picture 3" descr="200px-Icon_03030_Svt._Nikolaj_s_zhitiem._Konec_XV_-_nachalo_XVI_v._Polsha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43438" y="2285992"/>
            <a:ext cx="2639778" cy="3576899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pic>
        <p:nvPicPr>
          <p:cNvPr id="6" name="Picture 5" descr="images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28662" y="2500306"/>
            <a:ext cx="2475864" cy="2357454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71414"/>
            <a:ext cx="8686800" cy="6786586"/>
          </a:xfrm>
        </p:spPr>
        <p:txBody>
          <a:bodyPr/>
          <a:lstStyle/>
          <a:p>
            <a:pPr>
              <a:buNone/>
            </a:pPr>
            <a:r>
              <a:rPr lang="hr-HR" b="1" dirty="0" smtClean="0">
                <a:latin typeface="BrowalliaUPC" pitchFamily="34" charset="-34"/>
                <a:cs typeface="BrowalliaUPC" pitchFamily="34" charset="-34"/>
              </a:rPr>
              <a:t>ŽIVOTOPIS</a:t>
            </a:r>
          </a:p>
          <a:p>
            <a:pPr>
              <a:buNone/>
            </a:pPr>
            <a:r>
              <a:rPr lang="hr-HR" dirty="0" smtClean="0">
                <a:latin typeface="BrowalliaUPC" pitchFamily="34" charset="-34"/>
                <a:cs typeface="BrowalliaUPC" pitchFamily="34" charset="-34"/>
              </a:rPr>
              <a:t>Rođen je u gradu Patari u Maloj Aziji,u pokrajini Liciji u 3.stoljeću.Imao je bogate roditelje koji dulje vrijeme nisu mogli imati djece,pa su od Boga izmolili malog Nikolu koji je po stricu biskupu Miri,nažalost njegovi roditelji ubrzo umiru i Nikola ostaje sam.Postaje svećenik želeći širiti ljubav i dobrotu.Uskoro mu umire stric,biskup Mire,i svi misle da će ga Nikola naslijediti.No,on skroman i u strahu od te časti bježi u Palestinu gdje živi samačkim životom.Vraća se za nekoliko godina upravo kad umire biskup,nasljednik njegova strica.Ovaj puta nije mogao pobjeći te postaje biskup.Od tada noći provodi moleći,a dane pomažući nevoljnima i šireći vjeru.</a:t>
            </a:r>
          </a:p>
          <a:p>
            <a:pPr>
              <a:buNone/>
            </a:pPr>
            <a:endParaRPr lang="hr-HR" b="1" dirty="0">
              <a:latin typeface="BrowalliaUPC" pitchFamily="34" charset="-34"/>
              <a:cs typeface="BrowalliaUPC" pitchFamily="34" charset="-34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sveti-nikola2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928794" y="500042"/>
            <a:ext cx="5214974" cy="5814695"/>
          </a:xfrm>
          <a:prstGeom prst="rect">
            <a:avLst/>
          </a:prstGeom>
          <a:solidFill>
            <a:srgbClr val="000000">
              <a:shade val="95000"/>
            </a:srgbClr>
          </a:solidFill>
          <a:ln w="444500" cap="sq">
            <a:solidFill>
              <a:srgbClr val="000000"/>
            </a:solidFill>
            <a:miter lim="800000"/>
          </a:ln>
          <a:effectLst>
            <a:outerShdw blurRad="254000" dist="190500" dir="2700000" sy="90000" algn="bl" rotWithShape="0">
              <a:srgbClr val="000000">
                <a:alpha val="40000"/>
              </a:srgbClr>
            </a:outerShdw>
          </a:effec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4282" y="357166"/>
            <a:ext cx="8472518" cy="6357982"/>
          </a:xfrm>
        </p:spPr>
        <p:txBody>
          <a:bodyPr/>
          <a:lstStyle/>
          <a:p>
            <a:pPr>
              <a:buNone/>
            </a:pPr>
            <a:r>
              <a:rPr lang="hr-HR" dirty="0" smtClean="0">
                <a:latin typeface="BrowalliaUPC" pitchFamily="34" charset="-34"/>
                <a:cs typeface="BrowalliaUPC" pitchFamily="34" charset="-34"/>
              </a:rPr>
              <a:t>Prema narodnom vjerovanju,činio je i čudesa.Poput Isusa smiruje uzbrkano more i zato je zaštinik mornara.Svojim blagoslovom ozdravlja dijete kojem je zapela riblja kost u grlu,te ga nazivamo i zaštitnikom djece.U svom životu uvijek se borio protiv nepravde i za ljubav prema bližnjemu u kojemu je prepoznavao Boga.Iscrpljen pokorom i poslovima umire 6.prosinca 327.godine te je pokopan u Miri,gdje se i danas nalazi sarkofag u koji je nekoć bilo položeno njegovo tijelo.Zbog turskih osvajanja tijelo mu je preneseno u talijanski grad Bari gdje se i danas nalaze njegove relikvije.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nikola_232828S1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00034" y="428604"/>
            <a:ext cx="5429288" cy="2714644"/>
          </a:xfrm>
        </p:spPr>
      </p:pic>
      <p:pic>
        <p:nvPicPr>
          <p:cNvPr id="5" name="Picture 4" descr="Sveti_Nikola_biskup_vjeronauk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0034" y="3500438"/>
            <a:ext cx="2311400" cy="3187700"/>
          </a:xfrm>
          <a:prstGeom prst="rect">
            <a:avLst/>
          </a:prstGeom>
        </p:spPr>
      </p:pic>
      <p:pic>
        <p:nvPicPr>
          <p:cNvPr id="6" name="Picture 5" descr="Sveti-Nikola-pjesme-i-običaji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14678" y="3857628"/>
            <a:ext cx="4659515" cy="2638432"/>
          </a:xfrm>
          <a:prstGeom prst="rect">
            <a:avLst/>
          </a:prstGeom>
        </p:spPr>
      </p:pic>
      <p:pic>
        <p:nvPicPr>
          <p:cNvPr id="7" name="Picture 6" descr="thumb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286512" y="428604"/>
            <a:ext cx="2419069" cy="3071834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57</TotalTime>
  <Words>207</Words>
  <Application>Microsoft Office PowerPoint</Application>
  <PresentationFormat>On-screen Show (4:3)</PresentationFormat>
  <Paragraphs>5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Sveti Nikola</vt:lpstr>
      <vt:lpstr>Slide 2</vt:lpstr>
      <vt:lpstr>Slide 3</vt:lpstr>
      <vt:lpstr>Slide 4</vt:lpstr>
      <vt:lpstr>Slide 5</vt:lpstr>
      <vt:lpstr>Slide 6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Sveti Nikola</dc:title>
  <dc:creator>User</dc:creator>
  <cp:lastModifiedBy>User</cp:lastModifiedBy>
  <cp:revision>6</cp:revision>
  <dcterms:created xsi:type="dcterms:W3CDTF">2015-11-14T13:18:57Z</dcterms:created>
  <dcterms:modified xsi:type="dcterms:W3CDTF">2015-11-14T14:16:44Z</dcterms:modified>
</cp:coreProperties>
</file>