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67" r:id="rId3"/>
    <p:sldId id="266" r:id="rId4"/>
    <p:sldId id="270" r:id="rId5"/>
    <p:sldId id="268" r:id="rId6"/>
    <p:sldId id="271" r:id="rId7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660033"/>
    <a:srgbClr val="FF3300"/>
    <a:srgbClr val="660066"/>
    <a:srgbClr val="FF33CC"/>
    <a:srgbClr val="800000"/>
    <a:srgbClr val="FFCC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28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66B72-7D69-4DC6-A3F8-964A9FA638EC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96814-07FA-4708-A8B0-359F744CE5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1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96814-07FA-4708-A8B0-359F744CE5A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41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D72784-6518-45C9-A5C2-B79010183FF6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B9E2E-3E15-47B3-8831-C8BE3ABDBD2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A8312-C9A8-4064-9A97-10F581880A3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3B7D5C4-9729-47C8-9689-A8BACF52B80C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345121-43F5-485C-83A9-A29CB89E5740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41C4B8E5-5CCE-459A-B82E-F0F77812BB2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255D7272-0E70-4AF7-B31A-EE83D9F294D3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09D6F2C-AE34-47EA-ACB2-538141A9F4E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5EF3826-D988-43C2-82B9-9D481D645E30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897B929-06E8-4485-B2B4-7E287EA7454A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pPr>
              <a:defRPr/>
            </a:pPr>
            <a:fld id="{3E0AC038-BDE2-461B-9523-F3479682AB9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1A5E912-7C29-4FE3-AE0B-CCCCE9EAC3E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539552" y="1412776"/>
            <a:ext cx="54671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6600" dirty="0" smtClean="0">
                <a:latin typeface="Cooper Black" panose="0208090404030B020404" pitchFamily="18" charset="0"/>
              </a:rPr>
              <a:t>KORIZMA</a:t>
            </a:r>
            <a:endParaRPr lang="en-GB" sz="6600" dirty="0">
              <a:latin typeface="Cooper Black" panose="0208090404030B0204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79880" y="3984476"/>
            <a:ext cx="4500563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Korizma je vrijeme priprave za najveći kršćanski blagdan – USKRS</a:t>
            </a: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94131" y="532235"/>
            <a:ext cx="5072063" cy="23082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hr-HR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Korizma traje 40 dana </a:t>
            </a:r>
            <a:r>
              <a:rPr lang="hr-HR" altLang="en-US" sz="3600" i="1" dirty="0">
                <a:solidFill>
                  <a:schemeClr val="bg1"/>
                </a:solidFill>
              </a:rPr>
              <a:t>(Isus je boravio u pustinji 40 dana gdje ga je đavao iskušavao)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76672"/>
            <a:ext cx="2592288" cy="329572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68" y="3984476"/>
            <a:ext cx="2746032" cy="2541244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214313"/>
            <a:ext cx="2557462" cy="3924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2987825" y="332656"/>
            <a:ext cx="5976168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hr-HR" sz="48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PEPELNICA ILI</a:t>
            </a:r>
          </a:p>
          <a:p>
            <a:pPr algn="ctr">
              <a:defRPr/>
            </a:pPr>
            <a:r>
              <a:rPr lang="hr-HR" sz="48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ČISTA SRIJEDA</a:t>
            </a:r>
            <a:endParaRPr lang="en-US" sz="48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055" y="2073276"/>
            <a:ext cx="59769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Pepelnica je početak korizmenog vremena. To je dan pokore, razmišljanja, nemrsa i posta. Na blagdan Pepelnice, svećenik posipa kršćane pepelom uz riječi: </a:t>
            </a:r>
            <a:r>
              <a:rPr lang="vi-VN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„Spomeni se čovječe da si prah i da ćeš se u prah pretvoriti.“</a:t>
            </a:r>
            <a:r>
              <a:rPr lang="vi-V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(lat: </a:t>
            </a:r>
            <a:r>
              <a:rPr lang="vi-VN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Memento homo, quia pulvis es, et in pulverem reverteris</a:t>
            </a:r>
            <a:r>
              <a:rPr lang="vi-V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ili </a:t>
            </a:r>
            <a:r>
              <a:rPr lang="vi-VN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„Obratite se i vjerujte Evanđelju!“</a:t>
            </a:r>
            <a:endParaRPr lang="hr-H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" y="714375"/>
            <a:ext cx="885825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3200" dirty="0">
                <a:solidFill>
                  <a:schemeClr val="bg1"/>
                </a:solidFill>
              </a:rPr>
              <a:t>U vrijeme korizme svećenik nosi misno ruho </a:t>
            </a:r>
            <a:r>
              <a:rPr lang="hr-HR" sz="3200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LJUBIČASTE</a:t>
            </a:r>
            <a:r>
              <a:rPr lang="hr-HR" sz="3200" dirty="0"/>
              <a:t> </a:t>
            </a:r>
            <a:r>
              <a:rPr lang="hr-HR" sz="3200" dirty="0">
                <a:solidFill>
                  <a:schemeClr val="bg1"/>
                </a:solidFill>
              </a:rPr>
              <a:t>boje</a:t>
            </a:r>
          </a:p>
        </p:txBody>
      </p:sp>
      <p:pic>
        <p:nvPicPr>
          <p:cNvPr id="18435" name="Picture 3" descr="C:\Users\Martin\Desktop\image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92288"/>
            <a:ext cx="3227338" cy="445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C:\Users\Martin\Desktop\index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290" y="2649269"/>
            <a:ext cx="2744787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07504" y="116632"/>
            <a:ext cx="5150946" cy="2999826"/>
          </a:xfrm>
          <a:prstGeom prst="roundRect">
            <a:avLst>
              <a:gd name="adj" fmla="val 4624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translucentPowder">
            <a:bevelT h="635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Najpoznatija i najraširenija pobožnost u korizmi je pobožnost KRIŽNOG PUTA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51920" y="3284984"/>
            <a:ext cx="5150946" cy="3398864"/>
          </a:xfrm>
          <a:prstGeom prst="roundRect">
            <a:avLst>
              <a:gd name="adj" fmla="val 4624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translucentPowder">
            <a:bevelT h="635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Križni put je molitva i razmišljanje o posljednjim satima Isusovog života na zemlji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24128" y="116632"/>
            <a:ext cx="3278738" cy="2999826"/>
          </a:xfrm>
          <a:prstGeom prst="roundRect">
            <a:avLst>
              <a:gd name="adj" fmla="val 4624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translucentPowder">
            <a:bevelT h="635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Križni put ima 14 postaja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7504" y="3317384"/>
            <a:ext cx="3278738" cy="3366464"/>
          </a:xfrm>
          <a:prstGeom prst="roundRect">
            <a:avLst>
              <a:gd name="adj" fmla="val 4624"/>
            </a:avLst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translucentPowder">
            <a:bevelT h="635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LATINSKI:</a:t>
            </a:r>
          </a:p>
          <a:p>
            <a:pPr algn="ctr">
              <a:defRPr/>
            </a:pPr>
            <a:r>
              <a:rPr lang="hr-H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Via crucis ili via dolorosa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765699" y="692696"/>
            <a:ext cx="58326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solidFill>
                  <a:schemeClr val="bg1"/>
                </a:solidFill>
              </a:rPr>
              <a:t>Cvjetnica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ili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Nedjelja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Muke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Gospodnje</a:t>
            </a:r>
            <a:r>
              <a:rPr lang="en-GB" sz="3200" dirty="0">
                <a:solidFill>
                  <a:schemeClr val="bg1"/>
                </a:solidFill>
              </a:rPr>
              <a:t> je </a:t>
            </a:r>
            <a:r>
              <a:rPr lang="en-GB" sz="3200" dirty="0" err="1">
                <a:solidFill>
                  <a:schemeClr val="bg1"/>
                </a:solidFill>
              </a:rPr>
              <a:t>kršćanski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blagdan</a:t>
            </a:r>
            <a:r>
              <a:rPr lang="en-GB" sz="3200" dirty="0">
                <a:solidFill>
                  <a:schemeClr val="bg1"/>
                </a:solidFill>
              </a:rPr>
              <a:t>, </a:t>
            </a:r>
            <a:r>
              <a:rPr lang="en-GB" sz="3200" dirty="0" err="1">
                <a:solidFill>
                  <a:schemeClr val="bg1"/>
                </a:solidFill>
              </a:rPr>
              <a:t>slavi</a:t>
            </a:r>
            <a:r>
              <a:rPr lang="en-GB" sz="3200" dirty="0">
                <a:solidFill>
                  <a:schemeClr val="bg1"/>
                </a:solidFill>
              </a:rPr>
              <a:t> se u </a:t>
            </a:r>
            <a:r>
              <a:rPr lang="en-GB" sz="3200" dirty="0" err="1">
                <a:solidFill>
                  <a:schemeClr val="bg1"/>
                </a:solidFill>
              </a:rPr>
              <a:t>nedjelju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prije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Uskrsa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Pravokutnik 2"/>
          <p:cNvSpPr/>
          <p:nvPr/>
        </p:nvSpPr>
        <p:spPr>
          <a:xfrm>
            <a:off x="254236" y="3397636"/>
            <a:ext cx="43204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/>
                </a:solidFill>
              </a:rPr>
              <a:t>Cvjetnica je uvod u Veliki tjedan. 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716" y="3717032"/>
            <a:ext cx="4340200" cy="287538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721892"/>
            <a:ext cx="2253484" cy="2707107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98" y="4941168"/>
            <a:ext cx="2916325" cy="165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3815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17</TotalTime>
  <Words>168</Words>
  <Application>Microsoft Office PowerPoint</Application>
  <PresentationFormat>Prikaz na zaslonu (4:3)</PresentationFormat>
  <Paragraphs>15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BlackTie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marijan lanosovic</dc:creator>
  <cp:lastModifiedBy>INFO-IOS</cp:lastModifiedBy>
  <cp:revision>4</cp:revision>
  <dcterms:created xsi:type="dcterms:W3CDTF">2017-02-23T13:16:31Z</dcterms:created>
  <dcterms:modified xsi:type="dcterms:W3CDTF">2017-03-31T11:55:29Z</dcterms:modified>
</cp:coreProperties>
</file>