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0273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884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2856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9652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6013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8762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2158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9632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6581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2057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8468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3984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7414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5010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7729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2672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1262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D348F6A-5581-436A-9E63-EC4CFBE6A11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F7025C5-1022-43F4-93A2-163BE79AB1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292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Badnjak i </a:t>
            </a:r>
            <a:r>
              <a:rPr lang="hr-HR" b="1" dirty="0">
                <a:solidFill>
                  <a:schemeClr val="bg1"/>
                </a:solidFill>
              </a:rPr>
              <a:t>B</a:t>
            </a:r>
            <a:r>
              <a:rPr lang="hr-HR" b="1" dirty="0" smtClean="0">
                <a:solidFill>
                  <a:schemeClr val="bg1"/>
                </a:solidFill>
              </a:rPr>
              <a:t>ožić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chemeClr val="bg1"/>
                </a:solidFill>
              </a:rPr>
              <a:t>Automehatroničari</a:t>
            </a:r>
            <a:r>
              <a:rPr lang="hr-HR" b="1" dirty="0" smtClean="0">
                <a:solidFill>
                  <a:schemeClr val="bg1"/>
                </a:solidFill>
              </a:rPr>
              <a:t> 1.c</a:t>
            </a:r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16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b="1" dirty="0">
                <a:solidFill>
                  <a:schemeClr val="bg1"/>
                </a:solidFill>
              </a:rPr>
              <a:t>B</a:t>
            </a:r>
            <a:r>
              <a:rPr lang="hr-HR" sz="4400" b="1" dirty="0" smtClean="0">
                <a:solidFill>
                  <a:schemeClr val="bg1"/>
                </a:solidFill>
              </a:rPr>
              <a:t>adnjak</a:t>
            </a:r>
            <a:endParaRPr lang="hr-HR" sz="4400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/>
              <a:t>Badnjak</a:t>
            </a:r>
            <a:r>
              <a:rPr lang="hr-HR" sz="2400" dirty="0"/>
              <a:t>, </a:t>
            </a:r>
            <a:r>
              <a:rPr lang="hr-HR" sz="2400" b="1" dirty="0"/>
              <a:t>Badnji dan</a:t>
            </a:r>
            <a:r>
              <a:rPr lang="hr-HR" sz="2400" dirty="0"/>
              <a:t> ili </a:t>
            </a:r>
            <a:r>
              <a:rPr lang="hr-HR" sz="2400" b="1" dirty="0"/>
              <a:t>Badnja večer</a:t>
            </a:r>
            <a:r>
              <a:rPr lang="hr-HR" sz="2400" dirty="0"/>
              <a:t> je naziv </a:t>
            </a:r>
            <a:r>
              <a:rPr lang="hr-HR" sz="2400" dirty="0" smtClean="0"/>
              <a:t>dana</a:t>
            </a:r>
            <a:r>
              <a:rPr lang="hr-HR" sz="2400" dirty="0"/>
              <a:t> prije Božića u kršćanskom </a:t>
            </a:r>
            <a:r>
              <a:rPr lang="hr-HR" sz="2400" dirty="0" smtClean="0"/>
              <a:t>kalendaru.</a:t>
            </a:r>
            <a:endParaRPr lang="hr-HR" sz="2400" dirty="0" smtClean="0"/>
          </a:p>
          <a:p>
            <a:r>
              <a:rPr lang="hr-HR" sz="2400" dirty="0"/>
              <a:t>Ovo je dan prije Božića, dan kada se slavi rođenje Isusa Krista. </a:t>
            </a:r>
            <a:endParaRPr lang="hr-HR" sz="2400" dirty="0" smtClean="0"/>
          </a:p>
          <a:p>
            <a:r>
              <a:rPr lang="hr-HR" sz="2400" dirty="0" smtClean="0"/>
              <a:t>"</a:t>
            </a:r>
            <a:r>
              <a:rPr lang="hr-HR" sz="2400" dirty="0"/>
              <a:t>Badnjak" je također ime za drvo koje se pali na ognjištu za Badnjak.</a:t>
            </a:r>
            <a:r>
              <a:rPr lang="hr-H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38227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75" y="2123953"/>
            <a:ext cx="6373077" cy="4001950"/>
          </a:xfrm>
        </p:spPr>
      </p:pic>
    </p:spTree>
    <p:extLst>
      <p:ext uri="{BB962C8B-B14F-4D97-AF65-F5344CB8AC3E}">
        <p14:creationId xmlns:p14="http://schemas.microsoft.com/office/powerpoint/2010/main" val="1051213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>
                <a:solidFill>
                  <a:schemeClr val="bg1"/>
                </a:solidFill>
              </a:rPr>
              <a:t>B</a:t>
            </a:r>
            <a:r>
              <a:rPr lang="hr-HR" sz="4400" b="1" dirty="0" smtClean="0">
                <a:solidFill>
                  <a:schemeClr val="bg1"/>
                </a:solidFill>
              </a:rPr>
              <a:t>ožić</a:t>
            </a:r>
            <a:endParaRPr lang="hr-HR" sz="4400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Božić</a:t>
            </a:r>
            <a:r>
              <a:rPr lang="hr-HR" sz="2400" dirty="0"/>
              <a:t> je kršćanski praznik koji proslavlja rođenje Isusa </a:t>
            </a:r>
            <a:r>
              <a:rPr lang="hr-HR" sz="2400" dirty="0" smtClean="0"/>
              <a:t>Krista.</a:t>
            </a:r>
            <a:endParaRPr lang="hr-HR" sz="2400" dirty="0" smtClean="0"/>
          </a:p>
          <a:p>
            <a:r>
              <a:rPr lang="hr-HR" sz="2400" dirty="0" smtClean="0"/>
              <a:t>Božić slavimo </a:t>
            </a:r>
            <a:r>
              <a:rPr lang="hr-HR" sz="2400" dirty="0" smtClean="0"/>
              <a:t>25. prosinca</a:t>
            </a:r>
            <a:r>
              <a:rPr lang="hr-HR" sz="2400" dirty="0" smtClean="0"/>
              <a:t>.</a:t>
            </a:r>
          </a:p>
          <a:p>
            <a:r>
              <a:rPr lang="hr-HR" sz="2400" dirty="0"/>
              <a:t>Riječ </a:t>
            </a:r>
            <a:r>
              <a:rPr lang="hr-HR" sz="2400" dirty="0"/>
              <a:t>B</a:t>
            </a:r>
            <a:r>
              <a:rPr lang="hr-HR" sz="2400" dirty="0" smtClean="0"/>
              <a:t>ožić </a:t>
            </a:r>
            <a:r>
              <a:rPr lang="hr-HR" sz="2400" dirty="0"/>
              <a:t>zapravo je umanjenica riječi Bog, a potom je preuzeta kao naziv praznika te označava da se na taj dan rodio </a:t>
            </a:r>
            <a:r>
              <a:rPr lang="hr-HR" sz="2400" dirty="0" smtClean="0"/>
              <a:t>Isus Krist.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22682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45" y="2603500"/>
            <a:ext cx="6073422" cy="3416300"/>
          </a:xfrm>
        </p:spPr>
      </p:pic>
    </p:spTree>
    <p:extLst>
      <p:ext uri="{BB962C8B-B14F-4D97-AF65-F5344CB8AC3E}">
        <p14:creationId xmlns:p14="http://schemas.microsoft.com/office/powerpoint/2010/main" val="2490396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8" y="79553"/>
            <a:ext cx="10532225" cy="6778447"/>
          </a:xfrm>
        </p:spPr>
      </p:pic>
    </p:spTree>
    <p:extLst>
      <p:ext uri="{BB962C8B-B14F-4D97-AF65-F5344CB8AC3E}">
        <p14:creationId xmlns:p14="http://schemas.microsoft.com/office/powerpoint/2010/main" val="1595163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</TotalTime>
  <Words>11</Words>
  <Application>Microsoft Office PowerPoint</Application>
  <PresentationFormat>Široki zaslon</PresentationFormat>
  <Paragraphs>11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Soba za sastanke za ion</vt:lpstr>
      <vt:lpstr>Badnjak i Božić</vt:lpstr>
      <vt:lpstr>Badnjak</vt:lpstr>
      <vt:lpstr>PowerPoint prezentacija</vt:lpstr>
      <vt:lpstr>Božić</vt:lpstr>
      <vt:lpstr>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Badnjak i božić</dc:title>
  <dc:creator>Korisnik</dc:creator>
  <cp:lastModifiedBy>10VPROFESOR</cp:lastModifiedBy>
  <cp:revision>5</cp:revision>
  <dcterms:created xsi:type="dcterms:W3CDTF">2022-12-16T14:56:02Z</dcterms:created>
  <dcterms:modified xsi:type="dcterms:W3CDTF">2022-12-22T14:12:06Z</dcterms:modified>
</cp:coreProperties>
</file>