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1" r:id="rId4"/>
    <p:sldId id="263" r:id="rId5"/>
    <p:sldId id="265" r:id="rId6"/>
    <p:sldId id="266" r:id="rId7"/>
    <p:sldId id="267" r:id="rId8"/>
    <p:sldId id="269" r:id="rId9"/>
    <p:sldId id="270" r:id="rId10"/>
    <p:sldId id="273" r:id="rId11"/>
    <p:sldId id="272" r:id="rId12"/>
    <p:sldId id="275" r:id="rId13"/>
    <p:sldId id="277" r:id="rId14"/>
    <p:sldId id="279" r:id="rId15"/>
    <p:sldId id="281" r:id="rId16"/>
    <p:sldId id="283" r:id="rId17"/>
    <p:sldId id="285" r:id="rId18"/>
    <p:sldId id="287" r:id="rId19"/>
    <p:sldId id="289" r:id="rId20"/>
    <p:sldId id="291" r:id="rId2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B54BF-159D-4E3D-B32A-9CD3F5E739F9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C2AE3-AA9C-41FC-B0DB-2B55657BE6FA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smtClean="0"/>
              <a:t>Naselje iz ptičje perspektive</a:t>
            </a:r>
          </a:p>
        </p:txBody>
      </p:sp>
      <p:sp>
        <p:nvSpPr>
          <p:cNvPr id="5939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427C85-DCB1-46DE-A2DD-2E5892183482}" type="slidenum">
              <a:rPr lang="hr-H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9DCA7-C2F7-43D9-BE7B-4A6C01842F8A}" type="datetimeFigureOut">
              <a:rPr lang="hr-HR" smtClean="0"/>
              <a:t>7.10.2011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276F9-CFE7-47F3-9A41-D8B17664B2EA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/>
              <a:t>STUDIJSKO PUTOVANJE U NJEMAČKU</a:t>
            </a:r>
            <a:br>
              <a:rPr lang="hr-HR" dirty="0" smtClean="0"/>
            </a:br>
            <a:r>
              <a:rPr lang="hr-HR" dirty="0" smtClean="0"/>
              <a:t>Projekt :automehatroničar</a:t>
            </a:r>
            <a:endParaRPr lang="hr-HR" dirty="0"/>
          </a:p>
        </p:txBody>
      </p:sp>
      <p:sp>
        <p:nvSpPr>
          <p:cNvPr id="2051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smtClean="0"/>
              <a:t>Pogled iz zrakoplova</a:t>
            </a:r>
          </a:p>
          <a:p>
            <a:pPr eaLnBrk="1" hangingPunct="1"/>
            <a:endParaRPr lang="hr-HR" smtClean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979712" y="2132856"/>
            <a:ext cx="5724128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lika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kstniOkvir 2"/>
          <p:cNvSpPr txBox="1">
            <a:spLocks noChangeArrowheads="1"/>
          </p:cNvSpPr>
          <p:nvPr/>
        </p:nvSpPr>
        <p:spPr bwMode="auto">
          <a:xfrm>
            <a:off x="1258888" y="620713"/>
            <a:ext cx="3303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Posjet obrtničkoj komori Dresden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0"/>
            <a:ext cx="730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lika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kstniOkvir 1"/>
          <p:cNvSpPr txBox="1">
            <a:spLocks noChangeArrowheads="1"/>
          </p:cNvSpPr>
          <p:nvPr/>
        </p:nvSpPr>
        <p:spPr bwMode="auto">
          <a:xfrm>
            <a:off x="1476375" y="549275"/>
            <a:ext cx="3246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Razvoj energetski neovisnog sela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lika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188" y="890588"/>
            <a:ext cx="7956550" cy="5967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5" name="TekstniOkvir 2"/>
          <p:cNvSpPr txBox="1">
            <a:spLocks noChangeArrowheads="1"/>
          </p:cNvSpPr>
          <p:nvPr/>
        </p:nvSpPr>
        <p:spPr bwMode="auto">
          <a:xfrm>
            <a:off x="1116013" y="220663"/>
            <a:ext cx="2303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solidFill>
                  <a:srgbClr val="FF0000"/>
                </a:solidFill>
              </a:rPr>
              <a:t>Iz ptičje perspektive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uka\Pictures\2011-09-26\SLIKE NJEMAČKA\IMG_1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lika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277938"/>
            <a:ext cx="76327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kstniOkvir 4"/>
          <p:cNvSpPr txBox="1">
            <a:spLocks noChangeArrowheads="1"/>
          </p:cNvSpPr>
          <p:nvPr/>
        </p:nvSpPr>
        <p:spPr bwMode="auto">
          <a:xfrm>
            <a:off x="1331913" y="476250"/>
            <a:ext cx="654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Posjet  obrazovnom centru za zanimanja u elektrotehnici   - Dresden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04813"/>
            <a:ext cx="799306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lika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kstniOkvir 1"/>
          <p:cNvSpPr txBox="1">
            <a:spLocks noChangeArrowheads="1"/>
          </p:cNvSpPr>
          <p:nvPr/>
        </p:nvSpPr>
        <p:spPr bwMode="auto">
          <a:xfrm>
            <a:off x="900113" y="476250"/>
            <a:ext cx="4203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Laboratorij za instalatere antenskih sustava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lika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4613"/>
            <a:ext cx="7920037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lika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836613"/>
            <a:ext cx="9123362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kstniOkvir 4"/>
          <p:cNvSpPr txBox="1">
            <a:spLocks noChangeArrowheads="1"/>
          </p:cNvSpPr>
          <p:nvPr/>
        </p:nvSpPr>
        <p:spPr bwMode="auto">
          <a:xfrm>
            <a:off x="1331913" y="404813"/>
            <a:ext cx="222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Posjet    VW  tvornici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504" y="116632"/>
            <a:ext cx="8928992" cy="6480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40</Words>
  <Application>Microsoft Office PowerPoint</Application>
  <PresentationFormat>On-screen Show (4:3)</PresentationFormat>
  <Paragraphs>10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STUDIJSKO PUTOVANJE U NJEMAČKU Projekt :automehatroničar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STUDIJSKO PUTOVANJE U NJEMAČKU Projekt :automehatroničar</dc:title>
  <dc:creator>Luka</dc:creator>
  <cp:lastModifiedBy>Luka</cp:lastModifiedBy>
  <cp:revision>2</cp:revision>
  <dcterms:created xsi:type="dcterms:W3CDTF">2011-10-07T17:45:52Z</dcterms:created>
  <dcterms:modified xsi:type="dcterms:W3CDTF">2011-10-07T17:59:58Z</dcterms:modified>
</cp:coreProperties>
</file>