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C63E3-F615-4340-AF1D-1F124CE9D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VAŽNOST OBRAZOVANJA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89584D-2F5F-7E4B-B4ED-875731924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Nikolina Miljak</a:t>
            </a:r>
          </a:p>
          <a:p>
            <a:r>
              <a:rPr lang="hr-HR"/>
              <a:t>Lana Šarac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379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4BA9BE-3E0B-FE45-987F-E8D0F883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11534D-2D16-504B-935B-1E15C616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Važnost cjeloživotnog učenja osobito se ističe u vrijeme gospodarske krize, smanjenoj ponudi poslova te sve većoj potražnji slobodnih radnih mjesta. Neprekidnim učenjem pojedinac povećava svoju konkurentnost, zapošljivost i uključuje se u sve aspekte društvenog života.</a:t>
            </a:r>
          </a:p>
          <a:p>
            <a:r>
              <a:rPr lang="hr-HR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Obrazovanje obuhvaća organizirano učenje koje se odvija kroz obrazovne institucije, a učenje je širi koncept koji uključuje nenamjerno, spontano stjecanje znanja kroz životne situacije i okolnosti.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F6E7F9A-D254-2341-9948-5BD8B3A62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2" y="4464843"/>
            <a:ext cx="3305175" cy="19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50E64E-000B-8049-9EE2-A85AF6E8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Formalno obrazovanje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F76CA4-F80A-E34E-A82C-3713336A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obrazovanje koje se provodi u različitim akreditiranim obrazovnim institucijama prema odobrenim programima, nakon čega se stječu priznate diplome i kvalifikacije.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5EEF9F0-5F8B-CE49-91F1-D03AB7D1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56" y="3712370"/>
            <a:ext cx="3940969" cy="24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B4B99-EEB4-AD49-BE62-17253471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Neformalno obrazovanje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883E37-6C20-9744-BCFF-437195E2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odnosi se na obrazovanje koje ne dovodi do stjecanja novih kvalifikacija (diploma ili napredovanja na kvalifikacijskoj ljestvici). 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A6F9326-B064-F44F-A71F-C7D61744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417219" cy="28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67EEDC-DE80-4546-997B-90211074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Informalno obrazovanje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EA0DF4-7232-434E-9B7C-35920FDE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učenje koje nastaje iz dnevnih aktivnosti vezanih uz posao, obitelj, prijatelje. Odnosno nenamjerno 'životno' učenje.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0F4CF45-B7A6-2443-8C94-F0F4C541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9" y="3958286"/>
            <a:ext cx="3474244" cy="2447278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D9A26BB1-40CE-E44C-9A3B-7ABA253F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0"/>
            <a:ext cx="5155407" cy="31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7A31A9-C2DD-904E-9959-933D1C00B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KRAJ!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B01571-5026-F44B-977B-277961E4C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Hvala na pozornosti!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E838C-1975-2C4B-8992-514B1EDB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Zašto je obrazovanje tako važno?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FB9833-C053-B04D-921D-642F7DEF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solidFill>
                  <a:srgbClr val="333333"/>
                </a:solidFill>
                <a:effectLst/>
                <a:latin typeface="titilliumregular"/>
              </a:rPr>
              <a:t>Obrazovanje nam pruža mogućnost razvijanja osobnosti, osjećaja za dobro i loše, istinito i lažno, pravedno i nepravedno.</a:t>
            </a:r>
          </a:p>
          <a:p>
            <a:r>
              <a:rPr lang="hr-HR" b="0" i="0">
                <a:solidFill>
                  <a:srgbClr val="333333"/>
                </a:solidFill>
                <a:effectLst/>
                <a:latin typeface="titilliumregular"/>
              </a:rPr>
              <a:t> Obrazovanje je u isto vrijeme i društveni proces i najbolji pokazatelj njegove uspješnosti. Ono nikad ne dospijeva do svoga potpunog kraja, nego predstavlja put za ostvarivanje svih vrijednosti.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14EBEF1-5B8B-2D4F-A65A-3DDF832F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07" y="4076700"/>
            <a:ext cx="3683000" cy="24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7EEEC1-1801-5F4F-B16D-B9A44D66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C67E12-ACB3-3D40-A544-36A9C3819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latin typeface="Raleway"/>
              </a:rPr>
              <a:t>Obrazovanje </a:t>
            </a:r>
            <a:r>
              <a:rPr lang="hr-HR" b="0" i="0">
                <a:effectLst/>
                <a:latin typeface="Raleway"/>
              </a:rPr>
              <a:t>je sustav kroz koji stječemo znanje. To znanje nam daje informacije, teoretsko ili praktično razumijevanje specifičnog područja koje se tiče naše stvarnosti. </a:t>
            </a:r>
          </a:p>
          <a:p>
            <a:r>
              <a:rPr lang="hr-HR" b="0" i="0">
                <a:effectLst/>
                <a:latin typeface="Raleway"/>
              </a:rPr>
              <a:t>Obrazovanje nas uči ne samo o znanju, već io vrijednostima, navikama, uvjerenjima i sposobnostima koje nam omogućuju da se razvijemo kao aktivni pojedinci civiliziranog društva..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0EA24DDD-0471-6841-BD3E-79FA3D77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4536282"/>
            <a:ext cx="459581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0369A-6FCF-4B4A-AC26-ABBB045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Funkcije obrazovanja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BF15AC-6B69-C048-B690-5C764964D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Osobna funkcija</a:t>
            </a:r>
          </a:p>
          <a:p>
            <a:r>
              <a:rPr lang="hr-HR"/>
              <a:t>Društvena funkcija</a:t>
            </a:r>
          </a:p>
          <a:p>
            <a:r>
              <a:rPr lang="hr-HR"/>
              <a:t>Profesionalna funkcija</a:t>
            </a:r>
          </a:p>
          <a:p>
            <a:r>
              <a:rPr lang="hr-HR"/>
              <a:t>Akademska funkcija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AE1BB17-9D5D-394D-9F59-A0FF5558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639" y="1829064"/>
            <a:ext cx="4102894" cy="44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C77397-968E-2F43-B2A8-AF93499F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Osobna funkcija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AF9A71-E5D3-D644-B1EB-1B0CF951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Raleway"/>
              </a:rPr>
              <a:t>Glavni je cilj produbiti i proširiti sposobnost razmišljanja svakog pojedinca posebno. To jest, razvoj osobe u svojim fizičkim, psihološkim i emocionalnim aspektima, među ostalima.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54088A2-5959-E847-96DD-86CF2657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3429000"/>
            <a:ext cx="4471988" cy="29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3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D2698-43A1-884A-A281-8C709EA2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Društvena funkcija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4671DA-6FEB-5E4F-9A16-A01AB7DEB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Raleway"/>
              </a:rPr>
              <a:t>Temelji se na ideji stvaranja građana s neovisnim i slobodnim razmišljanjem.</a:t>
            </a:r>
          </a:p>
          <a:p>
            <a:r>
              <a:rPr lang="hr-HR" b="0" i="0">
                <a:effectLst/>
                <a:latin typeface="Raleway"/>
              </a:rPr>
              <a:t>Društvena funkcija obrazovanja odgovorna za očuvanje i prenošenje etičkih i moralnih vrijednosti, navika i običaja svake društvene skupine, iz generacije u generaciju, prihvaćanjem i primjenom zakona evolucije..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384547F-8E33-1841-A443-16960487A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687" y="4060032"/>
            <a:ext cx="4870594" cy="24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349B1-DA6B-6247-9EF0-23374401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Profesionalna funkcija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1937EB-5864-0D4F-91C1-F3091EA4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Raleway"/>
              </a:rPr>
              <a:t>Karijere kao što su grafički dizajner, filmska režija, neuromarketing, ontološko treniranje ili neuro-lingvističko programiranje samo su neke od mogućnosti koje mladi student može odabrati za svoj profesionalni razvoj.</a:t>
            </a:r>
          </a:p>
          <a:p>
            <a:r>
              <a:rPr lang="hr-HR" b="0" i="0">
                <a:effectLst/>
                <a:latin typeface="Raleway"/>
              </a:rPr>
              <a:t>Važno je da učenici imaju solidnu obuku, ali istodobno im pruža različite vještine i sposobnosti kako bi se prilagodili promjenjivom svijetu rada..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E0BB516-1093-F94B-9307-DFEC766C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1" y="4398169"/>
            <a:ext cx="3548062" cy="23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5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333D29-8D0B-AD48-AB2F-E1812521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Akademska funkcija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7AEA1A-D1D1-A248-BD2B-19BE7F79D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Raleway"/>
              </a:rPr>
              <a:t>Ova funkcija naglašava ulogu nastavnika i menadžera u akademskim institucijama i njihove odgovornosti.</a:t>
            </a:r>
          </a:p>
          <a:p>
            <a:r>
              <a:rPr lang="hr-HR" b="0" i="0">
                <a:effectLst/>
                <a:latin typeface="Raleway"/>
              </a:rPr>
              <a:t>Svaka ustanova mora imati obrazovane učitelje koji imaju sposobnost objektivnog oblikovanja. Nastavnici ili nastavnici moraju poticati provedbu obrazovnih projekata u različitim područjima, inovirati obrazovne metode kako bi postigli najbolje od svakog učenika.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ADEE565-2A14-AE4E-9213-84C2097B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22004"/>
            <a:ext cx="3917156" cy="22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7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7832A-9649-244A-BACA-1B3C941A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Obrazovanjem: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AF4E94-0FAE-6B44-A001-2BE9CBF9B7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Jačamo samopouzdanje</a:t>
            </a:r>
          </a:p>
          <a:p>
            <a:r>
              <a:rPr lang="hr-HR"/>
              <a:t>Razvijamo karakter</a:t>
            </a:r>
          </a:p>
          <a:p>
            <a:r>
              <a:rPr lang="hr-HR"/>
              <a:t>Poboljšavamo komunikacijske sposobnosti</a:t>
            </a:r>
          </a:p>
          <a:p>
            <a:r>
              <a:rPr lang="hr-HR"/>
              <a:t>Postavljamo i ispunjavamo ciljeve</a:t>
            </a:r>
          </a:p>
          <a:p>
            <a:r>
              <a:rPr lang="hr-HR"/>
              <a:t>Stičemo važna znanja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9E843D-8063-AA47-8FB1-7AA4A7EAE2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/>
              <a:t>Jačamo kritičko misljenje</a:t>
            </a:r>
          </a:p>
          <a:p>
            <a:r>
              <a:rPr lang="hr-HR"/>
              <a:t>Učimo prave vrijednosti</a:t>
            </a:r>
          </a:p>
          <a:p>
            <a:r>
              <a:rPr lang="hr-HR"/>
              <a:t>Ispunjavamo osnovne životne potrebe</a:t>
            </a:r>
          </a:p>
          <a:p>
            <a:r>
              <a:rPr lang="hr-HR"/>
              <a:t>Otvaramo razne mogućnosti</a:t>
            </a:r>
          </a:p>
          <a:p>
            <a:r>
              <a:rPr lang="hr-HR"/>
              <a:t>Stvaramo stabilan život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339AB70-9F33-774C-81FE-4AE9A486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540" y="169068"/>
            <a:ext cx="3157538" cy="20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313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Široki zaslon</PresentationFormat>
  <Paragraphs>45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Raleway</vt:lpstr>
      <vt:lpstr>titilliumregular</vt:lpstr>
      <vt:lpstr>TF10001025</vt:lpstr>
      <vt:lpstr>VAŽNOST OBRAZOVANJA</vt:lpstr>
      <vt:lpstr>Zašto je obrazovanje tako važno?</vt:lpstr>
      <vt:lpstr>PowerPoint prezentacija</vt:lpstr>
      <vt:lpstr>Funkcije obrazovanja </vt:lpstr>
      <vt:lpstr>Osobna funkcija </vt:lpstr>
      <vt:lpstr>Društvena funkcija</vt:lpstr>
      <vt:lpstr>Profesionalna funkcija</vt:lpstr>
      <vt:lpstr>Akademska funkcija</vt:lpstr>
      <vt:lpstr>Obrazovanjem:</vt:lpstr>
      <vt:lpstr>PowerPoint prezentacija</vt:lpstr>
      <vt:lpstr>Formalno obrazovanje</vt:lpstr>
      <vt:lpstr>Neformalno obrazovanje</vt:lpstr>
      <vt:lpstr>Informalno obrazovanje</vt:lpstr>
      <vt:lpstr>KRAJ!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VAŽNOST OBRAZOVANJA</dc:title>
  <dc:creator>miljaknikolina2@gmail.com</dc:creator>
  <cp:lastModifiedBy>Windows korisnik</cp:lastModifiedBy>
  <cp:revision>7</cp:revision>
  <dcterms:created xsi:type="dcterms:W3CDTF">2021-01-28T18:44:50Z</dcterms:created>
  <dcterms:modified xsi:type="dcterms:W3CDTF">2021-01-31T17:36:17Z</dcterms:modified>
</cp:coreProperties>
</file>