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57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258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5" r:id="rId59"/>
    <p:sldId id="313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259" r:id="rId8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37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339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933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056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086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176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191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417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330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635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275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575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27C23-A40E-4FD5-865E-10C143294ED2}" type="datetimeFigureOut">
              <a:rPr lang="hr-HR" smtClean="0"/>
              <a:t>15.6.2023.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EA17E-B52C-4E6E-8111-66D1A1C0B0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95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4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FF0000"/>
                </a:solidFill>
              </a:rPr>
              <a:t>Dramska skupina </a:t>
            </a:r>
            <a:r>
              <a:rPr lang="hr-HR" dirty="0">
                <a:solidFill>
                  <a:srgbClr val="002060"/>
                </a:solidFill>
              </a:rPr>
              <a:t>Srednje škole Lovre Montija</a:t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Hamlet – fotografirano u lipnju i (Pre)živjeti -</a:t>
            </a:r>
          </a:p>
          <a:p>
            <a:r>
              <a:rPr lang="hr-HR" dirty="0"/>
              <a:t>fotografirano u ožujku povodom dana kazališta</a:t>
            </a:r>
          </a:p>
        </p:txBody>
      </p:sp>
    </p:spTree>
    <p:extLst>
      <p:ext uri="{BB962C8B-B14F-4D97-AF65-F5344CB8AC3E}">
        <p14:creationId xmlns:p14="http://schemas.microsoft.com/office/powerpoint/2010/main" val="245157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u dvorani, zid, odijevanje, osoba&#10;&#10;Opis je automatski generiran">
            <a:extLst>
              <a:ext uri="{FF2B5EF4-FFF2-40B4-BE49-F238E27FC236}">
                <a16:creationId xmlns:a16="http://schemas.microsoft.com/office/drawing/2014/main" id="{85F4C741-6137-8848-AC8B-C276937C5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3" b="9088"/>
          <a:stretch/>
        </p:blipFill>
        <p:spPr>
          <a:xfrm>
            <a:off x="20" y="7956"/>
            <a:ext cx="9143980" cy="6857990"/>
          </a:xfrm>
          <a:noFill/>
        </p:spPr>
      </p:pic>
      <p:pic>
        <p:nvPicPr>
          <p:cNvPr id="9" name="LET 3 - Odvest ću te na vjenčanje">
            <a:hlinkClick r:id="" action="ppaction://media"/>
            <a:extLst>
              <a:ext uri="{FF2B5EF4-FFF2-40B4-BE49-F238E27FC236}">
                <a16:creationId xmlns:a16="http://schemas.microsoft.com/office/drawing/2014/main" id="{AC43AB21-EAE4-8E6B-E243-35095DC2F0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6656.9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1" y="258488"/>
            <a:ext cx="129980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0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id, u dvorani, odijevanje, osoba&#10;&#10;Opis je automatski generiran">
            <a:extLst>
              <a:ext uri="{FF2B5EF4-FFF2-40B4-BE49-F238E27FC236}">
                <a16:creationId xmlns:a16="http://schemas.microsoft.com/office/drawing/2014/main" id="{34D1FB13-5DFF-7C8D-4B43-2AAA6BFD5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1" b="1030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8513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u dvorani, zid, osoba&#10;&#10;Opis je automatski generiran">
            <a:extLst>
              <a:ext uri="{FF2B5EF4-FFF2-40B4-BE49-F238E27FC236}">
                <a16:creationId xmlns:a16="http://schemas.microsoft.com/office/drawing/2014/main" id="{7E7D4635-05D5-2A7E-BE29-1807DDFED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9" b="928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47557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u dvorani, zid, obuća&#10;&#10;Opis je automatski generiran">
            <a:extLst>
              <a:ext uri="{FF2B5EF4-FFF2-40B4-BE49-F238E27FC236}">
                <a16:creationId xmlns:a16="http://schemas.microsoft.com/office/drawing/2014/main" id="{350F6011-AF81-F807-51CC-EE95A6529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5" b="7955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8899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u dvorani, zid, obuća&#10;&#10;Opis je automatski generiran">
            <a:extLst>
              <a:ext uri="{FF2B5EF4-FFF2-40B4-BE49-F238E27FC236}">
                <a16:creationId xmlns:a16="http://schemas.microsoft.com/office/drawing/2014/main" id="{10900CFD-ADD3-5BD1-511B-F8B79B669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8" b="1002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87096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buća&#10;&#10;Opis je automatski generiran">
            <a:extLst>
              <a:ext uri="{FF2B5EF4-FFF2-40B4-BE49-F238E27FC236}">
                <a16:creationId xmlns:a16="http://schemas.microsoft.com/office/drawing/2014/main" id="{ABD9BAE7-DBCA-5740-BCFC-C69E8E352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5" b="9755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4901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pločavanje&#10;&#10;Opis je automatski generiran">
            <a:extLst>
              <a:ext uri="{FF2B5EF4-FFF2-40B4-BE49-F238E27FC236}">
                <a16:creationId xmlns:a16="http://schemas.microsoft.com/office/drawing/2014/main" id="{DAF4EAF6-86CF-6065-030E-92818950D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3" b="1419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88963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strop&#10;&#10;Opis je automatski generiran">
            <a:extLst>
              <a:ext uri="{FF2B5EF4-FFF2-40B4-BE49-F238E27FC236}">
                <a16:creationId xmlns:a16="http://schemas.microsoft.com/office/drawing/2014/main" id="{F82FD212-8479-C62D-E4A2-AAB9D401B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3" b="1305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8111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d&#10;&#10;Opis je automatski generiran">
            <a:extLst>
              <a:ext uri="{FF2B5EF4-FFF2-40B4-BE49-F238E27FC236}">
                <a16:creationId xmlns:a16="http://schemas.microsoft.com/office/drawing/2014/main" id="{38EEF018-0C54-1EEF-FE05-57E572A52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1" b="2085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78684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d&#10;&#10;Opis je automatski generiran">
            <a:extLst>
              <a:ext uri="{FF2B5EF4-FFF2-40B4-BE49-F238E27FC236}">
                <a16:creationId xmlns:a16="http://schemas.microsoft.com/office/drawing/2014/main" id="{0B781C32-8F43-D595-9D0D-AAF5D7DEB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6" b="1405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67530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5F98F515-E263-E156-92C4-E32ECAFB1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latin typeface="Algerian" panose="04020705040A02060702" pitchFamily="82" charset="0"/>
              </a:rPr>
              <a:t>Hamlet</a:t>
            </a:r>
          </a:p>
        </p:txBody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34AE97D3-26D3-7419-5AFB-5786E59EB7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Sandra</a:t>
            </a:r>
          </a:p>
        </p:txBody>
      </p:sp>
    </p:spTree>
    <p:extLst>
      <p:ext uri="{BB962C8B-B14F-4D97-AF65-F5344CB8AC3E}">
        <p14:creationId xmlns:p14="http://schemas.microsoft.com/office/powerpoint/2010/main" val="2406786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odijevanje&#10;&#10;Opis je automatski generiran">
            <a:extLst>
              <a:ext uri="{FF2B5EF4-FFF2-40B4-BE49-F238E27FC236}">
                <a16:creationId xmlns:a16="http://schemas.microsoft.com/office/drawing/2014/main" id="{BEAF8FDB-52AD-7954-52A0-0CD5F0BD2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7" b="14113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1173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d&#10;&#10;Opis je automatski generiran">
            <a:extLst>
              <a:ext uri="{FF2B5EF4-FFF2-40B4-BE49-F238E27FC236}">
                <a16:creationId xmlns:a16="http://schemas.microsoft.com/office/drawing/2014/main" id="{D654D9BC-D003-19CB-44C6-96E7BBA88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0" b="1420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9235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zid, pod&#10;&#10;Opis je automatski generiran">
            <a:extLst>
              <a:ext uri="{FF2B5EF4-FFF2-40B4-BE49-F238E27FC236}">
                <a16:creationId xmlns:a16="http://schemas.microsoft.com/office/drawing/2014/main" id="{9267F41C-E7BF-78BB-21A0-06A4B3B0B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2" b="12078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01109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zid, pod&#10;&#10;Opis je automatski generiran">
            <a:extLst>
              <a:ext uri="{FF2B5EF4-FFF2-40B4-BE49-F238E27FC236}">
                <a16:creationId xmlns:a16="http://schemas.microsoft.com/office/drawing/2014/main" id="{B3983386-C754-D0F8-97BB-88D6A9571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13823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62772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d&#10;&#10;Opis je automatski generiran">
            <a:extLst>
              <a:ext uri="{FF2B5EF4-FFF2-40B4-BE49-F238E27FC236}">
                <a16:creationId xmlns:a16="http://schemas.microsoft.com/office/drawing/2014/main" id="{3DBB6974-5864-F1A1-49BC-54CF28458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6" b="1380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5694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u dvorani, zid, namještaj, odijevanje&#10;&#10;Opis je automatski generiran">
            <a:extLst>
              <a:ext uri="{FF2B5EF4-FFF2-40B4-BE49-F238E27FC236}">
                <a16:creationId xmlns:a16="http://schemas.microsoft.com/office/drawing/2014/main" id="{43903225-E068-83D1-73DB-31F0AC115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3" b="688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6941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buća, zid, odijevanje&#10;&#10;Opis je automatski generiran">
            <a:extLst>
              <a:ext uri="{FF2B5EF4-FFF2-40B4-BE49-F238E27FC236}">
                <a16:creationId xmlns:a16="http://schemas.microsoft.com/office/drawing/2014/main" id="{2E96DEA0-484B-F3F0-A3D0-E39E5CF6D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6" b="1072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79741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buća, odijevanje, zid&#10;&#10;Opis je automatski generiran">
            <a:extLst>
              <a:ext uri="{FF2B5EF4-FFF2-40B4-BE49-F238E27FC236}">
                <a16:creationId xmlns:a16="http://schemas.microsoft.com/office/drawing/2014/main" id="{A4F43E24-D402-4528-308F-30990928C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1" b="1162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327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obuća, zid&#10;&#10;Opis je automatski generiran">
            <a:extLst>
              <a:ext uri="{FF2B5EF4-FFF2-40B4-BE49-F238E27FC236}">
                <a16:creationId xmlns:a16="http://schemas.microsoft.com/office/drawing/2014/main" id="{CBFFCF8C-1F00-9B25-F70F-9850E426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0" b="2310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56661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u dvorani, obuća, odijevanje, zid&#10;&#10;Opis je automatski generiran">
            <a:extLst>
              <a:ext uri="{FF2B5EF4-FFF2-40B4-BE49-F238E27FC236}">
                <a16:creationId xmlns:a16="http://schemas.microsoft.com/office/drawing/2014/main" id="{9FACF382-55CB-E076-1441-9012FA482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6" b="1249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84851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zid, osoba, u dvorani&#10;&#10;Opis je automatski generiran">
            <a:extLst>
              <a:ext uri="{FF2B5EF4-FFF2-40B4-BE49-F238E27FC236}">
                <a16:creationId xmlns:a16="http://schemas.microsoft.com/office/drawing/2014/main" id="{D3690BE5-A504-47FE-C3CC-41267015B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3" b="2484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7573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odijevanje&#10;&#10;Opis je automatski generiran">
            <a:extLst>
              <a:ext uri="{FF2B5EF4-FFF2-40B4-BE49-F238E27FC236}">
                <a16:creationId xmlns:a16="http://schemas.microsoft.com/office/drawing/2014/main" id="{63670514-F7D9-62AB-2BAB-3E239CAFC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7" b="4033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5157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buća, odijevanje&#10;&#10;Opis je automatski generiran">
            <a:extLst>
              <a:ext uri="{FF2B5EF4-FFF2-40B4-BE49-F238E27FC236}">
                <a16:creationId xmlns:a16="http://schemas.microsoft.com/office/drawing/2014/main" id="{4BEF6B83-E286-757D-94DE-B8941006E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3" b="665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83745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odijevanje&#10;&#10;Opis je automatski generiran">
            <a:extLst>
              <a:ext uri="{FF2B5EF4-FFF2-40B4-BE49-F238E27FC236}">
                <a16:creationId xmlns:a16="http://schemas.microsoft.com/office/drawing/2014/main" id="{CCAABD50-BECC-5989-A39B-5B5C7D80A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6" b="550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0618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buća, odijevanje&#10;&#10;Opis je automatski generiran">
            <a:extLst>
              <a:ext uri="{FF2B5EF4-FFF2-40B4-BE49-F238E27FC236}">
                <a16:creationId xmlns:a16="http://schemas.microsoft.com/office/drawing/2014/main" id="{00B6BE17-78F5-0353-5824-F08DD1B72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0" b="113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3672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u dvorani, zid, obuća, namještaj&#10;&#10;Opis je automatski generiran">
            <a:extLst>
              <a:ext uri="{FF2B5EF4-FFF2-40B4-BE49-F238E27FC236}">
                <a16:creationId xmlns:a16="http://schemas.microsoft.com/office/drawing/2014/main" id="{F30D5F40-0A3B-6FE8-30B7-5F0945E2A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0" b="35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3800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buća, odijevanje, zid&#10;&#10;Opis je automatski generiran">
            <a:extLst>
              <a:ext uri="{FF2B5EF4-FFF2-40B4-BE49-F238E27FC236}">
                <a16:creationId xmlns:a16="http://schemas.microsoft.com/office/drawing/2014/main" id="{490FA1B1-6FF4-D94E-72A7-C9C28264A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2" b="21708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6110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buća, namještaj&#10;&#10;Opis je automatski generiran">
            <a:extLst>
              <a:ext uri="{FF2B5EF4-FFF2-40B4-BE49-F238E27FC236}">
                <a16:creationId xmlns:a16="http://schemas.microsoft.com/office/drawing/2014/main" id="{DDCA479E-8FB2-A29E-8D8A-71A81BE9C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5" b="14325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67359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zid, obuća&#10;&#10;Opis je automatski generiran">
            <a:extLst>
              <a:ext uri="{FF2B5EF4-FFF2-40B4-BE49-F238E27FC236}">
                <a16:creationId xmlns:a16="http://schemas.microsoft.com/office/drawing/2014/main" id="{56509264-0E00-FC0C-BD77-8BDE762BE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1" b="1453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6720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buća&#10;&#10;Opis je automatski generiran">
            <a:extLst>
              <a:ext uri="{FF2B5EF4-FFF2-40B4-BE49-F238E27FC236}">
                <a16:creationId xmlns:a16="http://schemas.microsoft.com/office/drawing/2014/main" id="{7852DD05-DB2A-A5CE-2C4C-FE7981990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8" b="1984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3312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obuća, zid&#10;&#10;Opis je automatski generiran">
            <a:extLst>
              <a:ext uri="{FF2B5EF4-FFF2-40B4-BE49-F238E27FC236}">
                <a16:creationId xmlns:a16="http://schemas.microsoft.com/office/drawing/2014/main" id="{46797776-409D-223A-A7BA-03718F669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0" b="2310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45128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osoba, Ljudsko lice, zid&#10;&#10;Opis je automatski generiran">
            <a:extLst>
              <a:ext uri="{FF2B5EF4-FFF2-40B4-BE49-F238E27FC236}">
                <a16:creationId xmlns:a16="http://schemas.microsoft.com/office/drawing/2014/main" id="{200CEED0-C00D-D68A-D488-01FEB1358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 b="40498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2565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zid, popločavanje&#10;&#10;Opis je automatski generiran">
            <a:extLst>
              <a:ext uri="{FF2B5EF4-FFF2-40B4-BE49-F238E27FC236}">
                <a16:creationId xmlns:a16="http://schemas.microsoft.com/office/drawing/2014/main" id="{A07ACB9E-9B7B-DCDE-317C-579A113A6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1" b="2229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5117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zid, popločavanje&#10;&#10;Opis je automatski generiran">
            <a:extLst>
              <a:ext uri="{FF2B5EF4-FFF2-40B4-BE49-F238E27FC236}">
                <a16:creationId xmlns:a16="http://schemas.microsoft.com/office/drawing/2014/main" id="{98FC44F3-45B3-6ACE-F953-4C85A885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8" b="2210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5247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u dvorani, namještaj, popločavanje, zid&#10;&#10;Opis je automatski generiran">
            <a:extLst>
              <a:ext uri="{FF2B5EF4-FFF2-40B4-BE49-F238E27FC236}">
                <a16:creationId xmlns:a16="http://schemas.microsoft.com/office/drawing/2014/main" id="{C4361662-4171-70FF-578D-B8D7319CD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3" b="2116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3855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zid, popločavanje&#10;&#10;Opis je automatski generiran">
            <a:extLst>
              <a:ext uri="{FF2B5EF4-FFF2-40B4-BE49-F238E27FC236}">
                <a16:creationId xmlns:a16="http://schemas.microsoft.com/office/drawing/2014/main" id="{315D031C-B1F5-B14D-BD83-193A3DF36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2" b="21138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09854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stolica, odijevanje&#10;&#10;Opis je automatski generiran">
            <a:extLst>
              <a:ext uri="{FF2B5EF4-FFF2-40B4-BE49-F238E27FC236}">
                <a16:creationId xmlns:a16="http://schemas.microsoft.com/office/drawing/2014/main" id="{6D0693F7-BE02-8475-9A36-1A0BC3C1E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6" b="904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7249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namještaj, zid, scena&#10;&#10;Opis je automatski generiran">
            <a:extLst>
              <a:ext uri="{FF2B5EF4-FFF2-40B4-BE49-F238E27FC236}">
                <a16:creationId xmlns:a16="http://schemas.microsoft.com/office/drawing/2014/main" id="{5DFFDC62-0250-AD58-DC1A-1F919387F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3" b="2064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2876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0E3303-0DE3-2BBC-5A60-D8377522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haroni" panose="02010803020104030203" pitchFamily="2" charset="-79"/>
                <a:cs typeface="Aharoni" panose="02010803020104030203" pitchFamily="2" charset="-79"/>
              </a:rPr>
              <a:t>Depresija nije šala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1C840E0-96F8-30DB-EF1F-667743709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Druga slika</a:t>
            </a:r>
          </a:p>
        </p:txBody>
      </p:sp>
    </p:spTree>
    <p:extLst>
      <p:ext uri="{BB962C8B-B14F-4D97-AF65-F5344CB8AC3E}">
        <p14:creationId xmlns:p14="http://schemas.microsoft.com/office/powerpoint/2010/main" val="229738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 descr="Slika na kojoj se prikazuje zid, u dvorani, odijevanje, pod&#10;&#10;Opis je automatski generiran">
            <a:extLst>
              <a:ext uri="{FF2B5EF4-FFF2-40B4-BE49-F238E27FC236}">
                <a16:creationId xmlns:a16="http://schemas.microsoft.com/office/drawing/2014/main" id="{2726F79D-20B1-2AC3-08F6-B0B4104EC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9" b="14111"/>
          <a:stretch/>
        </p:blipFill>
        <p:spPr>
          <a:xfrm>
            <a:off x="20" y="26799"/>
            <a:ext cx="9143980" cy="6857990"/>
          </a:xfrm>
          <a:noFill/>
        </p:spPr>
      </p:pic>
      <p:pic>
        <p:nvPicPr>
          <p:cNvPr id="9" name="03. rem - everybody hurts2">
            <a:hlinkClick r:id="" action="ppaction://media"/>
            <a:extLst>
              <a:ext uri="{FF2B5EF4-FFF2-40B4-BE49-F238E27FC236}">
                <a16:creationId xmlns:a16="http://schemas.microsoft.com/office/drawing/2014/main" id="{244BF5BA-EB1E-9C76-516B-C2AE9B9E0A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033.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id, u dvorani, odijevanje, pod&#10;&#10;Opis je automatski generiran">
            <a:extLst>
              <a:ext uri="{FF2B5EF4-FFF2-40B4-BE49-F238E27FC236}">
                <a16:creationId xmlns:a16="http://schemas.microsoft.com/office/drawing/2014/main" id="{647BF9F0-7DC5-FD9D-DE05-CDB0474D4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9" b="1478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2437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zid, obuća&#10;&#10;Opis je automatski generiran">
            <a:extLst>
              <a:ext uri="{FF2B5EF4-FFF2-40B4-BE49-F238E27FC236}">
                <a16:creationId xmlns:a16="http://schemas.microsoft.com/office/drawing/2014/main" id="{77015C32-774B-9BF4-52C5-E03EF369D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5" b="23265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89713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osoba, zid, u dvorani&#10;&#10;Opis je automatski generiran">
            <a:extLst>
              <a:ext uri="{FF2B5EF4-FFF2-40B4-BE49-F238E27FC236}">
                <a16:creationId xmlns:a16="http://schemas.microsoft.com/office/drawing/2014/main" id="{F25BF522-F022-BDE0-109A-695A9966F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4" b="20846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86929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buća&#10;&#10;Opis je automatski generiran">
            <a:extLst>
              <a:ext uri="{FF2B5EF4-FFF2-40B4-BE49-F238E27FC236}">
                <a16:creationId xmlns:a16="http://schemas.microsoft.com/office/drawing/2014/main" id="{2AE8F811-F36F-D19E-92E4-B3E383182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2" b="12538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4075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odijevanje&#10;&#10;Opis je automatski generiran">
            <a:extLst>
              <a:ext uri="{FF2B5EF4-FFF2-40B4-BE49-F238E27FC236}">
                <a16:creationId xmlns:a16="http://schemas.microsoft.com/office/drawing/2014/main" id="{749C479F-E408-282C-E0F3-421B31913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9" b="2561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5928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pločavanje&#10;&#10;Opis je automatski generiran">
            <a:extLst>
              <a:ext uri="{FF2B5EF4-FFF2-40B4-BE49-F238E27FC236}">
                <a16:creationId xmlns:a16="http://schemas.microsoft.com/office/drawing/2014/main" id="{623D0588-345F-74B7-A4F5-BE5B9E79D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6" b="2072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9158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pod&#10;&#10;Opis je automatski generiran">
            <a:extLst>
              <a:ext uri="{FF2B5EF4-FFF2-40B4-BE49-F238E27FC236}">
                <a16:creationId xmlns:a16="http://schemas.microsoft.com/office/drawing/2014/main" id="{FB026D69-87F7-3835-0CD8-B9D61208F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8" b="2278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60289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odijevanje&#10;&#10;Opis je automatski generiran">
            <a:extLst>
              <a:ext uri="{FF2B5EF4-FFF2-40B4-BE49-F238E27FC236}">
                <a16:creationId xmlns:a16="http://schemas.microsoft.com/office/drawing/2014/main" id="{E578E6F3-E714-41FA-DED7-F9AFA5585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6" b="2568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33659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soba&#10;&#10;Opis je automatski generiran">
            <a:extLst>
              <a:ext uri="{FF2B5EF4-FFF2-40B4-BE49-F238E27FC236}">
                <a16:creationId xmlns:a16="http://schemas.microsoft.com/office/drawing/2014/main" id="{3D460A34-EE21-BC48-87F5-A78D9CC7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 b="23244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22437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buća&#10;&#10;Opis je automatski generiran">
            <a:extLst>
              <a:ext uri="{FF2B5EF4-FFF2-40B4-BE49-F238E27FC236}">
                <a16:creationId xmlns:a16="http://schemas.microsoft.com/office/drawing/2014/main" id="{9433AA56-AD51-7E1D-4121-7E2C2D49B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1" b="2166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15846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odijevanje&#10;&#10;Opis je automatski generiran">
            <a:extLst>
              <a:ext uri="{FF2B5EF4-FFF2-40B4-BE49-F238E27FC236}">
                <a16:creationId xmlns:a16="http://schemas.microsoft.com/office/drawing/2014/main" id="{4E50FE00-2497-F47D-1DBA-9AF3FE069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0" b="2355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235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2C783277-BB93-697C-F105-02C5D18C6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9" b="2346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57403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namještaj&#10;&#10;Opis je automatski generiran">
            <a:extLst>
              <a:ext uri="{FF2B5EF4-FFF2-40B4-BE49-F238E27FC236}">
                <a16:creationId xmlns:a16="http://schemas.microsoft.com/office/drawing/2014/main" id="{9AC5E176-328B-3F96-6A1B-4DA709F89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 b="25405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70845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namještaj&#10;&#10;Opis je automatski generiran">
            <a:extLst>
              <a:ext uri="{FF2B5EF4-FFF2-40B4-BE49-F238E27FC236}">
                <a16:creationId xmlns:a16="http://schemas.microsoft.com/office/drawing/2014/main" id="{BE49A60F-55A8-D576-3B32-D1D0705C4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3" b="1829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8966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AB87D7BC-7F1E-2CCC-216F-572236984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 b="2500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10059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zid, pod&#10;&#10;Opis je automatski generiran">
            <a:extLst>
              <a:ext uri="{FF2B5EF4-FFF2-40B4-BE49-F238E27FC236}">
                <a16:creationId xmlns:a16="http://schemas.microsoft.com/office/drawing/2014/main" id="{D2E2D1A3-2742-38C5-E301-97822F75D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b="25643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78918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buća&#10;&#10;Opis je automatski generiran">
            <a:extLst>
              <a:ext uri="{FF2B5EF4-FFF2-40B4-BE49-F238E27FC236}">
                <a16:creationId xmlns:a16="http://schemas.microsoft.com/office/drawing/2014/main" id="{15E8AB86-200C-F50F-A257-1BF902BA9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27837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35587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dijevanje, zid, u dvorani, namještaj&#10;&#10;Opis je automatski generiran">
            <a:extLst>
              <a:ext uri="{FF2B5EF4-FFF2-40B4-BE49-F238E27FC236}">
                <a16:creationId xmlns:a16="http://schemas.microsoft.com/office/drawing/2014/main" id="{CD062287-2CB8-970B-71F4-8D4FCFC7F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0676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stol&#10;&#10;Opis je automatski generiran">
            <a:extLst>
              <a:ext uri="{FF2B5EF4-FFF2-40B4-BE49-F238E27FC236}">
                <a16:creationId xmlns:a16="http://schemas.microsoft.com/office/drawing/2014/main" id="{E6114D0B-39EA-C8A3-5C7B-C7217283B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4825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namještaj&#10;&#10;Opis je automatski generiran">
            <a:extLst>
              <a:ext uri="{FF2B5EF4-FFF2-40B4-BE49-F238E27FC236}">
                <a16:creationId xmlns:a16="http://schemas.microsoft.com/office/drawing/2014/main" id="{F9FD1D32-66AE-19AB-DDE6-3E7241174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4323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zid, obuća&#10;&#10;Opis je automatski generiran">
            <a:extLst>
              <a:ext uri="{FF2B5EF4-FFF2-40B4-BE49-F238E27FC236}">
                <a16:creationId xmlns:a16="http://schemas.microsoft.com/office/drawing/2014/main" id="{95ADBB6A-0396-8911-B8B3-0066663E5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1662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50F3F1F5-0F72-E01A-77C1-A7A391CB4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8449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zid, namještaj&#10;&#10;Opis je automatski generiran">
            <a:extLst>
              <a:ext uri="{FF2B5EF4-FFF2-40B4-BE49-F238E27FC236}">
                <a16:creationId xmlns:a16="http://schemas.microsoft.com/office/drawing/2014/main" id="{3F1EAA83-643D-2972-9E29-4A14B2A4F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2575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8336CC76-668A-D3A2-C153-5872D5ACA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6442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namještaj, odijevanje&#10;&#10;Opis je automatski generiran">
            <a:extLst>
              <a:ext uri="{FF2B5EF4-FFF2-40B4-BE49-F238E27FC236}">
                <a16:creationId xmlns:a16="http://schemas.microsoft.com/office/drawing/2014/main" id="{EFA31E46-1E0E-64E0-F72B-C51F84822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7" b="14733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7241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odijevanje&#10;&#10;Opis je automatski generiran">
            <a:extLst>
              <a:ext uri="{FF2B5EF4-FFF2-40B4-BE49-F238E27FC236}">
                <a16:creationId xmlns:a16="http://schemas.microsoft.com/office/drawing/2014/main" id="{F408D1EF-98B4-B97B-B4A4-C9FBBEA4E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5599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odijevanje&#10;&#10;Opis je automatski generiran">
            <a:extLst>
              <a:ext uri="{FF2B5EF4-FFF2-40B4-BE49-F238E27FC236}">
                <a16:creationId xmlns:a16="http://schemas.microsoft.com/office/drawing/2014/main" id="{C68A2550-C6F9-5670-C46D-F7BAF0BDF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07390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CE9A308B-53F1-01C5-C1DF-2E0778B9D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89376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namještaj&#10;&#10;Opis je automatski generiran">
            <a:extLst>
              <a:ext uri="{FF2B5EF4-FFF2-40B4-BE49-F238E27FC236}">
                <a16:creationId xmlns:a16="http://schemas.microsoft.com/office/drawing/2014/main" id="{0C8E8113-BCD6-07EF-8B05-7C256220F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6133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9CF79763-26AB-F34D-D2FF-4D1B143E8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46138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namještaj&#10;&#10;Opis je automatski generiran">
            <a:extLst>
              <a:ext uri="{FF2B5EF4-FFF2-40B4-BE49-F238E27FC236}">
                <a16:creationId xmlns:a16="http://schemas.microsoft.com/office/drawing/2014/main" id="{F4289AF1-17E6-2EF1-84F5-365EF5C42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13450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odijevanje&#10;&#10;Opis je automatski generiran">
            <a:extLst>
              <a:ext uri="{FF2B5EF4-FFF2-40B4-BE49-F238E27FC236}">
                <a16:creationId xmlns:a16="http://schemas.microsoft.com/office/drawing/2014/main" id="{18BC1F5F-0526-5115-86A4-6572D1D30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6029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odijevanje&#10;&#10;Opis je automatski generiran">
            <a:extLst>
              <a:ext uri="{FF2B5EF4-FFF2-40B4-BE49-F238E27FC236}">
                <a16:creationId xmlns:a16="http://schemas.microsoft.com/office/drawing/2014/main" id="{438AFFF2-EBCA-3989-2F2E-980E92C4A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00827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pod, namještaj&#10;&#10;Opis je automatski generiran">
            <a:extLst>
              <a:ext uri="{FF2B5EF4-FFF2-40B4-BE49-F238E27FC236}">
                <a16:creationId xmlns:a16="http://schemas.microsoft.com/office/drawing/2014/main" id="{76861922-1F44-82B0-407E-61DCDBA05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16586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odijevanje, zid, osoba&#10;&#10;Opis je automatski generiran">
            <a:extLst>
              <a:ext uri="{FF2B5EF4-FFF2-40B4-BE49-F238E27FC236}">
                <a16:creationId xmlns:a16="http://schemas.microsoft.com/office/drawing/2014/main" id="{7613CB2C-5723-C858-5B55-C9CE0550E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55792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zid, odijevanje, u dvorani, ploča za sastanke&#10;&#10;Opis je automatski generiran">
            <a:extLst>
              <a:ext uri="{FF2B5EF4-FFF2-40B4-BE49-F238E27FC236}">
                <a16:creationId xmlns:a16="http://schemas.microsoft.com/office/drawing/2014/main" id="{95622C65-76DC-7C77-E909-230B2F4D7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0" b="13820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92707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soba&#10;&#10;Opis je automatski generiran">
            <a:extLst>
              <a:ext uri="{FF2B5EF4-FFF2-40B4-BE49-F238E27FC236}">
                <a16:creationId xmlns:a16="http://schemas.microsoft.com/office/drawing/2014/main" id="{88DCE88B-D028-CD80-7948-46EA651A1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267033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u dvorani, zid, odijevanje, osoba&#10;&#10;Opis je automatski generiran">
            <a:extLst>
              <a:ext uri="{FF2B5EF4-FFF2-40B4-BE49-F238E27FC236}">
                <a16:creationId xmlns:a16="http://schemas.microsoft.com/office/drawing/2014/main" id="{F0C6519C-BF0E-2AF0-83FF-189F34D38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13063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8B33A742-26E0-1B8B-2C2D-41D43D1E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844D8374-306B-5C2F-9688-9301F035D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r-HR" sz="3200" dirty="0">
              <a:solidFill>
                <a:srgbClr val="FFC000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endParaRPr lang="hr-HR" dirty="0">
              <a:solidFill>
                <a:srgbClr val="FFC000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hr-HR" sz="3200" dirty="0">
                <a:solidFill>
                  <a:srgbClr val="FFC000"/>
                </a:solidFill>
                <a:latin typeface="Algerian" panose="04020705040A02060702" pitchFamily="82" charset="0"/>
              </a:rPr>
              <a:t>Nemojte okrenuti glavu, ponekad je dovoljna samo prijateljska riječ i zagrljaj!</a:t>
            </a:r>
          </a:p>
        </p:txBody>
      </p:sp>
    </p:spTree>
    <p:extLst>
      <p:ext uri="{BB962C8B-B14F-4D97-AF65-F5344CB8AC3E}">
        <p14:creationId xmlns:p14="http://schemas.microsoft.com/office/powerpoint/2010/main" val="71267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F8C38D1B-727D-01FF-DBD3-10662ACC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78" y="4509120"/>
            <a:ext cx="7991870" cy="18002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hr-HR" dirty="0">
                <a:solidFill>
                  <a:srgbClr val="C00000"/>
                </a:solidFill>
                <a:latin typeface="Baguet Script" panose="020B0604020202020204" pitchFamily="2" charset="-18"/>
              </a:rPr>
              <a:t>Nasilje u vezama mladih</a:t>
            </a:r>
            <a:br>
              <a:rPr lang="hr-HR" dirty="0">
                <a:latin typeface="Baguet Script" panose="020B0604020202020204" pitchFamily="2" charset="-18"/>
              </a:rPr>
            </a:br>
            <a:r>
              <a:rPr lang="hr-HR" dirty="0">
                <a:latin typeface="Baguet Script" panose="020B0604020202020204" pitchFamily="2" charset="-18"/>
              </a:rPr>
              <a:t>Petra, </a:t>
            </a:r>
            <a:r>
              <a:rPr lang="hr-HR" dirty="0" err="1">
                <a:latin typeface="Baguet Script" panose="020B0604020202020204" pitchFamily="2" charset="-18"/>
              </a:rPr>
              <a:t>miroslava</a:t>
            </a:r>
            <a:r>
              <a:rPr lang="hr-HR" dirty="0">
                <a:latin typeface="Baguet Script" panose="020B0604020202020204" pitchFamily="2" charset="-18"/>
              </a:rPr>
              <a:t>, </a:t>
            </a:r>
            <a:r>
              <a:rPr lang="hr-HR" dirty="0" err="1">
                <a:latin typeface="Baguet Script" panose="020B0604020202020204" pitchFamily="2" charset="-18"/>
              </a:rPr>
              <a:t>mia</a:t>
            </a:r>
            <a:r>
              <a:rPr lang="hr-HR" dirty="0">
                <a:latin typeface="Baguet Script" panose="020B0604020202020204" pitchFamily="2" charset="-18"/>
              </a:rPr>
              <a:t> d., </a:t>
            </a:r>
            <a:r>
              <a:rPr lang="hr-HR" dirty="0" err="1">
                <a:latin typeface="Baguet Script" panose="020B0604020202020204" pitchFamily="2" charset="-18"/>
              </a:rPr>
              <a:t>mia</a:t>
            </a:r>
            <a:r>
              <a:rPr lang="hr-HR" dirty="0">
                <a:latin typeface="Baguet Script" panose="020B0604020202020204" pitchFamily="2" charset="-18"/>
              </a:rPr>
              <a:t> j., </a:t>
            </a:r>
            <a:r>
              <a:rPr lang="hr-HR" dirty="0" err="1">
                <a:latin typeface="Baguet Script" panose="020B0604020202020204" pitchFamily="2" charset="-18"/>
              </a:rPr>
              <a:t>katja</a:t>
            </a:r>
            <a:endParaRPr lang="hr-HR" dirty="0">
              <a:latin typeface="Baguet Script" panose="020B0604020202020204" pitchFamily="2" charset="-18"/>
            </a:endParaRP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FEF4A3CA-E714-EAD1-FC53-9BF9A666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/>
          <a:p>
            <a:r>
              <a:rPr lang="hr-HR" dirty="0"/>
              <a:t>Prva slika                                                                            </a:t>
            </a:r>
            <a:r>
              <a:rPr lang="hr-HR" sz="4400" dirty="0">
                <a:solidFill>
                  <a:schemeClr val="tx1"/>
                </a:solidFill>
                <a:latin typeface="Baguet Script" panose="00000500000000000000" pitchFamily="2" charset="-18"/>
              </a:rPr>
              <a:t> preživjeti</a:t>
            </a:r>
            <a:r>
              <a:rPr lang="hr-HR" sz="4400" dirty="0">
                <a:solidFill>
                  <a:schemeClr val="tx1"/>
                </a:solidFill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7828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63</Words>
  <Application>Microsoft Office PowerPoint</Application>
  <PresentationFormat>Prikaz na zaslonu (4:3)</PresentationFormat>
  <Paragraphs>12</Paragraphs>
  <Slides>82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82</vt:i4>
      </vt:variant>
    </vt:vector>
  </HeadingPairs>
  <TitlesOfParts>
    <vt:vector size="88" baseType="lpstr">
      <vt:lpstr>Aharoni</vt:lpstr>
      <vt:lpstr>Algerian</vt:lpstr>
      <vt:lpstr>Arial</vt:lpstr>
      <vt:lpstr>Baguet Script</vt:lpstr>
      <vt:lpstr>Calibri</vt:lpstr>
      <vt:lpstr>Tema sustava Office</vt:lpstr>
      <vt:lpstr>Dramska skupina Srednje škole Lovre Montija </vt:lpstr>
      <vt:lpstr>Hamlet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Nasilje u vezama mladih Petra, miroslava, mia d., mia j., katja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Depresija nije šala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Riječ kao gramatička jedinica</dc:title>
  <dc:creator>korisnik1</dc:creator>
  <cp:lastModifiedBy>Nada Jakovčević</cp:lastModifiedBy>
  <cp:revision>15</cp:revision>
  <dcterms:created xsi:type="dcterms:W3CDTF">2020-05-12T09:32:15Z</dcterms:created>
  <dcterms:modified xsi:type="dcterms:W3CDTF">2023-06-15T20:54:33Z</dcterms:modified>
</cp:coreProperties>
</file>