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59" r:id="rId6"/>
    <p:sldId id="260" r:id="rId7"/>
    <p:sldId id="276" r:id="rId8"/>
    <p:sldId id="261" r:id="rId9"/>
    <p:sldId id="262" r:id="rId10"/>
    <p:sldId id="263" r:id="rId11"/>
    <p:sldId id="278" r:id="rId12"/>
    <p:sldId id="264" r:id="rId13"/>
    <p:sldId id="265" r:id="rId14"/>
    <p:sldId id="274" r:id="rId15"/>
    <p:sldId id="266" r:id="rId16"/>
    <p:sldId id="275" r:id="rId17"/>
    <p:sldId id="277" r:id="rId18"/>
    <p:sldId id="267" r:id="rId19"/>
    <p:sldId id="268" r:id="rId20"/>
    <p:sldId id="270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734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376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858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34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2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220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2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445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831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508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202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E064-56DE-4CA5-8D84-49D6DCEDDC10}" type="datetimeFigureOut">
              <a:rPr lang="hr-HR" smtClean="0"/>
              <a:t>16.5.2016.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A8E6-6D83-494B-B7BB-491099F5D2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889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KIEL-NJEMAČKA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8.11.-21.11.2015.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5"/>
            <a:ext cx="2787699" cy="97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5113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1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 txBox="1">
            <a:spLocks/>
          </p:cNvSpPr>
          <p:nvPr/>
        </p:nvSpPr>
        <p:spPr>
          <a:xfrm>
            <a:off x="1907704" y="5517232"/>
            <a:ext cx="5486400" cy="566738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/>
              <a:t>TEHNIČKI MUZEJ</a:t>
            </a:r>
            <a:br>
              <a:rPr lang="hr-HR" b="1" dirty="0" smtClean="0"/>
            </a:br>
            <a:endParaRPr lang="hr-H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4" y="404664"/>
            <a:ext cx="8155560" cy="458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794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lh3.googleusercontent.com/PnW0n6TeZQFhJ4FdFTefjbAhoVZ72sUjgNORzEa-QAeHQP2GjcQwbDDXSmBB-IBkW_DadP2qTiC8TwcBVb8Cio5eJ7q8DFFmUwSV2kMessViapD7q-NTZWvfAc8-6umnUs-FeampUAX_Bk5oBh4O9wEMXOZfnf85nECMjBVg0Zie6KUEt24p75I7Yhz19BoGey7eUKlEoIV-RSPO9Vk9foBj_6VfMAYPQusRmAccoLybY-7FJOe5KtawVuTCzCQnE5DV-KMuMkoyzR78g-f6AkIwBMaBEHZeCHEn285fuuTDFk4SK56UD4azTGhGFOVRXhdmfvUCbNHcm9MbdgJt-fXA7HeYVSSzGtw0sbpCBdUrY_0MROZjbPHIsL-tG-7d3D5c1TweId-xd8nTOQajYzqf0oqJgAorComb4vrwOYWU3IqKMjsM9OwYb8w3wcUs48WtO_S2hzgjEpi7-0qTvlK1yCqKSx7YsVAN_ePcaUvcydZHNC0v0sQjBs5FYF-FSD-hZIlrSryIsAv6QtMYa9w_FuOSxMWKPpI1azSa8AYbe0XZ1I_jg9TIcb3PrOwHBfcRg72pymF4eII-2mcqzK9SW9iYDzI=w998-h749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0"/>
          <a:stretch/>
        </p:blipFill>
        <p:spPr bwMode="auto">
          <a:xfrm>
            <a:off x="259322" y="332656"/>
            <a:ext cx="85729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3491880" y="5729741"/>
            <a:ext cx="2635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OBRTNA TEHNIČKA ŠKOLA</a:t>
            </a:r>
          </a:p>
          <a:p>
            <a:pPr algn="ctr"/>
            <a:r>
              <a:rPr lang="hr-HR" dirty="0" smtClean="0"/>
              <a:t>KIEL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37876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 txBox="1">
            <a:spLocks/>
          </p:cNvSpPr>
          <p:nvPr/>
        </p:nvSpPr>
        <p:spPr>
          <a:xfrm>
            <a:off x="1907704" y="5517232"/>
            <a:ext cx="5486400" cy="566738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/>
              <a:t>PRAKSA</a:t>
            </a:r>
            <a:br>
              <a:rPr lang="hr-HR" b="1" dirty="0" smtClean="0"/>
            </a:br>
            <a:endParaRPr lang="hr-H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5" y="317500"/>
            <a:ext cx="2482673" cy="44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7500"/>
            <a:ext cx="2472680" cy="438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https://lh3.googleusercontent.com/vPB8MCPSPnebChcNjVpKXpJJ3fG3ehF3pD54VZz2neQHTz737-9ZuQQGDLmkC5VcoOTQa3kunLpiq5S12tnPfeTpEvmeBu01pS1fLRejKu00LFtzSRnakpph4FdE_VyL6sLkiCER726BFhVSri63i08sa0pjugpZ-sl6MnnqzXPB7EZsDkg7E_jt6WnuzPOKLVB3mun_loKSnc99aO3raSZLo64zLZFzlUJ90rtgH79k2F-OJNa4yji52vBgIo7QOiyJ_SjJuPaHfgu2_YhfOZNq704CB2owRF6OJJRTus-q3nJExQ2uDDXdsHR3lNkHT0L3iiW6Pz7OJcxN6Zt7UfnWc0gGh3NCy9PPPDHLJXpwdBZEICfrcXuBBGjlfhKOSP4lBUZtl5fJP7jIEjjhHT4YNtfLPfrMmqPxw9hEUQ1fToanwtkKal1MEtgI3I-KcNtgyBX7ijh6mn2zTDvF0I7XToAKvEvGgTO3T1GgLfy7ON7mMZOOGU9AqAGYitMgiJoOAYe1pWeOWxoEjgmNRmGU1tMzeiu95y8b241kX770Tp9zZsCl3MuQ--mkdELn6pcjZl5fFsxtpsiaIGou9Mj6x8V2s3yb=w124-h221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7500"/>
            <a:ext cx="2448272" cy="43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86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 txBox="1">
            <a:spLocks/>
          </p:cNvSpPr>
          <p:nvPr/>
        </p:nvSpPr>
        <p:spPr>
          <a:xfrm>
            <a:off x="1907704" y="5517232"/>
            <a:ext cx="5486400" cy="566738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/>
              <a:t>PRAKSA</a:t>
            </a:r>
            <a:br>
              <a:rPr lang="hr-HR" b="1" dirty="0" smtClean="0"/>
            </a:br>
            <a:endParaRPr lang="hr-HR" b="1" dirty="0"/>
          </a:p>
        </p:txBody>
      </p:sp>
      <p:pic>
        <p:nvPicPr>
          <p:cNvPr id="10242" name="Picture 2" descr="https://lh3.googleusercontent.com/5wql96pQpi1kNaaBeQAG0vntxy6zVsQvFQJJyfCgRgx0FB-0zstZKuptup9o8BJflJaTLTMtwjOAHoJRogUnUISvXk8jmHnFfRMrOEiPevJfMODjihFrDJOL6GVPvL-KS5b0RDh__IczY5CFAH3SRfInpShtwFtoclBOAbe-epOjSLx_OejYl5Hl9u2o7IFWyjBy_AGKZw44k26YD_9O3lZiGFp2i_hjIYSd_7YZlP2SVf1Fq5IJUmtqZ6yGhcsiSgEhvHpa6R8ddQ2XhZ3t8yVUceYMLzz8nZhtfAi9M4QkbzNF-csM9u-RS5qUXCy4jydqSqpw7UaBxm4Mwmka8YU9lXePWEhww0cPVEtFQFxH54qGunAyPesKhOkZlITm6t-ju0R9uILDG6Om420Je4_obdXfjPqDIMUgOpLTZbRWlUMyABhDdop0Rr85JZZUhvBh47jF0mTPVdtYSYRIcI5Re2zSeI-f9iP0nn5YiqKgoLwL-drnY3iQFEVvD2jDSV8x4-JmeSrWAVchHV5w2BjFDIJlPTvgS1wW7NT16YM5zWX4CEXcbWu2yHYtiQTRrJ3alhS_bjk_JOvK9gJLD50S73XFJHUT=w421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90264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Z9vctd90wHTfQ3GKRbffcluOm4jzvprHDDwIejs-vVo8A-Yql6XafALb3qkdi8IOPlrLT109xgNDCPQnuW67cSF0DLXpqk_1ownTMMb8PJlQYWtMIPWeK1SAlQg7L4v3RnW55w-nH-rYXFifRuzjgQkvpRpEzoTDp2ItI_ZLsd4MrksLkmaRdsgFmN4aoVCtjV7gZPJIxGWeRBiC44VUa_FA78uYEw8bAjUZiodoANVYaj6rVl7OQGUjKDFV8V2u0rwYvYe5trRWUH3c0w9pGlpaFKRi2kz8UqvlywHi4AENKggdJnah2vz4BzBhpGvVsW3ZNjgLMICyD60HNmEL-dpQxm9sLrkEO-AN148Xdw_LSQxRmS4IRN-d-mKg_si8BFxiBlVvxZ133wQMCjJkA8A3TLxD3rGR1WmhRQ0ZJNGdiWUM99K0Rr4MA8dpPaVZ9-wmZOdGxEJiHRKW4lrrp4Avxo2-eXLiflnuOirGLOrsuSqmMCAoIzoam9hPWnJmiLCnwsVSdSHS2LqTDOQoCICdZzyDW5rvjdB83HOZMX6h4RTYR4MWmlTmLuU8Pzv9fb6ubmizLLGKO-5dIlpwdXHxDFUpvNW1=w421-h74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6873"/>
            <a:ext cx="2880320" cy="51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3.googleusercontent.com/GLHYWxqz4TD43-6_6xcFdCcva6rPU4klaUXvUb9yuQeKKEihWBkocCdEzdMFQhAUX7h557oK2PJPH4dn8B_aNmqrvqqWCqv1YN5QjhDE8PS1Ga-3l6gQLesVCAtzGxD2o9QIsjlO3svX14tyzKeBx2cPrFz04ZZiV9nqDSH1lLDKo5uPg4taWKh0fEBF_et0gtcPlW_zOHZpf4lstc4YCaq0YBYizAsW3yZZVt9gVfFi94VLSoTv0BkzuJSnI_aCdW3GNjeGX4XVimidjvDq6-eV_BqqiCeDhy9MHiYgpVDRbzCrT6vWHHpUJCeABhorxwUU5sw5M8iK0uTyZr3W-qkXJXx-PuV7K1xBtRK3SSdj37tg4zi6IESRWGUzWTj4v614-JvriVxrfTPjj1RKXDIh-MRMHnxs8kBm7PKkU9CsmzyX04zCqbAVw9tUYtG0EOLSJl4Ry-05gaBmb2ac47LSxA3LJbUGzAyyk3n4o-uo4svWmKtK4KLkkx6g6J_Sf2H8jcF4EyFkheTNHZf0Xayvg49yPY7mcU2emEGotiqvW_gY8Ci2b5LNUZr6GymsR4_OHOOc9-3K442aNd0E4Ogal4WYEqQz=w421-h74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68" y="296723"/>
            <a:ext cx="2837768" cy="50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30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bAnmjhr1l9bHkiyMHiu8xMWST_Gfa7XMir1nnDE418yaU4ggwb_evjn5zN6F8FqUo0Uwx2dt3NNZGg-Hm3c7A98FLSBoCgJJ4vHRK3O877LW2ePkO-gStzazeV1knQ2APftB6MF-Gm3j_8NVW88RxTj8fulX8Dnjgaxps3M7M0RwJ3AkhB2sAQdr59F1NzdRYg-6EZR-V9ukHgfQIrJ4OTUnUXoZtuBM2kz8eHaIlSdb-ObEUbFtFhCG9bFML8IrR01AUk_P5QkfKzvBs4fNTwHTiHE3USFXsrf9Onbidnbhm-jJbaEi4z5sP_J0IRIdcsQLscar23TNNtfLqwpKuE9Gnef8C0UwzDhyMHZQeCHHbb1OoVXrzhNR3m07phregFnw55Ry5lPkCrzry8H5E6-U6hceG6Yl7PVccFRiD7sM85DAYQmDdO1OC6F0SLCiAanc734kt_XAytfm3FPNqiSmgmCGpvC5CTyzj46EdGjRFDAePws0vGjXRN-2ZbDjZj152A7Ug16RRpH1IgJe4IVGx-RujQn6gXafZCK9dlsg68TwI-7sb1PAGq_OHbWbXvxApqiJ_PtpHKhPmzihynfvExnSCu0w=w1330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80813" cy="48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555776" y="52291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/>
              <a:t>PRAKSA</a:t>
            </a:r>
            <a:br>
              <a:rPr lang="hr-HR" b="1" dirty="0"/>
            </a:b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907846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W9zz6ufmuMbSmiAif4KmdwOLT_1sng5gHkdDbJNPYrKMovveW_UmG_Zy6G1qVdBj2K5sZIkdj-0i2nb1eupM35r7X-6uxok5KT_Ms3DM_6zMJFw_GeFOnenHsIvf8QWmQlGE4SSyXnHhnMfwQ51NTV79z2aJWIcAPoRuzSE8LHwpXmI19I4SNvkXOWaMFUDkGEz16LOE7ljK-4GeMszY_5slQnyGw7f3jTJ_9G4tZgcxPKQJZmCkEyefAeYnsNIrRmP1CcqxAEN5eJYuPjduaBWMm2wTXRfG7xxAEgupV5qi-k1tX_StpkWydKx4iM1Uwt8uWGcgWx2IADPcBd2m8ucby3wcyPFmIgg1xHGWD5prQBy5XldW9h79FEsU3rwywhF77U6WmjsqFsFwcDFbQuwWc9wQjqq7flNn6nGmGKte4rT51JLAhe2wUZgQDCmEPXeO1AmQ9PhUba8KaPQCb9eEdL6AxTiGfCpMHCr6oaHe5tvgZyLL4eC6BEQf7M7tE168daLn8V4MWvQU0M6agt2cAOpjPvSFnwGn2uO9UjM1aarvoTRsUNyH4xEP7FNLqx3GCG5bu25FF0_ecCAZFo0ozXmaXdHb=w421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3" y="116632"/>
            <a:ext cx="28370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4Q66dRBqzP4dHnK7P3RgXL5IbBe17aW7kHUw2x1Ny3KJwirnoFVO0LZCifDivDhcIC1r4Jnk4V8-NJ1FMYYhRxkpxPLsCszLvktNXnR-bvjlGxZD4t_Y7O-C3xV9dLfNXkdA3JOuCRW9ipA0u-8vitflQUggMsWwiu8yqo0muUMGsx5vBycc5Ml4YUUCZuuskZKVcNNPNDZ-DkWxHPVksoH8lr-I3llmQSAsLhBmURH9pLuUWtdiS7DZsMINzfK6owRRHdQIn6IkCTRQgBOsoUTddROJwkqKRlN3Wgk2pgGHIeF_fRNyQ3UF3krkyiyOjUoNg1iUR6FI8xceod6P3ee0Ffos_Q_e-zjkcTg9zDI5ologd51DmBZaQyH7t13DY0BoQaA7D0UEAXKUQ-67_KIr46TCsG6xaaBZ-A7otBjV4CIxWDIw0Lcc-dWtOXQyYRGdL5fDfvKm7aGHlJvtjMxmw5bzshboPbUqJsZNyMhDNAR3yrFRT_QeufPW1-7aS6nsONZHeto_twp1Oc8ZwEyHiTIw1dkrq-v1guOcaQOB-bvL8r_dFSuo6p1ZlmYPLSqjiJ0sIif5LZlUVxAqwsezo7BLRHTP=w421-h74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941"/>
            <a:ext cx="2918825" cy="51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286000" y="55172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 smtClean="0"/>
              <a:t>PODMORNICA</a:t>
            </a:r>
            <a:endParaRPr lang="hr-HR" b="1" dirty="0"/>
          </a:p>
        </p:txBody>
      </p:sp>
      <p:pic>
        <p:nvPicPr>
          <p:cNvPr id="11270" name="Picture 6" descr="https://lh3.googleusercontent.com/RQ2ZS6yfhuIAWoEdaBIYB_hpENrXZ_Q4EUrLme2Qlzl_kVkIoX6k4c04a8vkQUFIih7cAJE1UErg_E5PC5i0crZJ7qf0SF-11pK2hF75Pv7OtZeM_Z0TRNEuUy3vaAUGX5I_gYDIlCUldVoSFjqO9x-wHmeP0oSS9huuZxR3j2nzJDCEHuz-Yi3iH2cW-9Zy2DfqJZEhIDligMjcEm14Px5ciNNedXAZIm842Lk5n5EB_SOJcIgjpuU164g2A3eY9mn91U-ZGOSw_RSXpHoX5vEqBrjB1cgPD2tglJ2-peqFqn-bKviV8noGEtJP890HZ8t7jIkIJQ9slER-75r2iVvs0pwEMlr3XZQ3CqchQXztPr8yVOX_649TJTDXEw6229tPjpa8kAB7O0KKDvnrFqpNDLEQym6lYg03-B_CqdQq-bJSkFXNej6n7v20QDSzow-zpLvchvM3PdX7vfKw2KpZEXbj59jF3xtIa3GYD_vMSC-crWqzTr4qUrlJEZToknkwNgm4tUsbFsWoO8DCCOpAwMiHnSW1JJpctX0BQoo0ggXPbfjxRbjN1C8G41GuazOp0eSeMcuCukCHEaFK44eCH--j0g6a=w421-h74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81" y="5815"/>
            <a:ext cx="2949319" cy="52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123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u9uxPbaLdyF9jwkC23F9HrUWfbc7JFRuiDORHnpt4UGIKNTYdcnW-XlXFpVWeg2j3Z3nqZjT0ZFrUDH3QvxYYw0Qe8vZ7IZGjkKJxTKAKuaeLXaKaaNLRzsu03tp9EOhDXx_Jju1lTk6XBMixBuP8jAWtlgd84RAfub7FiwKxS9LEOTJ3clN2Wkut-QjsViNxywM03oSTO3k7p5QEm188s6RQwVjUZkld1hOWFO1UEriw2rFVBiUR5RkAfmpvp-NTYXnR_elaDDUkvPnAB-w2-dQr27gOLEtr8ACRYPEb1fgJIPVg7LNuSOINb0H2OAkHOtpZ6VaEANL9PNhsYvUo1632rVIu-WO85PNWhpMmOKecJJ8EUCOC9PHluBj1hVBIhqRPALA9-UV42nZh22cdpqx-hOo5Mn0uetO20x7dao7GQpG1pP5tYUsiJjTsikHPfmOQwwwpSzUnc7i4Y_Z7u29dii9rtH6DFnnvdNI-govjUeuSZwilBVUneqiLxZ_Wgum3T021RFRRoktiE_M4lge_aMePIF2oc5M_MuhMBiVVcunfdba4n11aUPCNXLlkAcw3IWz4d-gj-iWQLGXnQ2DC5NYzPD2=w800-h600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638"/>
            <a:ext cx="6683896" cy="501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3786368" y="5301208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PODMORNICA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0443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lh3.googleusercontent.com/5L85pwY0It2EqloslfI3avUnDsx22y1AOtk2Y5hFJ9JRvmFQKaM06tLrOPyLOMskxF_8PFFZMoGdOMR7CnPLq3VAFva_ffvYz07ONBSNtkBHqa1YOhrWh1df4OhJRRjpmKKx3YVSaBzgk-Am57lnpiA_7gqVfoil-zWC8En5jDvI6wdK_ALjXtqyIoZ66cBcHIYK0iJtt-IDRwAX1u_Zg7dumzfs9S_bTkBVF16vDYVh7_vvA7UVjwPZIeL0R9fVD2u0RwYrYtHOaSZN0uQI_8NO_4phf_m_6ceQ_uOklby3jR55XtDjspvXohWL3DYbffox0YXvpQ-QfyehR6r2BVG4ZuIeEZ_aoZNIz8HauZLPu-iJGDKU7C8W1p0dtgGaLtMqAivLVc-Ijyy2hUtOleNkeunRPGcUj1vYhcWyKWFpxPYxuSQktDFg7upUQpbGTBRZQmf6iEZUdkbNaZABE6P9wqQOcHH1koGA8KwyMxTKA8Yk8EmZ676RknCrEQJ1zbnlwi05l9vCNLMKN5f5OKGEnveBcCaPc8sk55uaaa-A9hzQX60nQkPystj16UxvK6CEBrpzazOPeY7IL91wIQfG6TAAXLev=w561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163"/>
            <a:ext cx="4032448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lh3.googleusercontent.com/nNX7WQnph7BOv9l3grD2vFJNUsPbwmHFf_X3OpuL1yMNeSIA2g5QiPM9j_WtmGWpPZbScFeBI67zivi0k4BaDGo2L1tus8sWHIUHpsmUWrswZn9AyCmMp098mIcPXLSBdRPG9d_sEaHskZdcQVmMJoo1ck2GW4MuBOYF0yahdnlu8U28Yk-rbsFwOSxo7OQGYIcNfLINlFmipaUNIOY-jFZlvG4gMAnJP-oKEHbAuwT4AfmrRcUzGFRUd-MPUEVQiAzh2V_zGBRBFkH5JCxzxw0yjvhA3DcAJ1jw8p20bj6KyAu5uiqvnp67tbPITO8zwECvev1OHgwf8vXoePgurFD6BhgJjsTA9NjbH7gIDitfeXJnBL8mVJApoj4Fx40ZmKzHu_9grfWZgWkJVsWCCgJaAIDsWHmP8sMmBuwAs5sz4OK0I09Jya_UWT9X6SpGbEl-df9JWQAPuXS3jGL3UTHIHZsZgJBhMkCy_oVxQFhARQm0XkIBNZPtlWNA1QB2tt5j1IVc6HQhU-ahAwlkQAf05PB16hjXfwknVKXpVgOXKu_JYxWIL5zUbJmcS3LU9-Bx_fMr9-c32si5PN_wyvmBFDkGOyZq=w561-h74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76"/>
            <a:ext cx="4267498" cy="56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3786368" y="5877272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LABOE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94480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3.googleusercontent.com/hepMqWh3PQOU4A1hl-aGHjspA42XVljqGXTE_pSMiiOembFQGptQVPCk7PpsbZipJyIU7f_44PFTYjHmbKVVuWSl3DGXoXIAbFqYA6025ctTQkOMVVS3LcR0R946_s5S9FF95LDPI4fxoBJ-4-4E_sRCV_9kL_k14Vv83h9clv4p-OVCLJMifIuBJL132UdWkOLu-9VBjeuse9yGISIUIOfpV1eTc5GsVP5mCfMLd_lQPwEjCqwjeNne-u0K4wMhink__jItN13Do99vZmP3r6ADIk48cHK4Y0BbZJxF_rWw77PbRR1mqFjubs5PTJorwcqDxkmDxAwui-g4NOkKQDz5Tz1DcLyOBOxnqPxofnhetFNFzJsKTJE0ZNl5_3oycx6jlaScwMIHbrymFfOyNTk9Czwr-7zUmSJHzA-zVPyXIe33WI8ZG1Iy7ZfVHzFJNrZG_vyB-2Ihj_UdyBAlBxGnLkFsmAQP1D_aqPlFEVuV-m9XsEm5unErDWPR5z_JMjZReCNuLk7Yue-pHARcWVHkkHCabus1q2a57v2g9aANkpymHSg-prDeeauXbHkOJHeIyDjuOXc7u5KfIYRztH1QEp7XpGzi=w1330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9427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627784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 smtClean="0"/>
              <a:t>SLOBODNO VRIJEME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538318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2627784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 smtClean="0"/>
              <a:t>SLOBODNO VRIJEME</a:t>
            </a:r>
            <a:endParaRPr lang="hr-HR" b="1" dirty="0"/>
          </a:p>
        </p:txBody>
      </p:sp>
      <p:pic>
        <p:nvPicPr>
          <p:cNvPr id="13314" name="Picture 2" descr="https://lh3.googleusercontent.com/Zgf5Mj-Fdd_EvPDr1O7m8pthznpg5Blcn2cDgmV5FA5MhFfEwUiQirjp5nP7vss6Z5o6TMU-_JMfJac0xTCDpQdLx-Sfn1BpiiLL3hSDg2ve6YyL17yd9VmQvhvPtd4RepoPR07zYfsnIRAuAAv6byxF2cX7mjPUnkYuopsuKEeIcD-P8d9fcbn7AIaovvqD_q8RJxvSZQpBAIixlNSxUE600nOyA_XtO5OR_qkhwQX4ysoa7ubIXyGVu30AJyuQhbLDXn5g4F5J33WKM5Th58Ecwe6-93NVj4B8TgQaOrJwyQhm_BlOKNptiVHvAjU_ANqm_C5KMW1TIZr79JE6AVwhmra_yJbI84dELt0aHd3_wjAphC_fNYl70CAL5A9DAG2kwN5onD_fSzB-El76b687mgmRaY9Dy-D-QtBu4K4C1YaNu0JQb7IEjdqNLSMULC9MhBBAYvCHCDU2w6KGBevCGNxsPBXo-w1lP0ac_Vv4oSyQh7RmlDknPKe820Nia178gOTvft5ZX2ALH9OZY6cJ8JHIcDOmsmrE8wBE28yYwkQLnnSOmq3aW9sHHLe7KvnunfhdZdY8OhnY0JprVRJgbAKIrpT9=w1330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704856" cy="43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25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TS\Desktop\pilot-av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12350"/>
          <a:stretch/>
        </p:blipFill>
        <p:spPr bwMode="auto">
          <a:xfrm>
            <a:off x="1259632" y="188640"/>
            <a:ext cx="6291859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907704" y="551723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PUTOVANJE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7" name="Slika 6" descr="https://upload.wikimedia.org/wikipedia/commons/f/fa/12-06-029_K%C3%B6ln_Hbf_DB_442_2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1005"/>
            <a:ext cx="3380105" cy="22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s://encrypted-tbn1.gstatic.com/images?q=tbn:ANd9GcQXKdf9b8PePFBrxW7uGjpTm3zRIu_6QZktmjbuyCUGxggt7Urgy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3721"/>
            <a:ext cx="2318048" cy="23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627784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 smtClean="0"/>
              <a:t>SLOBODNO VRIJEME</a:t>
            </a:r>
            <a:endParaRPr lang="hr-HR" b="1" dirty="0"/>
          </a:p>
        </p:txBody>
      </p:sp>
      <p:pic>
        <p:nvPicPr>
          <p:cNvPr id="15362" name="Picture 2" descr="https://lh3.googleusercontent.com/T_zIlTZOsjoLeADUCt-zCpHO6iSV2z_Hm79Pngo7lqA9ZDa9F8I15mtI9-BheaOpmwUO-uffeZb9FJaKElWnrNZtvc_Ak0YZfGGX3GXlZ6UQ8OfLkurKVnndFdVAYluW_oruAYKHiuEsiqQyCdZEgHYG95cD8dsxYEvFKtg92twuAlp0WfD1oB2Fl4xgT7A1OWrSBQ2a4PNm-6u573upAfRzzGcG2xxabxV1mJ58gEVPOVvA5gUsnKGxQckPJ3AVpHAUexbcXNsl3oUNDRVz5CGgTwVpR0LodaHuTY4Rzp0kWjW69nyk1ZJ8Un6CUqlM6-hbKt3RTkSg3CFJp17qGrXi6C9iwq-5ALLgfqICIS1iPLJ22fMZw0JKf2JJd8_3YOc5S02aaG87z1fuKynUNnyLQTSU_s7OtumBxyXvU22lST3ZigjTy10FNg1OBGkgqL26ycDD2YSxUY9oJCXgHFMuV12dDfZ6EzwoCqDnCnJQblg2ZcOq7FQRxBEHFAcFNf_4Q2FDC_05h3ly0ku-F4X2WIc91AOT9Lw6F-NjEBruSbZwTbn9dZ8OoVDRpHSdLVBtoDD9aYgzJSRBe-XjK0TJ5pJuz1R1=w421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2797239" cy="49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3.googleusercontent.com/9t1U55_bStB5MVrRZJQGFd26zwuzDGyiYqt1C1rvxJaI-YSPepB53FWw-SxNS9Ym4LnzUTaDa6a8mIaXVZQLeR9qst5m1rMGI615RN6u7luNVarTXsou9i5hOpCRYS87D8yM-kqoxjbFcH4BdNxv0jvmFQITKle1s9UafymWE83EzwzRHgic-ttRTueD0u15Nd5F8QIzeM6-9vd1yW0eAr85DkbL4QwL0FAZaRGmsa39CBOpTSClKO0SzoeHpp9snOx-o7gnnERnwMMg-6OJiIgDh4eHltwPnvYvu56nRzsehGtoYptl4X0dGTaPUjf3Cs_owhXdDVKKGHlLfcL28YLFvP6rgaPzgMi_HVsjDOlofHPDl4ku9BqCN-GY_XhgtQGzG8GFLNRR8tpNaBqTKR6eNbTa3Ej2NeDaAldYIlXyh7GRyeiedRPtxclLYXUvGvRQ8fpOepv41MB7PB2P23c3TvXzmtgwciXY_zSAkLwYlcjTV3o2Y_m25CV54LagRKnB3YHFxWXFm223U-oB5T1ws4xRjrcrz_lUFPth4d3TXimvkGSkTNEvcd22vDNQqUJ09961PJCo9Fn_uZWDZr-HTLAl2twa=w421-h74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05" y="81310"/>
            <a:ext cx="28370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lh3.googleusercontent.com/wyqAMKV_SqvZCfMQUBZRGX5Uht8CW_YcZ9wEdWmwT-5XFpsK6sPJfe6Jnb0hJdUqRgbwKzJzpwsjRTzYxr3x68PSsixPyRWxLvN-ibovFHH7vPNLnmLMMKVxlujUNAe9A2FVwOHKK9Pa-PcC84pUrcU7ez6P3dIDr4TjZb2ZE1Cb8wI_3ICLxkNPzUZ2uvENUmr1QBSYSHxSFxkNO5JpyssRdPHvIKN6kGN4HX8pfxn8IobYYXR68EQmbeeLbydnusgYp8oKXpEE-F8fbHdU_Da97cCu5fXAxekI8fRgaAo0IvFqhBrz4pZYa61qg0qIC9JzIxkBmujYuwq_rXhdPuPXaGh3seg3ejKqsnn3vua3WKO5WqnzYdj2D42fdxft0xI7tA8W4jxycCs5JJnVv0K5hcx5JYF3TbSpvXt-TlAHMUgY1BCUnfhSwp7kf5HLPKNPrb6SF5rbhVsIE9DwtumuMh-onWC7jNzO98LM6auqir6bFX3YRcdSsE2gAKUOU6dXaKDsELZ32tnPFN1D_lUiDE6IBX2z1miglo1B1WcSq0R6mqDMrllCv8qz96rGfz1ZBqWujBaOTjlq0G2prxqiuVmevwWW=w421-h74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74" y="128262"/>
            <a:ext cx="2878297" cy="51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89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627784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 smtClean="0"/>
              <a:t>JOGURT</a:t>
            </a:r>
            <a:endParaRPr lang="hr-HR" b="1" dirty="0"/>
          </a:p>
        </p:txBody>
      </p:sp>
      <p:pic>
        <p:nvPicPr>
          <p:cNvPr id="16386" name="Picture 2" descr="https://lh3.googleusercontent.com/9u0CFujmAVA7kYvU_5LVhLeOaed5xV7oLCndk9h8SYxctgH6a5g_34d0VBHCgBURGuUllq2siiwQuedzHVpIR-P56UkPCDHb7g1u0MOg42zPajcsoWwlrhV3aurDsc5kgpyo02PLq_iqLmrx0d9sSxu01_zH0Kymjbn_PqTkG3VPbiyjHiWIgV5fDs_lBVL1hfowg0SYf4EGxdYVJAiXtiqdetS3guj_fuvUwMIv5pmOLev7swQ4kWtGTO-mu6-imN0kE3vanu-9Kd9HCP74mLqzxBdw0x3ifj_9SFG34h8HxpZn6vbl-WhuGzMKUW4AEiUq7UvMQsuhbAcz70H4S6yzL3OmPCK2Lbqlp_-uDYoVhKtygKHxoQvA2CWEA728zCjcH7sI2QrWDCu9cSHlJP1pBlTCw8jss1QaiTvKpf3vHOtjok-B9Ia8HjTwQtC_HP2Z_YJ-Fi9ziscnbhAdBHdAehTubBBqEIcB9bAK7t39S8HzsCUyrTgytyV_fTmJ10u22X2BmlvE8Svrokayg-7jIhIzoA2erWnP9u_TVj_3u3oV6BtlIL9D01jice_E5HPxHfqSOIXPpyqNKiJD18gB67KUEIvo=w421-h74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2697"/>
            <a:ext cx="21885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692697"/>
            <a:ext cx="604867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6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ttp://www.ibc-bremen.de/wp-content/uploads/2016/05/Bremen_Hbf_pan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974"/>
            <a:ext cx="4836566" cy="29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http://www.bremen-tourism.de/data/mediadb/cms_pictures/%7B1a65435f-63a1-7993-26ea-23752582bd13%7D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8474"/>
            <a:ext cx="4399280" cy="29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http://static.wixstatic.com/media/0b0be3_7c2a8fa6fdab4c4080c3fd4ed58152bc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4"/>
            <a:ext cx="3305175" cy="16903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utnik 4"/>
          <p:cNvSpPr/>
          <p:nvPr/>
        </p:nvSpPr>
        <p:spPr>
          <a:xfrm>
            <a:off x="3846912" y="5589240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b="1" dirty="0" smtClean="0"/>
              <a:t>BREMEN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61453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ttp://hotelglobo.com/wp-content/uploads/2013/02/polju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848872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utnik 2"/>
          <p:cNvSpPr/>
          <p:nvPr/>
        </p:nvSpPr>
        <p:spPr>
          <a:xfrm>
            <a:off x="4090640" y="5445224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b="1" dirty="0" smtClean="0"/>
              <a:t>SPLIT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72405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3"/>
          <p:cNvSpPr>
            <a:spLocks noGrp="1"/>
          </p:cNvSpPr>
          <p:nvPr>
            <p:ph type="title"/>
          </p:nvPr>
        </p:nvSpPr>
        <p:spPr>
          <a:xfrm>
            <a:off x="1907704" y="551723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POLAZAK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840760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019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/>
          <p:cNvSpPr>
            <a:spLocks noGrp="1"/>
          </p:cNvSpPr>
          <p:nvPr>
            <p:ph type="title"/>
          </p:nvPr>
        </p:nvSpPr>
        <p:spPr>
          <a:xfrm>
            <a:off x="1907704" y="551723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HAMBURG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5" y="620688"/>
            <a:ext cx="857695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852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/>
          <p:cNvSpPr>
            <a:spLocks noGrp="1"/>
          </p:cNvSpPr>
          <p:nvPr>
            <p:ph type="title"/>
          </p:nvPr>
        </p:nvSpPr>
        <p:spPr>
          <a:xfrm>
            <a:off x="1907704" y="551723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KIEL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4098" name="Picture 2" descr="C:\Users\OTS\Desktop\New folder\20151111_152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9654"/>
            <a:ext cx="8192907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88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/>
          <p:cNvSpPr>
            <a:spLocks noGrp="1"/>
          </p:cNvSpPr>
          <p:nvPr>
            <p:ph type="title"/>
          </p:nvPr>
        </p:nvSpPr>
        <p:spPr>
          <a:xfrm>
            <a:off x="1907704" y="551723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KIEL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790"/>
            <a:ext cx="8784299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7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Yu2ZwVqVQJ1DvdxspK_FUDZs4bssO3qnZvZ1LmOYVi-Ewfo3NuDUESrQNJizXdkE_mDjI6lzfAOdUJejMe3anRFcK46EUAdxhqy_klu82tuql_wy0bcypy1UsjSkgKWWiVFiFh70bCiSocGMPZ8pPtch0Ey2EOKotuN84Gyv5yiSnuXBg_iWqIvXflNGx0Ml4FFQ5M2A5HS4e1MJQwbu0hjkfcx6dcvviQXgH_p5AWIhuAkUJzbnjLS5fFN_xJ7kE0eexG9z2T_NyM3KYjNsgMrdjlpIxC-twzoXTRN1q66dFIIZLJdnPtzLLhhIO0ZuYTNZvHAFs453TnlR2Ks84SmG2LH2VvfNamEWUi-tn9a-nlhylOJKacdtdRJU03c3FyDn_IlyDtRzmIeIvEYQD_Rd0ooBpKjuMWHTg8Rz2PnP-Jzgkvn6wCAfEU0nJtnn1uswdgjHUpvO7kM8UlqAWqZ1I1ZNRSDT5096qLM2HWhOiNtUfqZTCOFLMA1ld-wVG2QN2eSIBYDF-F1x4jdoA2wK7j8fkvRgXGreGebe4zOStIngb1_VNTCRnGuQd2ty-NLy5jGnfrgr5ySE-gI_FSthtVh1Wvvg=w346-h194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84844" cy="45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4067944" y="5301208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KIEL</a:t>
            </a:r>
          </a:p>
        </p:txBody>
      </p:sp>
    </p:spTree>
    <p:extLst>
      <p:ext uri="{BB962C8B-B14F-4D97-AF65-F5344CB8AC3E}">
        <p14:creationId xmlns:p14="http://schemas.microsoft.com/office/powerpoint/2010/main" val="2396985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/>
          <p:cNvSpPr>
            <a:spLocks noGrp="1"/>
          </p:cNvSpPr>
          <p:nvPr>
            <p:ph type="title"/>
          </p:nvPr>
        </p:nvSpPr>
        <p:spPr>
          <a:xfrm>
            <a:off x="1907704" y="551723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FRITZ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32092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410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 txBox="1">
            <a:spLocks/>
          </p:cNvSpPr>
          <p:nvPr/>
        </p:nvSpPr>
        <p:spPr>
          <a:xfrm>
            <a:off x="1907704" y="5517232"/>
            <a:ext cx="5486400" cy="566738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/>
              <a:t>TEHNIČKI MUZEJ</a:t>
            </a:r>
            <a:br>
              <a:rPr lang="hr-HR" b="1" dirty="0" smtClean="0"/>
            </a:br>
            <a:endParaRPr lang="hr-HR" b="1" dirty="0"/>
          </a:p>
        </p:txBody>
      </p:sp>
      <p:pic>
        <p:nvPicPr>
          <p:cNvPr id="3" name="Picture 2" descr="C:\Users\OTS\Desktop\New folder\20151111_144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5314950"/>
            <a:ext cx="621792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5" y="692696"/>
            <a:ext cx="817603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3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Apotekars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35</Words>
  <Application>Microsoft Office PowerPoint</Application>
  <PresentationFormat>Prikaz na zaslonu (4:3)</PresentationFormat>
  <Paragraphs>25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Tema sustava Office</vt:lpstr>
      <vt:lpstr>KIEL-NJEMAČKA</vt:lpstr>
      <vt:lpstr>PUTOVANJE </vt:lpstr>
      <vt:lpstr>POLAZAK </vt:lpstr>
      <vt:lpstr>HAMBURG </vt:lpstr>
      <vt:lpstr>KIEL </vt:lpstr>
      <vt:lpstr>KIEL </vt:lpstr>
      <vt:lpstr>PowerPointova prezentacija</vt:lpstr>
      <vt:lpstr>FRITZ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OTS</dc:creator>
  <cp:lastModifiedBy>OTS</cp:lastModifiedBy>
  <cp:revision>16</cp:revision>
  <dcterms:created xsi:type="dcterms:W3CDTF">2016-05-15T13:16:07Z</dcterms:created>
  <dcterms:modified xsi:type="dcterms:W3CDTF">2016-05-16T09:46:36Z</dcterms:modified>
</cp:coreProperties>
</file>