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</TotalTime>
  <Words>197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Match the vocabulary</vt:lpstr>
      <vt:lpstr>Match the vocabulary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OHC Teacher</dc:creator>
  <cp:lastModifiedBy>Korisnik</cp:lastModifiedBy>
  <cp:revision>8</cp:revision>
  <dcterms:created xsi:type="dcterms:W3CDTF">2014-11-04T08:06:33Z</dcterms:created>
  <dcterms:modified xsi:type="dcterms:W3CDTF">2015-09-07T19:14:14Z</dcterms:modified>
</cp:coreProperties>
</file>