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93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AFCAEE0-3F03-40E7-851D-9E028E7F1F45}"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hr-HR"/>
        </a:p>
      </dgm:t>
    </dgm:pt>
    <dgm:pt modelId="{C702646A-8398-4737-BCF2-D1E372CE1C3A}">
      <dgm:prSet/>
      <dgm:spPr/>
      <dgm:t>
        <a:bodyPr/>
        <a:lstStyle/>
        <a:p>
          <a:pPr rtl="0"/>
          <a:r>
            <a:rPr lang="hr-HR" dirty="0" smtClean="0"/>
            <a:t>The end</a:t>
          </a:r>
          <a:endParaRPr lang="hr-HR" dirty="0"/>
        </a:p>
      </dgm:t>
    </dgm:pt>
    <dgm:pt modelId="{6CC71125-F0B0-4B74-8CCD-CD2D9876C0AB}" type="parTrans" cxnId="{FA742D98-C170-4B45-9951-84C98A59FF96}">
      <dgm:prSet/>
      <dgm:spPr/>
      <dgm:t>
        <a:bodyPr/>
        <a:lstStyle/>
        <a:p>
          <a:endParaRPr lang="hr-HR"/>
        </a:p>
      </dgm:t>
    </dgm:pt>
    <dgm:pt modelId="{F2BB874E-2D3F-41DC-8659-0E6CB15D3E78}" type="sibTrans" cxnId="{FA742D98-C170-4B45-9951-84C98A59FF96}">
      <dgm:prSet/>
      <dgm:spPr/>
      <dgm:t>
        <a:bodyPr/>
        <a:lstStyle/>
        <a:p>
          <a:endParaRPr lang="hr-HR"/>
        </a:p>
      </dgm:t>
    </dgm:pt>
    <dgm:pt modelId="{FA1F2E2A-3E21-44BD-99D2-9CD699786D5D}" type="pres">
      <dgm:prSet presAssocID="{5AFCAEE0-3F03-40E7-851D-9E028E7F1F45}" presName="compositeShape" presStyleCnt="0">
        <dgm:presLayoutVars>
          <dgm:chMax val="7"/>
          <dgm:dir/>
          <dgm:resizeHandles val="exact"/>
        </dgm:presLayoutVars>
      </dgm:prSet>
      <dgm:spPr/>
    </dgm:pt>
    <dgm:pt modelId="{A275F445-CDB8-4576-80B6-7BCA6C635F47}" type="pres">
      <dgm:prSet presAssocID="{C702646A-8398-4737-BCF2-D1E372CE1C3A}" presName="circ1TxSh" presStyleLbl="vennNode1" presStyleIdx="0" presStyleCnt="1"/>
      <dgm:spPr/>
      <dgm:t>
        <a:bodyPr/>
        <a:lstStyle/>
        <a:p>
          <a:endParaRPr lang="hr-HR"/>
        </a:p>
      </dgm:t>
    </dgm:pt>
  </dgm:ptLst>
  <dgm:cxnLst>
    <dgm:cxn modelId="{AC123857-232B-425D-AB4E-13A0E8A428C6}" type="presOf" srcId="{5AFCAEE0-3F03-40E7-851D-9E028E7F1F45}" destId="{FA1F2E2A-3E21-44BD-99D2-9CD699786D5D}" srcOrd="0" destOrd="0" presId="urn:microsoft.com/office/officeart/2005/8/layout/venn1"/>
    <dgm:cxn modelId="{FA742D98-C170-4B45-9951-84C98A59FF96}" srcId="{5AFCAEE0-3F03-40E7-851D-9E028E7F1F45}" destId="{C702646A-8398-4737-BCF2-D1E372CE1C3A}" srcOrd="0" destOrd="0" parTransId="{6CC71125-F0B0-4B74-8CCD-CD2D9876C0AB}" sibTransId="{F2BB874E-2D3F-41DC-8659-0E6CB15D3E78}"/>
    <dgm:cxn modelId="{54FB42AB-1145-40EA-A9CE-F89F278C1871}" type="presOf" srcId="{C702646A-8398-4737-BCF2-D1E372CE1C3A}" destId="{A275F445-CDB8-4576-80B6-7BCA6C635F47}" srcOrd="0" destOrd="0" presId="urn:microsoft.com/office/officeart/2005/8/layout/venn1"/>
    <dgm:cxn modelId="{CD80E763-2E1D-41C0-B0F1-1950642971F0}" type="presParOf" srcId="{FA1F2E2A-3E21-44BD-99D2-9CD699786D5D}" destId="{A275F445-CDB8-4576-80B6-7BCA6C635F47}"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75F445-CDB8-4576-80B6-7BCA6C635F47}">
      <dsp:nvSpPr>
        <dsp:cNvPr id="0" name=""/>
        <dsp:cNvSpPr/>
      </dsp:nvSpPr>
      <dsp:spPr>
        <a:xfrm>
          <a:off x="1920240" y="0"/>
          <a:ext cx="4389120" cy="438912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889250" rtl="0">
            <a:lnSpc>
              <a:spcPct val="90000"/>
            </a:lnSpc>
            <a:spcBef>
              <a:spcPct val="0"/>
            </a:spcBef>
            <a:spcAft>
              <a:spcPct val="35000"/>
            </a:spcAft>
          </a:pPr>
          <a:r>
            <a:rPr lang="hr-HR" sz="6500" kern="1200" dirty="0" smtClean="0"/>
            <a:t>The end</a:t>
          </a:r>
          <a:endParaRPr lang="hr-HR" sz="6500" kern="1200" dirty="0"/>
        </a:p>
      </dsp:txBody>
      <dsp:txXfrm>
        <a:off x="2563012" y="642772"/>
        <a:ext cx="3103576" cy="3103576"/>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0026D53-964D-43AE-8A19-73F83949023E}" type="datetimeFigureOut">
              <a:rPr lang="hr-HR" smtClean="0"/>
              <a:t>9.3.2018.</a:t>
            </a:fld>
            <a:endParaRPr lang="hr-HR"/>
          </a:p>
        </p:txBody>
      </p:sp>
      <p:sp>
        <p:nvSpPr>
          <p:cNvPr id="19" name="Footer Placeholder 18"/>
          <p:cNvSpPr>
            <a:spLocks noGrp="1"/>
          </p:cNvSpPr>
          <p:nvPr>
            <p:ph type="ftr" sz="quarter" idx="11"/>
          </p:nvPr>
        </p:nvSpPr>
        <p:spPr/>
        <p:txBody>
          <a:bodyPr/>
          <a:lstStyle/>
          <a:p>
            <a:endParaRPr lang="hr-HR"/>
          </a:p>
        </p:txBody>
      </p:sp>
      <p:sp>
        <p:nvSpPr>
          <p:cNvPr id="27" name="Slide Number Placeholder 26"/>
          <p:cNvSpPr>
            <a:spLocks noGrp="1"/>
          </p:cNvSpPr>
          <p:nvPr>
            <p:ph type="sldNum" sz="quarter" idx="12"/>
          </p:nvPr>
        </p:nvSpPr>
        <p:spPr/>
        <p:txBody>
          <a:bodyPr/>
          <a:lstStyle/>
          <a:p>
            <a:fld id="{DC68A36A-D67A-4BC4-A5F6-F58D7D1D18B4}" type="slidenum">
              <a:rPr lang="hr-HR" smtClean="0"/>
              <a:t>‹#›</a:t>
            </a:fld>
            <a:endParaRPr lang="hr-H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0026D53-964D-43AE-8A19-73F83949023E}" type="datetimeFigureOut">
              <a:rPr lang="hr-HR" smtClean="0"/>
              <a:t>9.3.2018.</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DC68A36A-D67A-4BC4-A5F6-F58D7D1D18B4}" type="slidenum">
              <a:rPr lang="hr-HR" smtClean="0"/>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0026D53-964D-43AE-8A19-73F83949023E}" type="datetimeFigureOut">
              <a:rPr lang="hr-HR" smtClean="0"/>
              <a:t>9.3.2018.</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DC68A36A-D67A-4BC4-A5F6-F58D7D1D18B4}" type="slidenum">
              <a:rPr lang="hr-HR" smtClean="0"/>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0026D53-964D-43AE-8A19-73F83949023E}" type="datetimeFigureOut">
              <a:rPr lang="hr-HR" smtClean="0"/>
              <a:t>9.3.2018.</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DC68A36A-D67A-4BC4-A5F6-F58D7D1D18B4}" type="slidenum">
              <a:rPr lang="hr-HR" smtClean="0"/>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0026D53-964D-43AE-8A19-73F83949023E}" type="datetimeFigureOut">
              <a:rPr lang="hr-HR" smtClean="0"/>
              <a:t>9.3.2018.</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DC68A36A-D67A-4BC4-A5F6-F58D7D1D18B4}" type="slidenum">
              <a:rPr lang="hr-HR" smtClean="0"/>
              <a:t>‹#›</a:t>
            </a:fld>
            <a:endParaRPr lang="hr-H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0026D53-964D-43AE-8A19-73F83949023E}" type="datetimeFigureOut">
              <a:rPr lang="hr-HR" smtClean="0"/>
              <a:t>9.3.2018.</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DC68A36A-D67A-4BC4-A5F6-F58D7D1D18B4}" type="slidenum">
              <a:rPr lang="hr-HR" smtClean="0"/>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0026D53-964D-43AE-8A19-73F83949023E}" type="datetimeFigureOut">
              <a:rPr lang="hr-HR" smtClean="0"/>
              <a:t>9.3.2018.</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DC68A36A-D67A-4BC4-A5F6-F58D7D1D18B4}" type="slidenum">
              <a:rPr lang="hr-HR" smtClean="0"/>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0026D53-964D-43AE-8A19-73F83949023E}" type="datetimeFigureOut">
              <a:rPr lang="hr-HR" smtClean="0"/>
              <a:t>9.3.2018.</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DC68A36A-D67A-4BC4-A5F6-F58D7D1D18B4}" type="slidenum">
              <a:rPr lang="hr-HR" smtClean="0"/>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026D53-964D-43AE-8A19-73F83949023E}" type="datetimeFigureOut">
              <a:rPr lang="hr-HR" smtClean="0"/>
              <a:t>9.3.2018.</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DC68A36A-D67A-4BC4-A5F6-F58D7D1D18B4}" type="slidenum">
              <a:rPr lang="hr-HR" smtClean="0"/>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0026D53-964D-43AE-8A19-73F83949023E}" type="datetimeFigureOut">
              <a:rPr lang="hr-HR" smtClean="0"/>
              <a:t>9.3.2018.</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DC68A36A-D67A-4BC4-A5F6-F58D7D1D18B4}" type="slidenum">
              <a:rPr lang="hr-HR" smtClean="0"/>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0026D53-964D-43AE-8A19-73F83949023E}" type="datetimeFigureOut">
              <a:rPr lang="hr-HR" smtClean="0"/>
              <a:t>9.3.2018.</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a:xfrm>
            <a:off x="8077200" y="6356350"/>
            <a:ext cx="609600" cy="365125"/>
          </a:xfrm>
        </p:spPr>
        <p:txBody>
          <a:bodyPr/>
          <a:lstStyle/>
          <a:p>
            <a:fld id="{DC68A36A-D67A-4BC4-A5F6-F58D7D1D18B4}" type="slidenum">
              <a:rPr lang="hr-HR" smtClean="0"/>
              <a:t>‹#›</a:t>
            </a:fld>
            <a:endParaRPr lang="hr-H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0026D53-964D-43AE-8A19-73F83949023E}" type="datetimeFigureOut">
              <a:rPr lang="hr-HR" smtClean="0"/>
              <a:t>9.3.2018.</a:t>
            </a:fld>
            <a:endParaRPr lang="hr-H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hr-H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C68A36A-D67A-4BC4-A5F6-F58D7D1D18B4}" type="slidenum">
              <a:rPr lang="hr-HR" smtClean="0"/>
              <a:t>‹#›</a:t>
            </a:fld>
            <a:endParaRPr lang="hr-H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dirty="0" smtClean="0"/>
              <a:t>Piracy</a:t>
            </a:r>
            <a:endParaRPr lang="hr-HR" dirty="0"/>
          </a:p>
        </p:txBody>
      </p:sp>
      <p:sp>
        <p:nvSpPr>
          <p:cNvPr id="3" name="Subtitle 2"/>
          <p:cNvSpPr>
            <a:spLocks noGrp="1"/>
          </p:cNvSpPr>
          <p:nvPr>
            <p:ph type="subTitle" idx="1"/>
          </p:nvPr>
        </p:nvSpPr>
        <p:spPr/>
        <p:txBody>
          <a:bodyPr anchor="b"/>
          <a:lstStyle/>
          <a:p>
            <a:pPr algn="r"/>
            <a:r>
              <a:rPr lang="hr-HR" dirty="0" smtClean="0"/>
              <a:t>Made by:Ivan Aleksić</a:t>
            </a:r>
          </a:p>
          <a:p>
            <a:pPr algn="r"/>
            <a:r>
              <a:rPr lang="hr-HR" dirty="0" smtClean="0"/>
              <a:t>Šime Bajlo</a:t>
            </a:r>
            <a:endParaRPr lang="hr-HR" dirty="0"/>
          </a:p>
        </p:txBody>
      </p:sp>
    </p:spTree>
    <p:extLst>
      <p:ext uri="{BB962C8B-B14F-4D97-AF65-F5344CB8AC3E}">
        <p14:creationId xmlns:p14="http://schemas.microsoft.com/office/powerpoint/2010/main" val="3100344205"/>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dirty="0" smtClean="0"/>
              <a:t>Piracy</a:t>
            </a:r>
            <a:endParaRPr lang="hr-HR" dirty="0"/>
          </a:p>
        </p:txBody>
      </p:sp>
      <p:sp>
        <p:nvSpPr>
          <p:cNvPr id="3" name="Content Placeholder 2"/>
          <p:cNvSpPr>
            <a:spLocks noGrp="1"/>
          </p:cNvSpPr>
          <p:nvPr>
            <p:ph idx="1"/>
          </p:nvPr>
        </p:nvSpPr>
        <p:spPr/>
        <p:txBody>
          <a:bodyPr/>
          <a:lstStyle/>
          <a:p>
            <a:r>
              <a:rPr lang="en-US" b="1" dirty="0"/>
              <a:t>Piracy</a:t>
            </a:r>
            <a:r>
              <a:rPr lang="en-US" dirty="0"/>
              <a:t> is an act of </a:t>
            </a:r>
            <a:r>
              <a:rPr lang="en-US" dirty="0" smtClean="0"/>
              <a:t>rob</a:t>
            </a:r>
            <a:r>
              <a:rPr lang="hr-HR" dirty="0" smtClean="0"/>
              <a:t>bery</a:t>
            </a:r>
            <a:r>
              <a:rPr lang="en-US" dirty="0" smtClean="0"/>
              <a:t> </a:t>
            </a:r>
            <a:r>
              <a:rPr lang="en-US" dirty="0"/>
              <a:t>or criminal violence by ship or boat-borne attackers upon another ship or a coastal area, typically with the goal of stealing cargo and other valuable items or </a:t>
            </a:r>
            <a:r>
              <a:rPr lang="en-US" dirty="0" smtClean="0"/>
              <a:t>properties</a:t>
            </a:r>
            <a:r>
              <a:rPr lang="hr-HR" dirty="0" smtClean="0"/>
              <a:t>.</a:t>
            </a:r>
          </a:p>
          <a:p>
            <a:r>
              <a:rPr lang="en-US" dirty="0" smtClean="0"/>
              <a:t>Those </a:t>
            </a:r>
            <a:r>
              <a:rPr lang="en-US" dirty="0"/>
              <a:t>who engage in acts of piracy are called pirates.</a:t>
            </a:r>
            <a:endParaRPr lang="hr-HR"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90875" y="4437112"/>
            <a:ext cx="2762250" cy="1657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0335785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074"/>
                                        </p:tgtEl>
                                        <p:attrNameLst>
                                          <p:attrName>style.visibility</p:attrName>
                                        </p:attrNameLst>
                                      </p:cBhvr>
                                      <p:to>
                                        <p:strVal val="visible"/>
                                      </p:to>
                                    </p:set>
                                    <p:anim calcmode="lin" valueType="num">
                                      <p:cBhvr additive="base">
                                        <p:cTn id="23" dur="500" fill="hold"/>
                                        <p:tgtEl>
                                          <p:spTgt spid="3074"/>
                                        </p:tgtEl>
                                        <p:attrNameLst>
                                          <p:attrName>ppt_x</p:attrName>
                                        </p:attrNameLst>
                                      </p:cBhvr>
                                      <p:tavLst>
                                        <p:tav tm="0">
                                          <p:val>
                                            <p:strVal val="#ppt_x"/>
                                          </p:val>
                                        </p:tav>
                                        <p:tav tm="100000">
                                          <p:val>
                                            <p:strVal val="#ppt_x"/>
                                          </p:val>
                                        </p:tav>
                                      </p:tavLst>
                                    </p:anim>
                                    <p:anim calcmode="lin" valueType="num">
                                      <p:cBhvr additive="base">
                                        <p:cTn id="24"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dirty="0" smtClean="0"/>
              <a:t>Piracy</a:t>
            </a:r>
            <a:endParaRPr lang="hr-HR" dirty="0"/>
          </a:p>
        </p:txBody>
      </p:sp>
      <p:sp>
        <p:nvSpPr>
          <p:cNvPr id="3" name="Content Placeholder 2"/>
          <p:cNvSpPr>
            <a:spLocks noGrp="1"/>
          </p:cNvSpPr>
          <p:nvPr>
            <p:ph idx="1"/>
          </p:nvPr>
        </p:nvSpPr>
        <p:spPr/>
        <p:txBody>
          <a:bodyPr/>
          <a:lstStyle/>
          <a:p>
            <a:r>
              <a:rPr lang="hr-HR" dirty="0" smtClean="0"/>
              <a:t>Piracy mostly occures in waters of countries that are too poor to control it, but they do not allow control in their waters by 3rd party.</a:t>
            </a:r>
          </a:p>
          <a:p>
            <a:r>
              <a:rPr lang="hr-HR" dirty="0" smtClean="0"/>
              <a:t>Most famous piracy places are near Suez canal and Indonesia.</a:t>
            </a:r>
            <a:endParaRPr lang="hr-H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9832" y="4077072"/>
            <a:ext cx="2571750" cy="178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4438513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026"/>
                                        </p:tgtEl>
                                        <p:attrNameLst>
                                          <p:attrName>style.visibility</p:attrName>
                                        </p:attrNameLst>
                                      </p:cBhvr>
                                      <p:to>
                                        <p:strVal val="visible"/>
                                      </p:to>
                                    </p:set>
                                    <p:anim calcmode="lin" valueType="num">
                                      <p:cBhvr additive="base">
                                        <p:cTn id="23" dur="500" fill="hold"/>
                                        <p:tgtEl>
                                          <p:spTgt spid="1026"/>
                                        </p:tgtEl>
                                        <p:attrNameLst>
                                          <p:attrName>ppt_x</p:attrName>
                                        </p:attrNameLst>
                                      </p:cBhvr>
                                      <p:tavLst>
                                        <p:tav tm="0">
                                          <p:val>
                                            <p:strVal val="#ppt_x"/>
                                          </p:val>
                                        </p:tav>
                                        <p:tav tm="100000">
                                          <p:val>
                                            <p:strVal val="#ppt_x"/>
                                          </p:val>
                                        </p:tav>
                                      </p:tavLst>
                                    </p:anim>
                                    <p:anim calcmode="lin" valueType="num">
                                      <p:cBhvr additive="base">
                                        <p:cTn id="24"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dirty="0" smtClean="0"/>
              <a:t>Piracy methods</a:t>
            </a:r>
            <a:endParaRPr lang="hr-HR" dirty="0"/>
          </a:p>
        </p:txBody>
      </p:sp>
      <p:sp>
        <p:nvSpPr>
          <p:cNvPr id="3" name="Content Placeholder 2"/>
          <p:cNvSpPr>
            <a:spLocks noGrp="1"/>
          </p:cNvSpPr>
          <p:nvPr>
            <p:ph idx="1"/>
          </p:nvPr>
        </p:nvSpPr>
        <p:spPr>
          <a:xfrm>
            <a:off x="421196" y="1965649"/>
            <a:ext cx="8229600" cy="4389120"/>
          </a:xfrm>
        </p:spPr>
        <p:txBody>
          <a:bodyPr/>
          <a:lstStyle/>
          <a:p>
            <a:r>
              <a:rPr lang="hr-HR" dirty="0" smtClean="0"/>
              <a:t>Pirates often attack bigger ships.</a:t>
            </a:r>
          </a:p>
          <a:p>
            <a:r>
              <a:rPr lang="hr-HR" dirty="0" smtClean="0"/>
              <a:t>They do not take ships goods instead they capture crew onboard and request ransom from ships company or their countries.</a:t>
            </a:r>
            <a:endParaRPr lang="hr-HR"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27784" y="4160209"/>
            <a:ext cx="3816424" cy="1951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5953401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2050"/>
                                        </p:tgtEl>
                                        <p:attrNameLst>
                                          <p:attrName>style.visibility</p:attrName>
                                        </p:attrNameLst>
                                      </p:cBhvr>
                                      <p:to>
                                        <p:strVal val="visible"/>
                                      </p:to>
                                    </p:set>
                                    <p:anim calcmode="lin" valueType="num">
                                      <p:cBhvr additive="base">
                                        <p:cTn id="23" dur="500" fill="hold"/>
                                        <p:tgtEl>
                                          <p:spTgt spid="2050"/>
                                        </p:tgtEl>
                                        <p:attrNameLst>
                                          <p:attrName>ppt_x</p:attrName>
                                        </p:attrNameLst>
                                      </p:cBhvr>
                                      <p:tavLst>
                                        <p:tav tm="0">
                                          <p:val>
                                            <p:strVal val="#ppt_x"/>
                                          </p:val>
                                        </p:tav>
                                        <p:tav tm="100000">
                                          <p:val>
                                            <p:strVal val="#ppt_x"/>
                                          </p:val>
                                        </p:tav>
                                      </p:tavLst>
                                    </p:anim>
                                    <p:anim calcmode="lin" valueType="num">
                                      <p:cBhvr additive="base">
                                        <p:cTn id="24"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dirty="0" smtClean="0"/>
              <a:t>Piracy counter method</a:t>
            </a:r>
            <a:endParaRPr lang="hr-HR" dirty="0"/>
          </a:p>
        </p:txBody>
      </p:sp>
      <p:sp>
        <p:nvSpPr>
          <p:cNvPr id="3" name="Content Placeholder 2"/>
          <p:cNvSpPr>
            <a:spLocks noGrp="1"/>
          </p:cNvSpPr>
          <p:nvPr>
            <p:ph idx="1"/>
          </p:nvPr>
        </p:nvSpPr>
        <p:spPr/>
        <p:txBody>
          <a:bodyPr/>
          <a:lstStyle/>
          <a:p>
            <a:r>
              <a:rPr lang="hr-HR" dirty="0" smtClean="0"/>
              <a:t>In order to counter piracy we need to secure ship and ships surrounding.</a:t>
            </a:r>
          </a:p>
          <a:p>
            <a:r>
              <a:rPr lang="hr-HR" dirty="0" smtClean="0"/>
              <a:t>We do so by getting private ships security, or by requesting navys backup.</a:t>
            </a:r>
          </a:p>
          <a:p>
            <a:r>
              <a:rPr lang="hr-HR" dirty="0" smtClean="0"/>
              <a:t>These methodes are proven to be very efficient as piracy drops from year to year.</a:t>
            </a:r>
            <a:endParaRPr lang="hr-HR" dirty="0"/>
          </a:p>
        </p:txBody>
      </p:sp>
    </p:spTree>
    <p:extLst>
      <p:ext uri="{BB962C8B-B14F-4D97-AF65-F5344CB8AC3E}">
        <p14:creationId xmlns:p14="http://schemas.microsoft.com/office/powerpoint/2010/main" val="409323254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pic>
        <p:nvPicPr>
          <p:cNvPr id="4099"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670278" y="1935163"/>
            <a:ext cx="7803443" cy="438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0772884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099"/>
                                        </p:tgtEl>
                                        <p:attrNameLst>
                                          <p:attrName>style.visibility</p:attrName>
                                        </p:attrNameLst>
                                      </p:cBhvr>
                                      <p:to>
                                        <p:strVal val="visible"/>
                                      </p:to>
                                    </p:set>
                                    <p:animEffect transition="in" filter="barn(inVertical)">
                                      <p:cBhvr>
                                        <p:cTn id="7" dur="500"/>
                                        <p:tgtEl>
                                          <p:spTgt spid="40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dirty="0" smtClean="0"/>
              <a:t>Piracy casualties</a:t>
            </a:r>
            <a:endParaRPr lang="hr-HR" dirty="0"/>
          </a:p>
        </p:txBody>
      </p:sp>
      <p:sp>
        <p:nvSpPr>
          <p:cNvPr id="3" name="Content Placeholder 2"/>
          <p:cNvSpPr>
            <a:spLocks noGrp="1"/>
          </p:cNvSpPr>
          <p:nvPr>
            <p:ph idx="1"/>
          </p:nvPr>
        </p:nvSpPr>
        <p:spPr/>
        <p:txBody>
          <a:bodyPr/>
          <a:lstStyle/>
          <a:p>
            <a:r>
              <a:rPr lang="hr-HR" dirty="0" smtClean="0"/>
              <a:t>Piracy casualties are often, beacuse in some cases it takes too long to pay for the kidnapped ships crew in which case crew will be kept on board for months, or until death.</a:t>
            </a:r>
          </a:p>
          <a:p>
            <a:r>
              <a:rPr lang="hr-HR" dirty="0" smtClean="0"/>
              <a:t>In most cases hostage situation is solved quickly with an intervention of navy.</a:t>
            </a:r>
            <a:endParaRPr lang="hr-HR"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7824" y="4725144"/>
            <a:ext cx="295275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7859097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Aftermath of piracy onboard</a:t>
            </a:r>
            <a:endParaRPr lang="hr-HR" dirty="0"/>
          </a:p>
        </p:txBody>
      </p:sp>
      <p:sp>
        <p:nvSpPr>
          <p:cNvPr id="3" name="Content Placeholder 2"/>
          <p:cNvSpPr>
            <a:spLocks noGrp="1"/>
          </p:cNvSpPr>
          <p:nvPr>
            <p:ph idx="1"/>
          </p:nvPr>
        </p:nvSpPr>
        <p:spPr/>
        <p:txBody>
          <a:bodyPr/>
          <a:lstStyle/>
          <a:p>
            <a:r>
              <a:rPr lang="hr-HR" dirty="0" smtClean="0"/>
              <a:t>Firstly we need capture or eliminate pirates.</a:t>
            </a:r>
          </a:p>
          <a:p>
            <a:r>
              <a:rPr lang="hr-HR" dirty="0" smtClean="0"/>
              <a:t>Secondly we </a:t>
            </a:r>
            <a:r>
              <a:rPr lang="hr-HR" dirty="0"/>
              <a:t>need to provide medical care for the crew.</a:t>
            </a:r>
          </a:p>
          <a:p>
            <a:r>
              <a:rPr lang="hr-HR" dirty="0" smtClean="0"/>
              <a:t>Thirdly </a:t>
            </a:r>
            <a:r>
              <a:rPr lang="hr-HR" dirty="0"/>
              <a:t>we need to disinfect the </a:t>
            </a:r>
            <a:r>
              <a:rPr lang="hr-HR" dirty="0" smtClean="0"/>
              <a:t>ship.</a:t>
            </a:r>
          </a:p>
          <a:p>
            <a:r>
              <a:rPr lang="hr-HR" dirty="0" smtClean="0"/>
              <a:t>And at last we have a safe ship.</a:t>
            </a:r>
            <a:endParaRPr lang="hr-HR" dirty="0"/>
          </a:p>
          <a:p>
            <a:endParaRPr lang="hr-HR"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5816" y="4437112"/>
            <a:ext cx="2971800" cy="154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904879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01691138"/>
              </p:ext>
            </p:extLst>
          </p:nvPr>
        </p:nvGraphicFramePr>
        <p:xfrm>
          <a:off x="457200" y="1935480"/>
          <a:ext cx="8229600" cy="4389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7286082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36</TotalTime>
  <Words>266</Words>
  <Application>Microsoft Office PowerPoint</Application>
  <PresentationFormat>On-screen Show (4:3)</PresentationFormat>
  <Paragraphs>25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Flow</vt:lpstr>
      <vt:lpstr>Piracy</vt:lpstr>
      <vt:lpstr>Piracy</vt:lpstr>
      <vt:lpstr>Piracy</vt:lpstr>
      <vt:lpstr>Piracy methods</vt:lpstr>
      <vt:lpstr>Piracy counter method</vt:lpstr>
      <vt:lpstr>PowerPoint Presentation</vt:lpstr>
      <vt:lpstr>Piracy casualties</vt:lpstr>
      <vt:lpstr>Aftermath of piracy onboard</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Piracy</dc:title>
  <dc:creator>Windows User</dc:creator>
  <cp:lastModifiedBy>Windows User</cp:lastModifiedBy>
  <cp:revision>4</cp:revision>
  <dcterms:created xsi:type="dcterms:W3CDTF">2018-03-09T11:56:13Z</dcterms:created>
  <dcterms:modified xsi:type="dcterms:W3CDTF">2018-03-09T12:32:57Z</dcterms:modified>
</cp:coreProperties>
</file>