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5" r:id="rId9"/>
    <p:sldId id="263" r:id="rId10"/>
    <p:sldId id="26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843D45-9717-4873-824D-66508C89E718}" type="datetimeFigureOut">
              <a:rPr lang="hr-HR" smtClean="0"/>
              <a:t>4.5.2018.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A35676-9FB9-45BF-85B9-F34F0A427E4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chemeClr val="bg1"/>
                </a:solidFill>
              </a:rPr>
              <a:t>Wind</a:t>
            </a:r>
            <a:endParaRPr lang="hr-HR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473200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3469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52292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The end</a:t>
            </a:r>
            <a:br>
              <a:rPr lang="hr-HR" dirty="0" smtClean="0"/>
            </a:br>
            <a:r>
              <a:rPr lang="hr-HR" dirty="0" smtClean="0"/>
              <a:t>made by Igor Dukić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1783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2420888"/>
            <a:ext cx="5688632" cy="3417243"/>
          </a:xfrm>
        </p:spPr>
        <p:txBody>
          <a:bodyPr/>
          <a:lstStyle/>
          <a:p>
            <a:r>
              <a:rPr lang="hr-HR" dirty="0" smtClean="0"/>
              <a:t>Wind is horizontal moving of the air</a:t>
            </a:r>
          </a:p>
          <a:p>
            <a:r>
              <a:rPr lang="hr-HR" dirty="0" smtClean="0"/>
              <a:t>Throughtout history wind was used in many </a:t>
            </a:r>
            <a:r>
              <a:rPr lang="hr-HR" dirty="0" smtClean="0"/>
              <a:t>things like windmills and  expecialy in maritime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Definition and history</a:t>
            </a:r>
            <a:endParaRPr lang="hr-HR" dirty="0"/>
          </a:p>
        </p:txBody>
      </p:sp>
      <p:pic>
        <p:nvPicPr>
          <p:cNvPr id="1026" name="Picture 2" descr="C:\Users\FatAss\Desktop\news_2012_October_bounty_20image_edit_1_1_400x240_372074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98562"/>
            <a:ext cx="5724128" cy="29594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9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5" y="4185739"/>
            <a:ext cx="8496300" cy="3504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Wind is created by diffrence in pressure </a:t>
            </a:r>
            <a:r>
              <a:rPr lang="hr-HR" dirty="0" smtClean="0"/>
              <a:t>between </a:t>
            </a:r>
            <a:r>
              <a:rPr lang="en-US" b="1" dirty="0"/>
              <a:t>high pressure-area</a:t>
            </a:r>
            <a:r>
              <a:rPr lang="en-US" dirty="0"/>
              <a:t> to a </a:t>
            </a:r>
            <a:r>
              <a:rPr lang="en-US" b="1" dirty="0"/>
              <a:t>low-pressure </a:t>
            </a:r>
            <a:r>
              <a:rPr lang="en-US" b="1" dirty="0" smtClean="0"/>
              <a:t>area</a:t>
            </a:r>
            <a:endParaRPr lang="hr-HR" b="1" dirty="0" smtClean="0"/>
          </a:p>
          <a:p>
            <a:r>
              <a:rPr lang="hr-HR" dirty="0" smtClean="0"/>
              <a:t>Low pressure area is called cyclone</a:t>
            </a:r>
          </a:p>
          <a:p>
            <a:r>
              <a:rPr lang="hr-HR" dirty="0" smtClean="0"/>
              <a:t>High pressure area is </a:t>
            </a:r>
            <a:r>
              <a:rPr lang="hr-HR" dirty="0"/>
              <a:t>called </a:t>
            </a:r>
            <a:r>
              <a:rPr lang="hr-HR" dirty="0" smtClean="0"/>
              <a:t>anticyclone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Creation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2930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 smtClean="0"/>
              <a:t>We define wind in two ways:</a:t>
            </a:r>
          </a:p>
          <a:p>
            <a:pPr lvl="2"/>
            <a:r>
              <a:rPr lang="hr-HR" dirty="0" smtClean="0"/>
              <a:t>By speed which </a:t>
            </a:r>
            <a:r>
              <a:rPr lang="hr-HR" dirty="0"/>
              <a:t>is measured in knots </a:t>
            </a:r>
            <a:r>
              <a:rPr lang="hr-HR" dirty="0" smtClean="0"/>
              <a:t>or in beauforts</a:t>
            </a:r>
          </a:p>
          <a:p>
            <a:pPr lvl="2"/>
            <a:r>
              <a:rPr lang="hr-HR" dirty="0" smtClean="0"/>
              <a:t>By direction from witch it is coming from (north,northeast,southwest...)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Defining of the wind</a:t>
            </a:r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25145"/>
            <a:ext cx="4248472" cy="215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8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08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Vijetrovi na jadranu</a:t>
            </a:r>
            <a:endParaRPr lang="hr-H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6"/>
            <a:ext cx="9144000" cy="686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42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Wind altho proven useful it can be very dangerus</a:t>
            </a:r>
          </a:p>
          <a:p>
            <a:r>
              <a:rPr lang="hr-HR" dirty="0" smtClean="0"/>
              <a:t>Dagner from wind can come in ways of </a:t>
            </a:r>
            <a:r>
              <a:rPr lang="hr-HR" dirty="0"/>
              <a:t>huricane,tornados, </a:t>
            </a:r>
            <a:r>
              <a:rPr lang="hr-HR" dirty="0" smtClean="0"/>
              <a:t>typhoons...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Danger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198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39" y="4000500"/>
            <a:ext cx="609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5" y="1916832"/>
            <a:ext cx="4896793" cy="279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Nowdays wind is mostly used in:</a:t>
            </a:r>
          </a:p>
          <a:p>
            <a:pPr lvl="1"/>
            <a:r>
              <a:rPr lang="hr-HR" dirty="0" smtClean="0"/>
              <a:t>Creating energy </a:t>
            </a:r>
          </a:p>
          <a:p>
            <a:pPr lvl="1"/>
            <a:r>
              <a:rPr lang="hr-HR" dirty="0" smtClean="0"/>
              <a:t>Sports like </a:t>
            </a:r>
            <a:r>
              <a:rPr lang="en-US" dirty="0"/>
              <a:t>windsurfing, </a:t>
            </a:r>
            <a:r>
              <a:rPr lang="en-US" dirty="0" smtClean="0"/>
              <a:t>kite </a:t>
            </a:r>
            <a:r>
              <a:rPr lang="en-US" dirty="0"/>
              <a:t>surfing and </a:t>
            </a:r>
            <a:r>
              <a:rPr lang="hr-HR" dirty="0" smtClean="0"/>
              <a:t>sailing </a:t>
            </a:r>
          </a:p>
          <a:p>
            <a:pPr lvl="1"/>
            <a:r>
              <a:rPr lang="hr-HR" dirty="0"/>
              <a:t>M</a:t>
            </a:r>
            <a:r>
              <a:rPr lang="hr-HR" dirty="0" smtClean="0"/>
              <a:t>odern </a:t>
            </a:r>
            <a:r>
              <a:rPr lang="hr-HR" dirty="0"/>
              <a:t>sailing ships</a:t>
            </a:r>
          </a:p>
          <a:p>
            <a:pPr lvl="1"/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Modern </a:t>
            </a:r>
            <a:r>
              <a:rPr lang="hr-HR" dirty="0" smtClean="0"/>
              <a:t>applications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7117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Wind is both good and bad </a:t>
            </a:r>
            <a:r>
              <a:rPr lang="hr-HR" dirty="0"/>
              <a:t>natural </a:t>
            </a:r>
            <a:r>
              <a:rPr lang="hr-HR" dirty="0" smtClean="0"/>
              <a:t>occurrence </a:t>
            </a:r>
          </a:p>
          <a:p>
            <a:r>
              <a:rPr lang="hr-HR" dirty="0"/>
              <a:t>It all depends of how much we know about it and how we use that </a:t>
            </a:r>
            <a:r>
              <a:rPr lang="hr-HR" dirty="0" smtClean="0"/>
              <a:t>knowledge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Closure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6430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</TotalTime>
  <Words>142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Wind</vt:lpstr>
      <vt:lpstr>Definition and history</vt:lpstr>
      <vt:lpstr>Creation</vt:lpstr>
      <vt:lpstr>Defining of the wind</vt:lpstr>
      <vt:lpstr>PowerPoint Presentation</vt:lpstr>
      <vt:lpstr>Vijetrovi na jadranu</vt:lpstr>
      <vt:lpstr>Danger</vt:lpstr>
      <vt:lpstr>Modern applications</vt:lpstr>
      <vt:lpstr>Closure</vt:lpstr>
      <vt:lpstr>The end made by Igor Dukić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Vijetrovi</dc:title>
  <dc:creator>Windows korisnik</dc:creator>
  <cp:lastModifiedBy>Windows korisnik</cp:lastModifiedBy>
  <cp:revision>11</cp:revision>
  <dcterms:created xsi:type="dcterms:W3CDTF">2018-04-26T21:20:25Z</dcterms:created>
  <dcterms:modified xsi:type="dcterms:W3CDTF">2018-05-04T11:08:34Z</dcterms:modified>
</cp:coreProperties>
</file>