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70" r:id="rId14"/>
    <p:sldId id="271" r:id="rId15"/>
    <p:sldId id="272" r:id="rId16"/>
  </p:sldIdLst>
  <p:sldSz cx="9144000" cy="6858000" type="screen4x3"/>
  <p:notesSz cx="6669088" cy="9820275"/>
  <p:custShowLst>
    <p:custShow name="ZIC" id="0">
      <p:sldLst>
        <p:sld r:id="rId2"/>
        <p:sld r:id="rId3"/>
        <p:sld r:id="rId9"/>
        <p:sld r:id="rId10"/>
        <p:sld r:id="rId13"/>
        <p:sld r:id="rId11"/>
        <p:sld r:id="rId12"/>
      </p:sldLst>
    </p:custShow>
  </p:custShowLst>
  <p:defaultTextStyle>
    <a:defPPr>
      <a:defRPr lang="hr-HR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996633"/>
    <a:srgbClr val="FFCC66"/>
    <a:srgbClr val="FF0000"/>
    <a:srgbClr val="8B9CCB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54" y="-72"/>
      </p:cViewPr>
      <p:guideLst>
        <p:guide orient="horz" pos="3092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hr-HR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7B717E6-0EEC-4DF8-8C9E-CB3171ACC40F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hr-HR"/>
          </a:p>
        </p:txBody>
      </p:sp>
      <p:sp>
        <p:nvSpPr>
          <p:cNvPr id="3584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81063" y="736600"/>
            <a:ext cx="4910137" cy="3683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665663"/>
            <a:ext cx="4891088" cy="441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hr-HR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0BD2B6-E348-4A47-AB8F-EB6FBE264852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4218A9-40E7-4620-8F8A-0082E261C8BF}" type="slidenum">
              <a:rPr lang="hr-HR"/>
              <a:pPr/>
              <a:t>1</a:t>
            </a:fld>
            <a:endParaRPr lang="hr-HR"/>
          </a:p>
        </p:txBody>
      </p:sp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bla bla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82F72E-9CF1-4B69-8BF3-07A3391943A9}" type="slidenum">
              <a:rPr lang="hr-HR"/>
              <a:pPr/>
              <a:t>10</a:t>
            </a:fld>
            <a:endParaRPr lang="hr-HR"/>
          </a:p>
        </p:txBody>
      </p:sp>
      <p:sp>
        <p:nvSpPr>
          <p:cNvPr id="71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4B3087-61CF-4ED8-88DC-5082B8E4E222}" type="slidenum">
              <a:rPr lang="hr-HR"/>
              <a:pPr/>
              <a:t>11</a:t>
            </a:fld>
            <a:endParaRPr lang="hr-HR"/>
          </a:p>
        </p:txBody>
      </p:sp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Biljške</a:t>
            </a:r>
          </a:p>
          <a:p>
            <a:r>
              <a:rPr lang="hr-HR"/>
              <a:t>hjiof8ogfiueroigeg</a:t>
            </a:r>
          </a:p>
          <a:p>
            <a:r>
              <a:rPr lang="hr-HR"/>
              <a:t>rgedrgfgrtgrt</a:t>
            </a:r>
          </a:p>
          <a:p>
            <a:r>
              <a:rPr lang="hr-HR"/>
              <a:t>drgdfhgfghgrf</a:t>
            </a:r>
          </a:p>
          <a:p>
            <a:r>
              <a:rPr lang="hr-HR"/>
              <a:t>dfghf</a:t>
            </a:r>
          </a:p>
          <a:p>
            <a:r>
              <a:rPr lang="hr-HR"/>
              <a:t>hfg</a:t>
            </a:r>
          </a:p>
          <a:p>
            <a:r>
              <a:rPr lang="hr-HR"/>
              <a:t>h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250A9-4009-4CED-A9AF-7052E5BEA738}" type="slidenum">
              <a:rPr lang="hr-HR"/>
              <a:pPr/>
              <a:t>12</a:t>
            </a:fld>
            <a:endParaRPr lang="hr-HR"/>
          </a:p>
        </p:txBody>
      </p:sp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A99CD0-D311-4EAE-8972-44E59DBA3326}" type="slidenum">
              <a:rPr lang="hr-HR"/>
              <a:pPr/>
              <a:t>13</a:t>
            </a:fld>
            <a:endParaRPr lang="hr-HR"/>
          </a:p>
        </p:txBody>
      </p:sp>
      <p:sp>
        <p:nvSpPr>
          <p:cNvPr id="74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0676F7-FF9E-4128-A83D-5DECC417B73D}" type="slidenum">
              <a:rPr lang="hr-HR"/>
              <a:pPr/>
              <a:t>14</a:t>
            </a:fld>
            <a:endParaRPr lang="hr-HR"/>
          </a:p>
        </p:txBody>
      </p:sp>
      <p:sp>
        <p:nvSpPr>
          <p:cNvPr id="778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899CA8-915F-413B-99AF-AE268E5B1249}" type="slidenum">
              <a:rPr lang="hr-HR"/>
              <a:pPr/>
              <a:t>15</a:t>
            </a:fld>
            <a:endParaRPr lang="hr-HR"/>
          </a:p>
        </p:txBody>
      </p:sp>
      <p:sp>
        <p:nvSpPr>
          <p:cNvPr id="808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4701A-12EC-4451-AD48-3D7290E29E99}" type="slidenum">
              <a:rPr lang="hr-HR"/>
              <a:pPr/>
              <a:t>2</a:t>
            </a:fld>
            <a:endParaRPr lang="hr-HR"/>
          </a:p>
        </p:txBody>
      </p:sp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jghjz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2744D2-A666-4A38-BB75-857F6019BD60}" type="slidenum">
              <a:rPr lang="hr-HR"/>
              <a:pPr/>
              <a:t>3</a:t>
            </a:fld>
            <a:endParaRPr lang="hr-HR"/>
          </a:p>
        </p:txBody>
      </p:sp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9BF298-3C50-4D2C-AF51-FDE0478D1CDD}" type="slidenum">
              <a:rPr lang="hr-HR"/>
              <a:pPr/>
              <a:t>4</a:t>
            </a:fld>
            <a:endParaRPr lang="hr-HR"/>
          </a:p>
        </p:txBody>
      </p:sp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36E6C4-60AA-4B27-A584-581B8B13979A}" type="slidenum">
              <a:rPr lang="hr-HR"/>
              <a:pPr/>
              <a:t>5</a:t>
            </a:fld>
            <a:endParaRPr lang="hr-HR"/>
          </a:p>
        </p:txBody>
      </p:sp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92BB70-4260-4E58-A92B-E6CF4AA109B8}" type="slidenum">
              <a:rPr lang="hr-HR"/>
              <a:pPr/>
              <a:t>6</a:t>
            </a:fld>
            <a:endParaRPr lang="hr-HR"/>
          </a:p>
        </p:txBody>
      </p:sp>
      <p:sp>
        <p:nvSpPr>
          <p:cNvPr id="67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01C388-E6A5-461A-9D45-18D5F61A580D}" type="slidenum">
              <a:rPr lang="hr-HR"/>
              <a:pPr/>
              <a:t>7</a:t>
            </a:fld>
            <a:endParaRPr lang="hr-HR"/>
          </a:p>
        </p:txBody>
      </p:sp>
      <p:sp>
        <p:nvSpPr>
          <p:cNvPr id="68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DA78DA-BB0E-4A91-8624-56AA4C7F2D4F}" type="slidenum">
              <a:rPr lang="hr-HR"/>
              <a:pPr/>
              <a:t>8</a:t>
            </a:fld>
            <a:endParaRPr lang="hr-HR"/>
          </a:p>
        </p:txBody>
      </p:sp>
      <p:sp>
        <p:nvSpPr>
          <p:cNvPr id="69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38D934-59C3-472E-BA22-F5E2E7AA7870}" type="slidenum">
              <a:rPr lang="hr-HR"/>
              <a:pPr/>
              <a:t>9</a:t>
            </a:fld>
            <a:endParaRPr lang="hr-HR"/>
          </a:p>
        </p:txBody>
      </p:sp>
      <p:sp>
        <p:nvSpPr>
          <p:cNvPr id="70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676400"/>
            <a:ext cx="6400800" cy="1752600"/>
          </a:xfrm>
        </p:spPr>
        <p:txBody>
          <a:bodyPr/>
          <a:lstStyle>
            <a:lvl1pPr marL="0" indent="0" algn="ctr">
              <a:buFont typeface="CommonBullets" pitchFamily="34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87833B2-B35C-4376-9D13-AA7CEC9E4079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39793-DF45-472C-BA1A-40E5F5EDA08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3C2D8-FEDD-40F9-9A4F-66B638CA013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372B4-D218-4CBE-ACB4-91263AFB657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081BA-3C74-45A4-B70D-3B5F27E474F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2C600-DFD5-467C-AE80-BDB357CA2B2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C682A-4C52-432D-B012-B46540C201E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1F8BE-1A74-4F1D-8E0F-BDB6B734198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EFF95-14DF-42D0-B61F-9DD4E3CF824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0D84F-41E2-4C03-8F07-862D396DAB9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12A1F-93BB-4F76-A17A-06714A1B1C3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images.google.hr/imgres?imgurl=http://www.erstes-annaberger-autohaus.de/rs13/images/Startseite/v_Chevrolet-Logo-blaueSchriftklein.640x365.jpg&amp;imgrefurl=http://www.angelfire.com/hiphop/lemondedu4x4/Chevrolet.html&amp;h=257&amp;w=450&amp;sz=13&amp;tbnid=Xt79N46o_mbQJM:&amp;tbnh=73&amp;tbnw=127&amp;prev=/images%3Fq%3Dchevrolet%2Blogo&amp;start=1&amp;sa=X&amp;oi=images&amp;ct=image&amp;cd=1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2">
                <a:gamma/>
                <a:tint val="0"/>
                <a:invGamma/>
              </a:scheme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hr-H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hr-H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1143580-751B-423D-B4BA-16582BE4BFF1}" type="slidenum">
              <a:rPr lang="hr-HR"/>
              <a:pPr/>
              <a:t>‹#›</a:t>
            </a:fld>
            <a:endParaRPr lang="hr-HR"/>
          </a:p>
        </p:txBody>
      </p:sp>
      <p:grpSp>
        <p:nvGrpSpPr>
          <p:cNvPr id="1048" name="Group 24"/>
          <p:cNvGrpSpPr>
            <a:grpSpLocks/>
          </p:cNvGrpSpPr>
          <p:nvPr/>
        </p:nvGrpSpPr>
        <p:grpSpPr bwMode="auto">
          <a:xfrm>
            <a:off x="71438" y="1219200"/>
            <a:ext cx="8386762" cy="2438400"/>
            <a:chOff x="45" y="768"/>
            <a:chExt cx="5283" cy="1536"/>
          </a:xfrm>
        </p:grpSpPr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51" y="908"/>
              <a:ext cx="288" cy="288"/>
            </a:xfrm>
            <a:prstGeom prst="rect">
              <a:avLst/>
            </a:prstGeom>
            <a:gradFill rotWithShape="0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45" y="996"/>
              <a:ext cx="288" cy="288"/>
            </a:xfrm>
            <a:prstGeom prst="rect">
              <a:avLst/>
            </a:prstGeom>
            <a:gradFill rotWithShape="0">
              <a:gsLst>
                <a:gs pos="0">
                  <a:srgbClr val="FFCC66"/>
                </a:gs>
                <a:gs pos="100000">
                  <a:srgbClr val="FFCC66">
                    <a:gamma/>
                    <a:tint val="0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226" y="1063"/>
              <a:ext cx="288" cy="288"/>
            </a:xfrm>
            <a:prstGeom prst="rect">
              <a:avLst/>
            </a:prstGeom>
            <a:gradFill rotWithShape="0">
              <a:gsLst>
                <a:gs pos="0">
                  <a:srgbClr val="FF0000">
                    <a:gamma/>
                    <a:tint val="0"/>
                    <a:invGamma/>
                  </a:srgbClr>
                </a:gs>
                <a:gs pos="100000">
                  <a:srgbClr val="FF0000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sr-Latn-CS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08" y="1152"/>
              <a:ext cx="5220" cy="48"/>
            </a:xfrm>
            <a:prstGeom prst="rect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288" y="768"/>
              <a:ext cx="48" cy="1536"/>
            </a:xfrm>
            <a:prstGeom prst="rect">
              <a:avLst/>
            </a:pr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</p:grpSp>
      <p:pic>
        <p:nvPicPr>
          <p:cNvPr id="1053" name="Picture 29" descr="http://www.angelfire.com/hiphop/lemondedu4x4/Chevrolet.html">
            <a:hlinkClick r:id="rId13"/>
          </p:cNvPr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1331913" cy="76676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bldLvl="2" autoUpdateAnimBg="0" advAuto="1000">
        <p:tmplLst>
          <p:tmpl lvl="1">
            <p:tnLst>
              <p:par>
                <p:cTn presetID="9" presetClass="entr" presetSubtype="0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2857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CommonBullets" pitchFamily="34" charset="2"/>
        <a:buChar char="+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62000" indent="-28575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800">
          <a:solidFill>
            <a:schemeClr val="tx1"/>
          </a:solidFill>
          <a:latin typeface="+mn-lt"/>
        </a:defRPr>
      </a:lvl2pPr>
      <a:lvl3pPr marL="1143000" indent="-1905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CommonBullets" pitchFamily="34" charset="2"/>
        <a:buChar char="+"/>
        <a:defRPr sz="2400">
          <a:solidFill>
            <a:schemeClr val="tx1"/>
          </a:solidFill>
          <a:latin typeface="+mn-lt"/>
        </a:defRPr>
      </a:lvl3pPr>
      <a:lvl4pPr marL="1524000" indent="-1905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4pPr>
      <a:lvl5pPr marL="1905000" indent="-1905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5pPr>
      <a:lvl6pPr marL="2362200" indent="-1905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6pPr>
      <a:lvl7pPr marL="2819400" indent="-1905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7pPr>
      <a:lvl8pPr marL="3276600" indent="-1905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8pPr>
      <a:lvl9pPr marL="3733800" indent="-1905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CommonBullets" pitchFamily="34" charset="2"/>
        <a:buChar char="+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hr/imgres?imgurl=http://caraudiofactory.com/images/chevrolet_logo.jpg&amp;imgrefurl=http://luckydawgnews.com/blog/2006/04/&amp;h=266&amp;w=292&amp;sz=9&amp;tbnid=Wpz3NdW2476YoM:&amp;tbnh=105&amp;tbnw=115&amp;prev=/images%3Fq%3Dchevrolet%2Blogo&amp;start=3&amp;sa=X&amp;oi=images&amp;ct=image&amp;cd=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/>
              <a:t>General Motors - Chevrolet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143000"/>
            <a:ext cx="6400800" cy="1752600"/>
          </a:xfrm>
        </p:spPr>
        <p:txBody>
          <a:bodyPr/>
          <a:lstStyle/>
          <a:p>
            <a:r>
              <a:rPr lang="hr-HR"/>
              <a:t>Tradicija i kvaliteta</a:t>
            </a:r>
          </a:p>
        </p:txBody>
      </p: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7772400" y="0"/>
            <a:ext cx="1371600" cy="609600"/>
            <a:chOff x="4896" y="0"/>
            <a:chExt cx="864" cy="384"/>
          </a:xfrm>
        </p:grpSpPr>
        <p:pic>
          <p:nvPicPr>
            <p:cNvPr id="1638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76" y="0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89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96" y="0"/>
              <a:ext cx="486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 advAuto="200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9663" y="3552825"/>
            <a:ext cx="2743200" cy="18288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Chevrolet SSR koncept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Super Sport Roadster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aerodinamične linije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mnogo prostora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zadnji pogon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V8 izvedba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5410200"/>
            <a:ext cx="3810000" cy="1066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On samo nalikuje kamionu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4724400"/>
            <a:ext cx="2743200" cy="18288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1981200"/>
            <a:ext cx="2743200" cy="18288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bldLvl="2" autoUpdateAnimBg="0" advAuto="1000"/>
      <p:bldP spid="31748" grpId="0" build="p" bldLvl="2" autoUpdateAnimBg="0" advAuto="10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Triax koncept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Ušteda energije i čuvanje prirode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Potpuna fleksibilnost 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Odaberite sami energetski izvor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benzin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struja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ili koristite oboje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648200"/>
            <a:ext cx="3810000" cy="1447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Automobil nove generacije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981200"/>
            <a:ext cx="3657600" cy="24384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207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bldLvl="2" autoUpdateAnimBg="0" advAuto="1000"/>
      <p:bldP spid="32772" grpId="0" build="p" bldLvl="2" autoUpdateAnimBg="0" advAuto="1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Cavalier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Prilagođen Europi i njenim potrebama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Pruža potpuno zadovoljstvo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komfor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sigurnost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pouzdanost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Maksimalna kvaliteta uz nisku cijenu</a:t>
            </a:r>
          </a:p>
          <a:p>
            <a:endParaRPr lang="hr-HR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133600"/>
            <a:ext cx="4610100" cy="28194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203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bldLvl="2" autoUpdateAnimBg="0" advAuto="100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Najnoviji modeli i cijene</a:t>
            </a:r>
          </a:p>
        </p:txBody>
      </p:sp>
      <p:graphicFrame>
        <p:nvGraphicFramePr>
          <p:cNvPr id="72751" name="Group 47"/>
          <p:cNvGraphicFramePr>
            <a:graphicFrameLocks noGrp="1"/>
          </p:cNvGraphicFramePr>
          <p:nvPr>
            <p:ph idx="1"/>
          </p:nvPr>
        </p:nvGraphicFramePr>
        <p:xfrm>
          <a:off x="684213" y="2276475"/>
          <a:ext cx="7200900" cy="3097213"/>
        </p:xfrm>
        <a:graphic>
          <a:graphicData uri="http://schemas.openxmlformats.org/drawingml/2006/table">
            <a:tbl>
              <a:tblPr/>
              <a:tblGrid>
                <a:gridCol w="4678362"/>
                <a:gridCol w="2522538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2007 MY Chevrolet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Credit Line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Aveo LS Sedan/5-Door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$15,500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Cobalt LT Sedan/Coupe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$19,250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Avalanche 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$40,500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Silverado LT 1500 Crew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Tx/>
                        <a:buFont typeface="CommonBullets" pitchFamily="34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$37,500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Odnos cijena</a:t>
            </a:r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>
            <p:ph idx="1"/>
          </p:nvPr>
        </p:nvGraphicFramePr>
        <p:xfrm>
          <a:off x="684213" y="1989138"/>
          <a:ext cx="7772400" cy="4114800"/>
        </p:xfrm>
        <a:graphic>
          <a:graphicData uri="http://schemas.openxmlformats.org/presentationml/2006/ole">
            <p:oleObj spid="_x0000_s75781" name="Chart" r:id="rId4" imgW="7772400" imgH="411480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5781">
                                            <p:oleChartEl type="gridLegend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75781">
                                            <p:oleChartEl type="category" lvl="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5781" grpId="0" bld="category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Znak koji traje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78857" name="Picture 9" descr="http://luckydawgnews.com/blog/2006/04/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2133600"/>
            <a:ext cx="4032250" cy="3681413"/>
          </a:xfrm>
          <a:prstGeom prst="rect">
            <a:avLst/>
          </a:prstGeom>
          <a:noFill/>
        </p:spPr>
      </p:pic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500438"/>
            <a:ext cx="316706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 kompaniji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Sve je počelo u jednoj eksperimentalnoj radionici u Detroitu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Chevrolet danas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više od 90 godina tradicije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preko 40 milijuna zadovoljnih korisnika 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simbol pouzdanog i trajnog vozila</a:t>
            </a:r>
          </a:p>
        </p:txBody>
      </p:sp>
    </p:spTree>
  </p:cSld>
  <p:clrMapOvr>
    <a:masterClrMapping/>
  </p:clrMapOvr>
  <p:transition advTm="15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Rane godine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16113"/>
            <a:ext cx="7772400" cy="460851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800"/>
              <a:t>1909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400"/>
              <a:t>William Durant i Louis Chevrolet osnivači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800"/>
              <a:t>1912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400"/>
              <a:t>počinje proizvodnja “Classic Six” sa šest cilindričnim motorom-5000ccm / 100 km/h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400"/>
              <a:t>otvoreni izazov Fordovom T-modelu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800"/>
              <a:t>1914</a:t>
            </a:r>
            <a:endParaRPr lang="hr-HR" sz="240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400"/>
              <a:t>usvojen logotip tvrtke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800"/>
              <a:t>1918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400"/>
              <a:t>proizvedeno prvo teretno vozilo</a:t>
            </a:r>
          </a:p>
          <a:p>
            <a:pPr lvl="1">
              <a:lnSpc>
                <a:spcPct val="90000"/>
              </a:lnSpc>
              <a:buFont typeface="CommonBullets" pitchFamily="34" charset="2"/>
              <a:buNone/>
            </a:pPr>
            <a:endParaRPr lang="hr-HR" sz="240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4941888"/>
            <a:ext cx="2087562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4900" y="0"/>
            <a:ext cx="42291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Izazov tridesetih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3988" cy="461645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1929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započinje prodaja 6 cilindričnih motora po cijeni 4 cilindričnih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1930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patentirane kočnice sa oblogama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proizvedeno preko 7 milijuna vozila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1935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proizvedeno prvo kombi vozilo Suburban Carryall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4900" y="0"/>
            <a:ext cx="42291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bldLvl="2" autoUpdateAnimBg="0" advAuto="100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Ratne godine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1941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rekord u proizvodnji (preko 1.6 milijuna vozila)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prodajni slogan “Veći i bolji”</a:t>
            </a:r>
          </a:p>
          <a:p>
            <a:endParaRPr lang="hr-HR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4900" y="0"/>
            <a:ext cx="42291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08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bldLvl="2" autoUpdateAnimBg="0" advAuto="1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Poslijeratni uspjeh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719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1948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pobjeda na najduljoj utrci Buenos Aires - Caracas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1950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Bel Air - prvi model s automatskim mjenjačem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1955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počinje proizvodnja legendarnih V8 motora 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0"/>
            <a:ext cx="39624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bldLvl="2" autoUpdateAnimBg="0" advAuto="100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19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3068638"/>
            <a:ext cx="1828800" cy="995362"/>
          </a:xfrm>
          <a:prstGeom prst="rect">
            <a:avLst/>
          </a:prstGeom>
          <a:noFill/>
          <a:ln w="19050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Rock &amp; Roll era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989138"/>
            <a:ext cx="7772400" cy="468788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/>
              <a:t>1961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potpuno redizajniran novi model Impala Super Sport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1967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Chevrolet postaje američki standard za sigurno i pouzdano vozilo</a:t>
            </a:r>
          </a:p>
          <a:p>
            <a:pPr>
              <a:buFont typeface="Wingdings" pitchFamily="2" charset="2"/>
              <a:buChar char="Ø"/>
            </a:pPr>
            <a:r>
              <a:rPr lang="hr-HR"/>
              <a:t>1975</a:t>
            </a:r>
          </a:p>
          <a:p>
            <a:pPr lvl="1">
              <a:buFont typeface="Wingdings" pitchFamily="2" charset="2"/>
              <a:buChar char="Ø"/>
            </a:pPr>
            <a:r>
              <a:rPr lang="hr-HR"/>
              <a:t>Američki simboli: Baseball, Hot-dog, </a:t>
            </a:r>
          </a:p>
          <a:p>
            <a:pPr lvl="1">
              <a:buFont typeface="Wingdings" pitchFamily="2" charset="2"/>
              <a:buNone/>
            </a:pPr>
            <a:r>
              <a:rPr lang="hr-HR"/>
              <a:t>pita od jabuka i Chevrolet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4900" y="0"/>
            <a:ext cx="42291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5395913"/>
            <a:ext cx="2051050" cy="1462087"/>
          </a:xfrm>
          <a:prstGeom prst="rect">
            <a:avLst/>
          </a:prstGeom>
          <a:noFill/>
          <a:ln w="9525">
            <a:solidFill>
              <a:srgbClr val="FFCC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Chevrolet danas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81200"/>
            <a:ext cx="7847012" cy="46878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hr-HR" sz="2800"/>
              <a:t>1980</a:t>
            </a:r>
            <a:endParaRPr lang="hr-HR" sz="2400"/>
          </a:p>
          <a:p>
            <a:pPr lvl="1">
              <a:buFont typeface="Wingdings" pitchFamily="2" charset="2"/>
              <a:buChar char="Ø"/>
            </a:pPr>
            <a:r>
              <a:rPr lang="hr-HR" sz="2400"/>
              <a:t>prvi Chevrolet sa prednjim pogonom</a:t>
            </a:r>
          </a:p>
          <a:p>
            <a:pPr>
              <a:buFont typeface="Wingdings" pitchFamily="2" charset="2"/>
              <a:buChar char="Ø"/>
            </a:pPr>
            <a:r>
              <a:rPr lang="hr-HR" sz="2800"/>
              <a:t>1983</a:t>
            </a:r>
            <a:endParaRPr lang="hr-HR" sz="2400"/>
          </a:p>
          <a:p>
            <a:pPr lvl="1">
              <a:buFont typeface="Wingdings" pitchFamily="2" charset="2"/>
              <a:buChar char="Ø"/>
            </a:pPr>
            <a:r>
              <a:rPr lang="hr-HR" sz="2400"/>
              <a:t>Chevrolet Blazer - najpopularnije vozilo u svojoj klasi</a:t>
            </a:r>
          </a:p>
          <a:p>
            <a:pPr>
              <a:buFont typeface="Wingdings" pitchFamily="2" charset="2"/>
              <a:buChar char="Ø"/>
            </a:pPr>
            <a:r>
              <a:rPr lang="hr-HR" sz="2800"/>
              <a:t>1986</a:t>
            </a:r>
            <a:endParaRPr lang="hr-HR" sz="2400"/>
          </a:p>
          <a:p>
            <a:pPr lvl="1">
              <a:buFont typeface="Wingdings" pitchFamily="2" charset="2"/>
              <a:buChar char="Ø"/>
            </a:pPr>
            <a:r>
              <a:rPr lang="hr-HR" sz="2400"/>
              <a:t>počinje se koristiti nova generacija ABS II antiblok sustava</a:t>
            </a:r>
          </a:p>
          <a:p>
            <a:pPr>
              <a:buFont typeface="Wingdings" pitchFamily="2" charset="2"/>
              <a:buChar char="Ø"/>
            </a:pPr>
            <a:r>
              <a:rPr lang="hr-HR" sz="2800"/>
              <a:t>1997</a:t>
            </a:r>
            <a:endParaRPr lang="hr-HR" sz="2400"/>
          </a:p>
          <a:p>
            <a:pPr lvl="1">
              <a:buFont typeface="Wingdings" pitchFamily="2" charset="2"/>
              <a:buChar char="Ø"/>
            </a:pPr>
            <a:r>
              <a:rPr lang="hr-HR" sz="2400"/>
              <a:t>peta generacija Corvette</a:t>
            </a:r>
            <a:endParaRPr lang="hr-HR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5375" y="0"/>
            <a:ext cx="42386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/>
          <a:srcRect l="8847" t="23973" r="10478" b="29169"/>
          <a:stretch>
            <a:fillRect/>
          </a:stretch>
        </p:blipFill>
        <p:spPr bwMode="auto">
          <a:xfrm>
            <a:off x="5667375" y="5378450"/>
            <a:ext cx="33797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bldLvl="2" autoUpdateAnimBg="0" advAuto="100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Izlaz u svijet</a:t>
            </a:r>
          </a:p>
        </p:txBody>
      </p:sp>
      <p:grpSp>
        <p:nvGrpSpPr>
          <p:cNvPr id="44195" name="Group 163"/>
          <p:cNvGrpSpPr>
            <a:grpSpLocks/>
          </p:cNvGrpSpPr>
          <p:nvPr/>
        </p:nvGrpSpPr>
        <p:grpSpPr bwMode="auto">
          <a:xfrm>
            <a:off x="6843713" y="3090863"/>
            <a:ext cx="1995487" cy="2636837"/>
            <a:chOff x="4311" y="1947"/>
            <a:chExt cx="1257" cy="1661"/>
          </a:xfrm>
        </p:grpSpPr>
        <p:grpSp>
          <p:nvGrpSpPr>
            <p:cNvPr id="44088" name="Group 56"/>
            <p:cNvGrpSpPr>
              <a:grpSpLocks noChangeAspect="1"/>
            </p:cNvGrpSpPr>
            <p:nvPr/>
          </p:nvGrpSpPr>
          <p:grpSpPr bwMode="auto">
            <a:xfrm>
              <a:off x="5117" y="3394"/>
              <a:ext cx="451" cy="214"/>
              <a:chOff x="4193" y="2099"/>
              <a:chExt cx="274" cy="130"/>
            </a:xfrm>
          </p:grpSpPr>
          <p:sp>
            <p:nvSpPr>
              <p:cNvPr id="44085" name="Freeform 53"/>
              <p:cNvSpPr>
                <a:spLocks noChangeAspect="1"/>
              </p:cNvSpPr>
              <p:nvPr/>
            </p:nvSpPr>
            <p:spPr bwMode="auto">
              <a:xfrm>
                <a:off x="4425" y="2099"/>
                <a:ext cx="42" cy="80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7" y="0"/>
                  </a:cxn>
                  <a:cxn ang="0">
                    <a:pos x="25" y="10"/>
                  </a:cxn>
                  <a:cxn ang="0">
                    <a:pos x="24" y="34"/>
                  </a:cxn>
                  <a:cxn ang="0">
                    <a:pos x="29" y="34"/>
                  </a:cxn>
                  <a:cxn ang="0">
                    <a:pos x="31" y="39"/>
                  </a:cxn>
                  <a:cxn ang="0">
                    <a:pos x="32" y="41"/>
                  </a:cxn>
                  <a:cxn ang="0">
                    <a:pos x="35" y="46"/>
                  </a:cxn>
                  <a:cxn ang="0">
                    <a:pos x="38" y="44"/>
                  </a:cxn>
                  <a:cxn ang="0">
                    <a:pos x="40" y="40"/>
                  </a:cxn>
                  <a:cxn ang="0">
                    <a:pos x="42" y="41"/>
                  </a:cxn>
                  <a:cxn ang="0">
                    <a:pos x="39" y="47"/>
                  </a:cxn>
                  <a:cxn ang="0">
                    <a:pos x="38" y="50"/>
                  </a:cxn>
                  <a:cxn ang="0">
                    <a:pos x="36" y="57"/>
                  </a:cxn>
                  <a:cxn ang="0">
                    <a:pos x="32" y="59"/>
                  </a:cxn>
                  <a:cxn ang="0">
                    <a:pos x="28" y="61"/>
                  </a:cxn>
                  <a:cxn ang="0">
                    <a:pos x="24" y="65"/>
                  </a:cxn>
                  <a:cxn ang="0">
                    <a:pos x="22" y="68"/>
                  </a:cxn>
                  <a:cxn ang="0">
                    <a:pos x="24" y="70"/>
                  </a:cxn>
                  <a:cxn ang="0">
                    <a:pos x="25" y="75"/>
                  </a:cxn>
                  <a:cxn ang="0">
                    <a:pos x="21" y="77"/>
                  </a:cxn>
                  <a:cxn ang="0">
                    <a:pos x="17" y="79"/>
                  </a:cxn>
                  <a:cxn ang="0">
                    <a:pos x="13" y="80"/>
                  </a:cxn>
                  <a:cxn ang="0">
                    <a:pos x="10" y="79"/>
                  </a:cxn>
                  <a:cxn ang="0">
                    <a:pos x="6" y="77"/>
                  </a:cxn>
                  <a:cxn ang="0">
                    <a:pos x="3" y="75"/>
                  </a:cxn>
                  <a:cxn ang="0">
                    <a:pos x="6" y="72"/>
                  </a:cxn>
                  <a:cxn ang="0">
                    <a:pos x="10" y="70"/>
                  </a:cxn>
                  <a:cxn ang="0">
                    <a:pos x="13" y="66"/>
                  </a:cxn>
                  <a:cxn ang="0">
                    <a:pos x="13" y="64"/>
                  </a:cxn>
                  <a:cxn ang="0">
                    <a:pos x="10" y="61"/>
                  </a:cxn>
                  <a:cxn ang="0">
                    <a:pos x="6" y="58"/>
                  </a:cxn>
                  <a:cxn ang="0">
                    <a:pos x="3" y="58"/>
                  </a:cxn>
                  <a:cxn ang="0">
                    <a:pos x="0" y="57"/>
                  </a:cxn>
                  <a:cxn ang="0">
                    <a:pos x="0" y="55"/>
                  </a:cxn>
                  <a:cxn ang="0">
                    <a:pos x="0" y="51"/>
                  </a:cxn>
                  <a:cxn ang="0">
                    <a:pos x="3" y="51"/>
                  </a:cxn>
                  <a:cxn ang="0">
                    <a:pos x="6" y="50"/>
                  </a:cxn>
                  <a:cxn ang="0">
                    <a:pos x="10" y="47"/>
                  </a:cxn>
                  <a:cxn ang="0">
                    <a:pos x="11" y="46"/>
                  </a:cxn>
                  <a:cxn ang="0">
                    <a:pos x="14" y="34"/>
                  </a:cxn>
                  <a:cxn ang="0">
                    <a:pos x="11" y="32"/>
                  </a:cxn>
                  <a:cxn ang="0">
                    <a:pos x="9" y="28"/>
                  </a:cxn>
                  <a:cxn ang="0">
                    <a:pos x="7" y="22"/>
                  </a:cxn>
                  <a:cxn ang="0">
                    <a:pos x="9" y="16"/>
                  </a:cxn>
                  <a:cxn ang="0">
                    <a:pos x="10" y="12"/>
                  </a:cxn>
                  <a:cxn ang="0">
                    <a:pos x="13" y="1"/>
                  </a:cxn>
                </a:cxnLst>
                <a:rect l="0" t="0" r="r" b="b"/>
                <a:pathLst>
                  <a:path w="42" h="80">
                    <a:moveTo>
                      <a:pt x="13" y="1"/>
                    </a:moveTo>
                    <a:lnTo>
                      <a:pt x="17" y="0"/>
                    </a:lnTo>
                    <a:lnTo>
                      <a:pt x="25" y="10"/>
                    </a:lnTo>
                    <a:lnTo>
                      <a:pt x="24" y="34"/>
                    </a:lnTo>
                    <a:lnTo>
                      <a:pt x="29" y="34"/>
                    </a:lnTo>
                    <a:lnTo>
                      <a:pt x="31" y="39"/>
                    </a:lnTo>
                    <a:lnTo>
                      <a:pt x="32" y="41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40" y="40"/>
                    </a:lnTo>
                    <a:lnTo>
                      <a:pt x="42" y="41"/>
                    </a:lnTo>
                    <a:lnTo>
                      <a:pt x="39" y="47"/>
                    </a:lnTo>
                    <a:lnTo>
                      <a:pt x="38" y="50"/>
                    </a:lnTo>
                    <a:lnTo>
                      <a:pt x="36" y="57"/>
                    </a:lnTo>
                    <a:lnTo>
                      <a:pt x="32" y="59"/>
                    </a:lnTo>
                    <a:lnTo>
                      <a:pt x="28" y="61"/>
                    </a:lnTo>
                    <a:lnTo>
                      <a:pt x="24" y="65"/>
                    </a:lnTo>
                    <a:lnTo>
                      <a:pt x="22" y="68"/>
                    </a:lnTo>
                    <a:lnTo>
                      <a:pt x="24" y="70"/>
                    </a:lnTo>
                    <a:lnTo>
                      <a:pt x="25" y="75"/>
                    </a:lnTo>
                    <a:lnTo>
                      <a:pt x="21" y="77"/>
                    </a:lnTo>
                    <a:lnTo>
                      <a:pt x="17" y="79"/>
                    </a:lnTo>
                    <a:lnTo>
                      <a:pt x="13" y="80"/>
                    </a:lnTo>
                    <a:lnTo>
                      <a:pt x="10" y="79"/>
                    </a:lnTo>
                    <a:lnTo>
                      <a:pt x="6" y="77"/>
                    </a:lnTo>
                    <a:lnTo>
                      <a:pt x="3" y="75"/>
                    </a:lnTo>
                    <a:lnTo>
                      <a:pt x="6" y="72"/>
                    </a:lnTo>
                    <a:lnTo>
                      <a:pt x="10" y="70"/>
                    </a:lnTo>
                    <a:lnTo>
                      <a:pt x="13" y="66"/>
                    </a:lnTo>
                    <a:lnTo>
                      <a:pt x="13" y="64"/>
                    </a:lnTo>
                    <a:lnTo>
                      <a:pt x="10" y="61"/>
                    </a:lnTo>
                    <a:lnTo>
                      <a:pt x="6" y="58"/>
                    </a:lnTo>
                    <a:lnTo>
                      <a:pt x="3" y="58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0" y="51"/>
                    </a:lnTo>
                    <a:lnTo>
                      <a:pt x="3" y="51"/>
                    </a:lnTo>
                    <a:lnTo>
                      <a:pt x="6" y="50"/>
                    </a:lnTo>
                    <a:lnTo>
                      <a:pt x="10" y="47"/>
                    </a:lnTo>
                    <a:lnTo>
                      <a:pt x="11" y="46"/>
                    </a:lnTo>
                    <a:lnTo>
                      <a:pt x="14" y="34"/>
                    </a:lnTo>
                    <a:lnTo>
                      <a:pt x="11" y="32"/>
                    </a:lnTo>
                    <a:lnTo>
                      <a:pt x="9" y="28"/>
                    </a:lnTo>
                    <a:lnTo>
                      <a:pt x="7" y="22"/>
                    </a:lnTo>
                    <a:lnTo>
                      <a:pt x="9" y="16"/>
                    </a:lnTo>
                    <a:lnTo>
                      <a:pt x="10" y="12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86" name="Freeform 54"/>
              <p:cNvSpPr>
                <a:spLocks noChangeAspect="1"/>
              </p:cNvSpPr>
              <p:nvPr/>
            </p:nvSpPr>
            <p:spPr bwMode="auto">
              <a:xfrm>
                <a:off x="4341" y="2163"/>
                <a:ext cx="79" cy="6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6" y="0"/>
                  </a:cxn>
                  <a:cxn ang="0">
                    <a:pos x="79" y="19"/>
                  </a:cxn>
                  <a:cxn ang="0">
                    <a:pos x="65" y="33"/>
                  </a:cxn>
                  <a:cxn ang="0">
                    <a:pos x="65" y="40"/>
                  </a:cxn>
                  <a:cxn ang="0">
                    <a:pos x="62" y="42"/>
                  </a:cxn>
                  <a:cxn ang="0">
                    <a:pos x="51" y="42"/>
                  </a:cxn>
                  <a:cxn ang="0">
                    <a:pos x="41" y="49"/>
                  </a:cxn>
                  <a:cxn ang="0">
                    <a:pos x="32" y="59"/>
                  </a:cxn>
                  <a:cxn ang="0">
                    <a:pos x="26" y="66"/>
                  </a:cxn>
                  <a:cxn ang="0">
                    <a:pos x="26" y="59"/>
                  </a:cxn>
                  <a:cxn ang="0">
                    <a:pos x="14" y="62"/>
                  </a:cxn>
                  <a:cxn ang="0">
                    <a:pos x="7" y="62"/>
                  </a:cxn>
                  <a:cxn ang="0">
                    <a:pos x="0" y="62"/>
                  </a:cxn>
                  <a:cxn ang="0">
                    <a:pos x="12" y="49"/>
                  </a:cxn>
                  <a:cxn ang="0">
                    <a:pos x="16" y="45"/>
                  </a:cxn>
                  <a:cxn ang="0">
                    <a:pos x="19" y="45"/>
                  </a:cxn>
                  <a:cxn ang="0">
                    <a:pos x="29" y="34"/>
                  </a:cxn>
                  <a:cxn ang="0">
                    <a:pos x="32" y="34"/>
                  </a:cxn>
                  <a:cxn ang="0">
                    <a:pos x="37" y="31"/>
                  </a:cxn>
                  <a:cxn ang="0">
                    <a:pos x="41" y="31"/>
                  </a:cxn>
                  <a:cxn ang="0">
                    <a:pos x="40" y="22"/>
                  </a:cxn>
                  <a:cxn ang="0">
                    <a:pos x="41" y="22"/>
                  </a:cxn>
                  <a:cxn ang="0">
                    <a:pos x="47" y="18"/>
                  </a:cxn>
                  <a:cxn ang="0">
                    <a:pos x="47" y="20"/>
                  </a:cxn>
                  <a:cxn ang="0">
                    <a:pos x="58" y="13"/>
                  </a:cxn>
                  <a:cxn ang="0">
                    <a:pos x="55" y="0"/>
                  </a:cxn>
                </a:cxnLst>
                <a:rect l="0" t="0" r="r" b="b"/>
                <a:pathLst>
                  <a:path w="79" h="66">
                    <a:moveTo>
                      <a:pt x="55" y="0"/>
                    </a:moveTo>
                    <a:lnTo>
                      <a:pt x="66" y="0"/>
                    </a:lnTo>
                    <a:lnTo>
                      <a:pt x="79" y="19"/>
                    </a:lnTo>
                    <a:lnTo>
                      <a:pt x="65" y="33"/>
                    </a:lnTo>
                    <a:lnTo>
                      <a:pt x="65" y="40"/>
                    </a:lnTo>
                    <a:lnTo>
                      <a:pt x="62" y="42"/>
                    </a:lnTo>
                    <a:lnTo>
                      <a:pt x="51" y="42"/>
                    </a:lnTo>
                    <a:lnTo>
                      <a:pt x="41" y="49"/>
                    </a:lnTo>
                    <a:lnTo>
                      <a:pt x="32" y="59"/>
                    </a:lnTo>
                    <a:lnTo>
                      <a:pt x="26" y="66"/>
                    </a:lnTo>
                    <a:lnTo>
                      <a:pt x="26" y="59"/>
                    </a:lnTo>
                    <a:lnTo>
                      <a:pt x="14" y="62"/>
                    </a:lnTo>
                    <a:lnTo>
                      <a:pt x="7" y="62"/>
                    </a:lnTo>
                    <a:lnTo>
                      <a:pt x="0" y="62"/>
                    </a:lnTo>
                    <a:lnTo>
                      <a:pt x="12" y="49"/>
                    </a:lnTo>
                    <a:lnTo>
                      <a:pt x="16" y="45"/>
                    </a:lnTo>
                    <a:lnTo>
                      <a:pt x="19" y="45"/>
                    </a:lnTo>
                    <a:lnTo>
                      <a:pt x="29" y="34"/>
                    </a:lnTo>
                    <a:lnTo>
                      <a:pt x="32" y="34"/>
                    </a:lnTo>
                    <a:lnTo>
                      <a:pt x="37" y="31"/>
                    </a:lnTo>
                    <a:lnTo>
                      <a:pt x="41" y="31"/>
                    </a:lnTo>
                    <a:lnTo>
                      <a:pt x="40" y="22"/>
                    </a:lnTo>
                    <a:lnTo>
                      <a:pt x="41" y="22"/>
                    </a:lnTo>
                    <a:lnTo>
                      <a:pt x="47" y="18"/>
                    </a:lnTo>
                    <a:lnTo>
                      <a:pt x="47" y="20"/>
                    </a:lnTo>
                    <a:lnTo>
                      <a:pt x="58" y="1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87" name="Freeform 55"/>
              <p:cNvSpPr>
                <a:spLocks noChangeAspect="1"/>
              </p:cNvSpPr>
              <p:nvPr/>
            </p:nvSpPr>
            <p:spPr bwMode="auto">
              <a:xfrm>
                <a:off x="4193" y="2167"/>
                <a:ext cx="30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0"/>
                  </a:cxn>
                  <a:cxn ang="0">
                    <a:pos x="14" y="4"/>
                  </a:cxn>
                  <a:cxn ang="0">
                    <a:pos x="30" y="4"/>
                  </a:cxn>
                  <a:cxn ang="0">
                    <a:pos x="27" y="11"/>
                  </a:cxn>
                  <a:cxn ang="0">
                    <a:pos x="30" y="16"/>
                  </a:cxn>
                  <a:cxn ang="0">
                    <a:pos x="25" y="16"/>
                  </a:cxn>
                  <a:cxn ang="0">
                    <a:pos x="23" y="18"/>
                  </a:cxn>
                  <a:cxn ang="0">
                    <a:pos x="20" y="19"/>
                  </a:cxn>
                  <a:cxn ang="0">
                    <a:pos x="23" y="36"/>
                  </a:cxn>
                  <a:cxn ang="0">
                    <a:pos x="14" y="34"/>
                  </a:cxn>
                  <a:cxn ang="0">
                    <a:pos x="5" y="29"/>
                  </a:cxn>
                  <a:cxn ang="0">
                    <a:pos x="5" y="18"/>
                  </a:cxn>
                  <a:cxn ang="0">
                    <a:pos x="5" y="15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30" h="36">
                    <a:moveTo>
                      <a:pt x="0" y="0"/>
                    </a:moveTo>
                    <a:lnTo>
                      <a:pt x="7" y="0"/>
                    </a:lnTo>
                    <a:lnTo>
                      <a:pt x="14" y="4"/>
                    </a:lnTo>
                    <a:lnTo>
                      <a:pt x="30" y="4"/>
                    </a:lnTo>
                    <a:lnTo>
                      <a:pt x="27" y="11"/>
                    </a:lnTo>
                    <a:lnTo>
                      <a:pt x="30" y="16"/>
                    </a:lnTo>
                    <a:lnTo>
                      <a:pt x="25" y="16"/>
                    </a:lnTo>
                    <a:lnTo>
                      <a:pt x="23" y="18"/>
                    </a:lnTo>
                    <a:lnTo>
                      <a:pt x="20" y="19"/>
                    </a:lnTo>
                    <a:lnTo>
                      <a:pt x="23" y="36"/>
                    </a:lnTo>
                    <a:lnTo>
                      <a:pt x="14" y="34"/>
                    </a:lnTo>
                    <a:lnTo>
                      <a:pt x="5" y="29"/>
                    </a:lnTo>
                    <a:lnTo>
                      <a:pt x="5" y="18"/>
                    </a:lnTo>
                    <a:lnTo>
                      <a:pt x="5" y="1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  <p:sp>
          <p:nvSpPr>
            <p:cNvPr id="44089" name="Freeform 57"/>
            <p:cNvSpPr>
              <a:spLocks noChangeAspect="1"/>
            </p:cNvSpPr>
            <p:nvPr/>
          </p:nvSpPr>
          <p:spPr bwMode="auto">
            <a:xfrm>
              <a:off x="5207" y="2889"/>
              <a:ext cx="83" cy="62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0" y="31"/>
                </a:cxn>
                <a:cxn ang="0">
                  <a:pos x="3" y="37"/>
                </a:cxn>
                <a:cxn ang="0">
                  <a:pos x="18" y="38"/>
                </a:cxn>
                <a:cxn ang="0">
                  <a:pos x="29" y="38"/>
                </a:cxn>
                <a:cxn ang="0">
                  <a:pos x="35" y="33"/>
                </a:cxn>
                <a:cxn ang="0">
                  <a:pos x="37" y="26"/>
                </a:cxn>
                <a:cxn ang="0">
                  <a:pos x="50" y="26"/>
                </a:cxn>
                <a:cxn ang="0">
                  <a:pos x="47" y="16"/>
                </a:cxn>
                <a:cxn ang="0">
                  <a:pos x="47" y="8"/>
                </a:cxn>
                <a:cxn ang="0">
                  <a:pos x="36" y="0"/>
                </a:cxn>
                <a:cxn ang="0">
                  <a:pos x="33" y="12"/>
                </a:cxn>
                <a:cxn ang="0">
                  <a:pos x="40" y="18"/>
                </a:cxn>
                <a:cxn ang="0">
                  <a:pos x="28" y="18"/>
                </a:cxn>
                <a:cxn ang="0">
                  <a:pos x="24" y="22"/>
                </a:cxn>
                <a:cxn ang="0">
                  <a:pos x="10" y="15"/>
                </a:cxn>
              </a:cxnLst>
              <a:rect l="0" t="0" r="r" b="b"/>
              <a:pathLst>
                <a:path w="50" h="38">
                  <a:moveTo>
                    <a:pt x="10" y="15"/>
                  </a:moveTo>
                  <a:lnTo>
                    <a:pt x="0" y="31"/>
                  </a:lnTo>
                  <a:lnTo>
                    <a:pt x="3" y="37"/>
                  </a:lnTo>
                  <a:lnTo>
                    <a:pt x="18" y="38"/>
                  </a:lnTo>
                  <a:lnTo>
                    <a:pt x="29" y="38"/>
                  </a:lnTo>
                  <a:lnTo>
                    <a:pt x="35" y="33"/>
                  </a:lnTo>
                  <a:lnTo>
                    <a:pt x="37" y="26"/>
                  </a:lnTo>
                  <a:lnTo>
                    <a:pt x="50" y="26"/>
                  </a:lnTo>
                  <a:lnTo>
                    <a:pt x="47" y="16"/>
                  </a:lnTo>
                  <a:lnTo>
                    <a:pt x="47" y="8"/>
                  </a:lnTo>
                  <a:lnTo>
                    <a:pt x="36" y="0"/>
                  </a:lnTo>
                  <a:lnTo>
                    <a:pt x="33" y="12"/>
                  </a:lnTo>
                  <a:lnTo>
                    <a:pt x="40" y="18"/>
                  </a:lnTo>
                  <a:lnTo>
                    <a:pt x="28" y="18"/>
                  </a:lnTo>
                  <a:lnTo>
                    <a:pt x="24" y="22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00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44103" name="Group 71"/>
            <p:cNvGrpSpPr>
              <a:grpSpLocks noChangeAspect="1"/>
            </p:cNvGrpSpPr>
            <p:nvPr/>
          </p:nvGrpSpPr>
          <p:grpSpPr bwMode="auto">
            <a:xfrm>
              <a:off x="4311" y="1947"/>
              <a:ext cx="957" cy="1531"/>
              <a:chOff x="3704" y="1220"/>
              <a:chExt cx="581" cy="930"/>
            </a:xfrm>
          </p:grpSpPr>
          <p:grpSp>
            <p:nvGrpSpPr>
              <p:cNvPr id="44093" name="Group 61"/>
              <p:cNvGrpSpPr>
                <a:grpSpLocks noChangeAspect="1"/>
              </p:cNvGrpSpPr>
              <p:nvPr/>
            </p:nvGrpSpPr>
            <p:grpSpPr bwMode="auto">
              <a:xfrm>
                <a:off x="3797" y="1316"/>
                <a:ext cx="130" cy="278"/>
                <a:chOff x="3797" y="1316"/>
                <a:chExt cx="130" cy="278"/>
              </a:xfrm>
            </p:grpSpPr>
            <p:sp>
              <p:nvSpPr>
                <p:cNvPr id="44090" name="Freeform 58"/>
                <p:cNvSpPr>
                  <a:spLocks noChangeAspect="1"/>
                </p:cNvSpPr>
                <p:nvPr/>
              </p:nvSpPr>
              <p:spPr bwMode="auto">
                <a:xfrm>
                  <a:off x="3797" y="1566"/>
                  <a:ext cx="30" cy="28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2" y="26"/>
                    </a:cxn>
                    <a:cxn ang="0">
                      <a:pos x="22" y="28"/>
                    </a:cxn>
                    <a:cxn ang="0">
                      <a:pos x="29" y="28"/>
                    </a:cxn>
                    <a:cxn ang="0">
                      <a:pos x="30" y="19"/>
                    </a:cxn>
                    <a:cxn ang="0">
                      <a:pos x="27" y="11"/>
                    </a:cxn>
                    <a:cxn ang="0">
                      <a:pos x="23" y="4"/>
                    </a:cxn>
                    <a:cxn ang="0">
                      <a:pos x="18" y="4"/>
                    </a:cxn>
                    <a:cxn ang="0">
                      <a:pos x="15" y="0"/>
                    </a:cxn>
                    <a:cxn ang="0">
                      <a:pos x="8" y="0"/>
                    </a:cxn>
                    <a:cxn ang="0">
                      <a:pos x="8" y="8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30" h="28">
                      <a:moveTo>
                        <a:pt x="0" y="21"/>
                      </a:moveTo>
                      <a:lnTo>
                        <a:pt x="5" y="28"/>
                      </a:lnTo>
                      <a:lnTo>
                        <a:pt x="12" y="26"/>
                      </a:lnTo>
                      <a:lnTo>
                        <a:pt x="22" y="28"/>
                      </a:lnTo>
                      <a:lnTo>
                        <a:pt x="29" y="28"/>
                      </a:lnTo>
                      <a:lnTo>
                        <a:pt x="30" y="19"/>
                      </a:lnTo>
                      <a:lnTo>
                        <a:pt x="27" y="11"/>
                      </a:lnTo>
                      <a:lnTo>
                        <a:pt x="23" y="4"/>
                      </a:lnTo>
                      <a:lnTo>
                        <a:pt x="18" y="4"/>
                      </a:lnTo>
                      <a:lnTo>
                        <a:pt x="15" y="0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0000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91" name="Freeform 59"/>
                <p:cNvSpPr>
                  <a:spLocks noChangeAspect="1"/>
                </p:cNvSpPr>
                <p:nvPr/>
              </p:nvSpPr>
              <p:spPr bwMode="auto">
                <a:xfrm>
                  <a:off x="3881" y="1516"/>
                  <a:ext cx="29" cy="3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17" y="2"/>
                    </a:cxn>
                    <a:cxn ang="0">
                      <a:pos x="24" y="11"/>
                    </a:cxn>
                    <a:cxn ang="0">
                      <a:pos x="29" y="17"/>
                    </a:cxn>
                    <a:cxn ang="0">
                      <a:pos x="25" y="21"/>
                    </a:cxn>
                    <a:cxn ang="0">
                      <a:pos x="29" y="26"/>
                    </a:cxn>
                    <a:cxn ang="0">
                      <a:pos x="26" y="32"/>
                    </a:cxn>
                    <a:cxn ang="0">
                      <a:pos x="22" y="35"/>
                    </a:cxn>
                    <a:cxn ang="0">
                      <a:pos x="13" y="35"/>
                    </a:cxn>
                    <a:cxn ang="0">
                      <a:pos x="7" y="35"/>
                    </a:cxn>
                    <a:cxn ang="0">
                      <a:pos x="4" y="31"/>
                    </a:cxn>
                    <a:cxn ang="0">
                      <a:pos x="0" y="25"/>
                    </a:cxn>
                    <a:cxn ang="0">
                      <a:pos x="0" y="21"/>
                    </a:cxn>
                    <a:cxn ang="0">
                      <a:pos x="0" y="13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9" h="35">
                      <a:moveTo>
                        <a:pt x="6" y="0"/>
                      </a:moveTo>
                      <a:lnTo>
                        <a:pt x="17" y="2"/>
                      </a:lnTo>
                      <a:lnTo>
                        <a:pt x="24" y="11"/>
                      </a:lnTo>
                      <a:lnTo>
                        <a:pt x="29" y="17"/>
                      </a:lnTo>
                      <a:lnTo>
                        <a:pt x="25" y="21"/>
                      </a:lnTo>
                      <a:lnTo>
                        <a:pt x="29" y="26"/>
                      </a:lnTo>
                      <a:lnTo>
                        <a:pt x="26" y="32"/>
                      </a:lnTo>
                      <a:lnTo>
                        <a:pt x="22" y="35"/>
                      </a:lnTo>
                      <a:lnTo>
                        <a:pt x="13" y="35"/>
                      </a:lnTo>
                      <a:lnTo>
                        <a:pt x="7" y="35"/>
                      </a:lnTo>
                      <a:lnTo>
                        <a:pt x="4" y="31"/>
                      </a:lnTo>
                      <a:lnTo>
                        <a:pt x="0" y="25"/>
                      </a:lnTo>
                      <a:lnTo>
                        <a:pt x="0" y="21"/>
                      </a:lnTo>
                      <a:lnTo>
                        <a:pt x="0" y="1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92" name="Freeform 60"/>
                <p:cNvSpPr>
                  <a:spLocks noChangeAspect="1"/>
                </p:cNvSpPr>
                <p:nvPr/>
              </p:nvSpPr>
              <p:spPr bwMode="auto">
                <a:xfrm>
                  <a:off x="3873" y="1316"/>
                  <a:ext cx="54" cy="32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15" y="4"/>
                    </a:cxn>
                    <a:cxn ang="0">
                      <a:pos x="22" y="3"/>
                    </a:cxn>
                    <a:cxn ang="0">
                      <a:pos x="33" y="4"/>
                    </a:cxn>
                    <a:cxn ang="0">
                      <a:pos x="40" y="4"/>
                    </a:cxn>
                    <a:cxn ang="0">
                      <a:pos x="44" y="7"/>
                    </a:cxn>
                    <a:cxn ang="0">
                      <a:pos x="50" y="14"/>
                    </a:cxn>
                    <a:cxn ang="0">
                      <a:pos x="54" y="16"/>
                    </a:cxn>
                    <a:cxn ang="0">
                      <a:pos x="41" y="19"/>
                    </a:cxn>
                    <a:cxn ang="0">
                      <a:pos x="37" y="22"/>
                    </a:cxn>
                    <a:cxn ang="0">
                      <a:pos x="41" y="27"/>
                    </a:cxn>
                    <a:cxn ang="0">
                      <a:pos x="41" y="32"/>
                    </a:cxn>
                    <a:cxn ang="0">
                      <a:pos x="30" y="27"/>
                    </a:cxn>
                    <a:cxn ang="0">
                      <a:pos x="21" y="25"/>
                    </a:cxn>
                    <a:cxn ang="0">
                      <a:pos x="15" y="25"/>
                    </a:cxn>
                    <a:cxn ang="0">
                      <a:pos x="15" y="32"/>
                    </a:cxn>
                    <a:cxn ang="0">
                      <a:pos x="8" y="32"/>
                    </a:cxn>
                    <a:cxn ang="0">
                      <a:pos x="7" y="27"/>
                    </a:cxn>
                    <a:cxn ang="0">
                      <a:pos x="5" y="19"/>
                    </a:cxn>
                    <a:cxn ang="0">
                      <a:pos x="0" y="18"/>
                    </a:cxn>
                    <a:cxn ang="0">
                      <a:pos x="5" y="14"/>
                    </a:cxn>
                    <a:cxn ang="0">
                      <a:pos x="10" y="1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54" h="32">
                      <a:moveTo>
                        <a:pt x="8" y="0"/>
                      </a:moveTo>
                      <a:lnTo>
                        <a:pt x="15" y="4"/>
                      </a:lnTo>
                      <a:lnTo>
                        <a:pt x="22" y="3"/>
                      </a:lnTo>
                      <a:lnTo>
                        <a:pt x="33" y="4"/>
                      </a:lnTo>
                      <a:lnTo>
                        <a:pt x="40" y="4"/>
                      </a:lnTo>
                      <a:lnTo>
                        <a:pt x="44" y="7"/>
                      </a:lnTo>
                      <a:lnTo>
                        <a:pt x="50" y="14"/>
                      </a:lnTo>
                      <a:lnTo>
                        <a:pt x="54" y="16"/>
                      </a:lnTo>
                      <a:lnTo>
                        <a:pt x="41" y="19"/>
                      </a:lnTo>
                      <a:lnTo>
                        <a:pt x="37" y="22"/>
                      </a:lnTo>
                      <a:lnTo>
                        <a:pt x="41" y="27"/>
                      </a:lnTo>
                      <a:lnTo>
                        <a:pt x="41" y="32"/>
                      </a:lnTo>
                      <a:lnTo>
                        <a:pt x="30" y="27"/>
                      </a:lnTo>
                      <a:lnTo>
                        <a:pt x="21" y="25"/>
                      </a:lnTo>
                      <a:lnTo>
                        <a:pt x="15" y="25"/>
                      </a:lnTo>
                      <a:lnTo>
                        <a:pt x="15" y="32"/>
                      </a:lnTo>
                      <a:lnTo>
                        <a:pt x="8" y="32"/>
                      </a:lnTo>
                      <a:lnTo>
                        <a:pt x="7" y="27"/>
                      </a:lnTo>
                      <a:lnTo>
                        <a:pt x="5" y="19"/>
                      </a:lnTo>
                      <a:lnTo>
                        <a:pt x="0" y="18"/>
                      </a:lnTo>
                      <a:lnTo>
                        <a:pt x="5" y="14"/>
                      </a:lnTo>
                      <a:lnTo>
                        <a:pt x="10" y="1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44094" name="Freeform 62"/>
              <p:cNvSpPr>
                <a:spLocks noChangeAspect="1"/>
              </p:cNvSpPr>
              <p:nvPr/>
            </p:nvSpPr>
            <p:spPr bwMode="auto">
              <a:xfrm>
                <a:off x="3919" y="1880"/>
                <a:ext cx="366" cy="270"/>
              </a:xfrm>
              <a:custGeom>
                <a:avLst/>
                <a:gdLst/>
                <a:ahLst/>
                <a:cxnLst>
                  <a:cxn ang="0">
                    <a:pos x="282" y="22"/>
                  </a:cxn>
                  <a:cxn ang="0">
                    <a:pos x="296" y="33"/>
                  </a:cxn>
                  <a:cxn ang="0">
                    <a:pos x="311" y="72"/>
                  </a:cxn>
                  <a:cxn ang="0">
                    <a:pos x="346" y="114"/>
                  </a:cxn>
                  <a:cxn ang="0">
                    <a:pos x="366" y="155"/>
                  </a:cxn>
                  <a:cxn ang="0">
                    <a:pos x="351" y="193"/>
                  </a:cxn>
                  <a:cxn ang="0">
                    <a:pos x="337" y="217"/>
                  </a:cxn>
                  <a:cxn ang="0">
                    <a:pos x="328" y="242"/>
                  </a:cxn>
                  <a:cxn ang="0">
                    <a:pos x="319" y="258"/>
                  </a:cxn>
                  <a:cxn ang="0">
                    <a:pos x="301" y="266"/>
                  </a:cxn>
                  <a:cxn ang="0">
                    <a:pos x="274" y="263"/>
                  </a:cxn>
                  <a:cxn ang="0">
                    <a:pos x="246" y="258"/>
                  </a:cxn>
                  <a:cxn ang="0">
                    <a:pos x="231" y="241"/>
                  </a:cxn>
                  <a:cxn ang="0">
                    <a:pos x="227" y="222"/>
                  </a:cxn>
                  <a:cxn ang="0">
                    <a:pos x="216" y="213"/>
                  </a:cxn>
                  <a:cxn ang="0">
                    <a:pos x="202" y="215"/>
                  </a:cxn>
                  <a:cxn ang="0">
                    <a:pos x="186" y="201"/>
                  </a:cxn>
                  <a:cxn ang="0">
                    <a:pos x="175" y="197"/>
                  </a:cxn>
                  <a:cxn ang="0">
                    <a:pos x="155" y="201"/>
                  </a:cxn>
                  <a:cxn ang="0">
                    <a:pos x="138" y="202"/>
                  </a:cxn>
                  <a:cxn ang="0">
                    <a:pos x="126" y="211"/>
                  </a:cxn>
                  <a:cxn ang="0">
                    <a:pos x="105" y="217"/>
                  </a:cxn>
                  <a:cxn ang="0">
                    <a:pos x="84" y="227"/>
                  </a:cxn>
                  <a:cxn ang="0">
                    <a:pos x="72" y="231"/>
                  </a:cxn>
                  <a:cxn ang="0">
                    <a:pos x="42" y="229"/>
                  </a:cxn>
                  <a:cxn ang="0">
                    <a:pos x="36" y="222"/>
                  </a:cxn>
                  <a:cxn ang="0">
                    <a:pos x="36" y="193"/>
                  </a:cxn>
                  <a:cxn ang="0">
                    <a:pos x="26" y="175"/>
                  </a:cxn>
                  <a:cxn ang="0">
                    <a:pos x="16" y="162"/>
                  </a:cxn>
                  <a:cxn ang="0">
                    <a:pos x="4" y="114"/>
                  </a:cxn>
                  <a:cxn ang="0">
                    <a:pos x="4" y="97"/>
                  </a:cxn>
                  <a:cxn ang="0">
                    <a:pos x="31" y="89"/>
                  </a:cxn>
                  <a:cxn ang="0">
                    <a:pos x="49" y="86"/>
                  </a:cxn>
                  <a:cxn ang="0">
                    <a:pos x="62" y="82"/>
                  </a:cxn>
                  <a:cxn ang="0">
                    <a:pos x="67" y="68"/>
                  </a:cxn>
                  <a:cxn ang="0">
                    <a:pos x="65" y="61"/>
                  </a:cxn>
                  <a:cxn ang="0">
                    <a:pos x="91" y="40"/>
                  </a:cxn>
                  <a:cxn ang="0">
                    <a:pos x="112" y="25"/>
                  </a:cxn>
                  <a:cxn ang="0">
                    <a:pos x="131" y="36"/>
                  </a:cxn>
                  <a:cxn ang="0">
                    <a:pos x="144" y="24"/>
                  </a:cxn>
                  <a:cxn ang="0">
                    <a:pos x="159" y="13"/>
                  </a:cxn>
                  <a:cxn ang="0">
                    <a:pos x="174" y="4"/>
                  </a:cxn>
                  <a:cxn ang="0">
                    <a:pos x="198" y="4"/>
                  </a:cxn>
                  <a:cxn ang="0">
                    <a:pos x="207" y="15"/>
                  </a:cxn>
                  <a:cxn ang="0">
                    <a:pos x="207" y="29"/>
                  </a:cxn>
                  <a:cxn ang="0">
                    <a:pos x="227" y="50"/>
                  </a:cxn>
                  <a:cxn ang="0">
                    <a:pos x="245" y="58"/>
                  </a:cxn>
                  <a:cxn ang="0">
                    <a:pos x="258" y="36"/>
                  </a:cxn>
                  <a:cxn ang="0">
                    <a:pos x="263" y="0"/>
                  </a:cxn>
                </a:cxnLst>
                <a:rect l="0" t="0" r="r" b="b"/>
                <a:pathLst>
                  <a:path w="366" h="270">
                    <a:moveTo>
                      <a:pt x="263" y="0"/>
                    </a:moveTo>
                    <a:lnTo>
                      <a:pt x="282" y="0"/>
                    </a:lnTo>
                    <a:lnTo>
                      <a:pt x="282" y="22"/>
                    </a:lnTo>
                    <a:lnTo>
                      <a:pt x="290" y="29"/>
                    </a:lnTo>
                    <a:lnTo>
                      <a:pt x="293" y="33"/>
                    </a:lnTo>
                    <a:lnTo>
                      <a:pt x="296" y="33"/>
                    </a:lnTo>
                    <a:lnTo>
                      <a:pt x="299" y="36"/>
                    </a:lnTo>
                    <a:lnTo>
                      <a:pt x="301" y="58"/>
                    </a:lnTo>
                    <a:lnTo>
                      <a:pt x="311" y="72"/>
                    </a:lnTo>
                    <a:lnTo>
                      <a:pt x="328" y="92"/>
                    </a:lnTo>
                    <a:lnTo>
                      <a:pt x="328" y="96"/>
                    </a:lnTo>
                    <a:lnTo>
                      <a:pt x="346" y="114"/>
                    </a:lnTo>
                    <a:lnTo>
                      <a:pt x="346" y="116"/>
                    </a:lnTo>
                    <a:lnTo>
                      <a:pt x="364" y="130"/>
                    </a:lnTo>
                    <a:lnTo>
                      <a:pt x="366" y="155"/>
                    </a:lnTo>
                    <a:lnTo>
                      <a:pt x="364" y="177"/>
                    </a:lnTo>
                    <a:lnTo>
                      <a:pt x="357" y="188"/>
                    </a:lnTo>
                    <a:lnTo>
                      <a:pt x="351" y="193"/>
                    </a:lnTo>
                    <a:lnTo>
                      <a:pt x="348" y="205"/>
                    </a:lnTo>
                    <a:lnTo>
                      <a:pt x="342" y="215"/>
                    </a:lnTo>
                    <a:lnTo>
                      <a:pt x="337" y="217"/>
                    </a:lnTo>
                    <a:lnTo>
                      <a:pt x="339" y="222"/>
                    </a:lnTo>
                    <a:lnTo>
                      <a:pt x="330" y="229"/>
                    </a:lnTo>
                    <a:lnTo>
                      <a:pt x="328" y="242"/>
                    </a:lnTo>
                    <a:lnTo>
                      <a:pt x="326" y="251"/>
                    </a:lnTo>
                    <a:lnTo>
                      <a:pt x="321" y="253"/>
                    </a:lnTo>
                    <a:lnTo>
                      <a:pt x="319" y="258"/>
                    </a:lnTo>
                    <a:lnTo>
                      <a:pt x="315" y="263"/>
                    </a:lnTo>
                    <a:lnTo>
                      <a:pt x="308" y="263"/>
                    </a:lnTo>
                    <a:lnTo>
                      <a:pt x="301" y="266"/>
                    </a:lnTo>
                    <a:lnTo>
                      <a:pt x="294" y="270"/>
                    </a:lnTo>
                    <a:lnTo>
                      <a:pt x="283" y="260"/>
                    </a:lnTo>
                    <a:lnTo>
                      <a:pt x="274" y="263"/>
                    </a:lnTo>
                    <a:lnTo>
                      <a:pt x="270" y="263"/>
                    </a:lnTo>
                    <a:lnTo>
                      <a:pt x="254" y="265"/>
                    </a:lnTo>
                    <a:lnTo>
                      <a:pt x="246" y="258"/>
                    </a:lnTo>
                    <a:lnTo>
                      <a:pt x="238" y="247"/>
                    </a:lnTo>
                    <a:lnTo>
                      <a:pt x="235" y="249"/>
                    </a:lnTo>
                    <a:lnTo>
                      <a:pt x="231" y="241"/>
                    </a:lnTo>
                    <a:lnTo>
                      <a:pt x="228" y="235"/>
                    </a:lnTo>
                    <a:lnTo>
                      <a:pt x="227" y="233"/>
                    </a:lnTo>
                    <a:lnTo>
                      <a:pt x="227" y="222"/>
                    </a:lnTo>
                    <a:lnTo>
                      <a:pt x="227" y="215"/>
                    </a:lnTo>
                    <a:lnTo>
                      <a:pt x="224" y="211"/>
                    </a:lnTo>
                    <a:lnTo>
                      <a:pt x="216" y="213"/>
                    </a:lnTo>
                    <a:lnTo>
                      <a:pt x="211" y="215"/>
                    </a:lnTo>
                    <a:lnTo>
                      <a:pt x="204" y="215"/>
                    </a:lnTo>
                    <a:lnTo>
                      <a:pt x="202" y="215"/>
                    </a:lnTo>
                    <a:lnTo>
                      <a:pt x="198" y="215"/>
                    </a:lnTo>
                    <a:lnTo>
                      <a:pt x="192" y="208"/>
                    </a:lnTo>
                    <a:lnTo>
                      <a:pt x="186" y="201"/>
                    </a:lnTo>
                    <a:lnTo>
                      <a:pt x="185" y="201"/>
                    </a:lnTo>
                    <a:lnTo>
                      <a:pt x="177" y="201"/>
                    </a:lnTo>
                    <a:lnTo>
                      <a:pt x="175" y="197"/>
                    </a:lnTo>
                    <a:lnTo>
                      <a:pt x="168" y="201"/>
                    </a:lnTo>
                    <a:lnTo>
                      <a:pt x="164" y="201"/>
                    </a:lnTo>
                    <a:lnTo>
                      <a:pt x="155" y="201"/>
                    </a:lnTo>
                    <a:lnTo>
                      <a:pt x="152" y="197"/>
                    </a:lnTo>
                    <a:lnTo>
                      <a:pt x="149" y="201"/>
                    </a:lnTo>
                    <a:lnTo>
                      <a:pt x="138" y="202"/>
                    </a:lnTo>
                    <a:lnTo>
                      <a:pt x="137" y="201"/>
                    </a:lnTo>
                    <a:lnTo>
                      <a:pt x="132" y="205"/>
                    </a:lnTo>
                    <a:lnTo>
                      <a:pt x="126" y="211"/>
                    </a:lnTo>
                    <a:lnTo>
                      <a:pt x="120" y="211"/>
                    </a:lnTo>
                    <a:lnTo>
                      <a:pt x="114" y="217"/>
                    </a:lnTo>
                    <a:lnTo>
                      <a:pt x="105" y="217"/>
                    </a:lnTo>
                    <a:lnTo>
                      <a:pt x="96" y="217"/>
                    </a:lnTo>
                    <a:lnTo>
                      <a:pt x="88" y="222"/>
                    </a:lnTo>
                    <a:lnTo>
                      <a:pt x="84" y="227"/>
                    </a:lnTo>
                    <a:lnTo>
                      <a:pt x="80" y="226"/>
                    </a:lnTo>
                    <a:lnTo>
                      <a:pt x="78" y="230"/>
                    </a:lnTo>
                    <a:lnTo>
                      <a:pt x="72" y="231"/>
                    </a:lnTo>
                    <a:lnTo>
                      <a:pt x="67" y="235"/>
                    </a:lnTo>
                    <a:lnTo>
                      <a:pt x="49" y="235"/>
                    </a:lnTo>
                    <a:lnTo>
                      <a:pt x="42" y="229"/>
                    </a:lnTo>
                    <a:lnTo>
                      <a:pt x="41" y="226"/>
                    </a:lnTo>
                    <a:lnTo>
                      <a:pt x="40" y="229"/>
                    </a:lnTo>
                    <a:lnTo>
                      <a:pt x="36" y="222"/>
                    </a:lnTo>
                    <a:lnTo>
                      <a:pt x="37" y="209"/>
                    </a:lnTo>
                    <a:lnTo>
                      <a:pt x="40" y="201"/>
                    </a:lnTo>
                    <a:lnTo>
                      <a:pt x="36" y="193"/>
                    </a:lnTo>
                    <a:lnTo>
                      <a:pt x="33" y="188"/>
                    </a:lnTo>
                    <a:lnTo>
                      <a:pt x="33" y="180"/>
                    </a:lnTo>
                    <a:lnTo>
                      <a:pt x="26" y="175"/>
                    </a:lnTo>
                    <a:lnTo>
                      <a:pt x="24" y="175"/>
                    </a:lnTo>
                    <a:lnTo>
                      <a:pt x="23" y="172"/>
                    </a:lnTo>
                    <a:lnTo>
                      <a:pt x="16" y="162"/>
                    </a:lnTo>
                    <a:lnTo>
                      <a:pt x="6" y="139"/>
                    </a:lnTo>
                    <a:lnTo>
                      <a:pt x="4" y="122"/>
                    </a:lnTo>
                    <a:lnTo>
                      <a:pt x="4" y="114"/>
                    </a:lnTo>
                    <a:lnTo>
                      <a:pt x="0" y="110"/>
                    </a:lnTo>
                    <a:lnTo>
                      <a:pt x="1" y="100"/>
                    </a:lnTo>
                    <a:lnTo>
                      <a:pt x="4" y="97"/>
                    </a:lnTo>
                    <a:lnTo>
                      <a:pt x="16" y="86"/>
                    </a:lnTo>
                    <a:lnTo>
                      <a:pt x="27" y="86"/>
                    </a:lnTo>
                    <a:lnTo>
                      <a:pt x="31" y="89"/>
                    </a:lnTo>
                    <a:lnTo>
                      <a:pt x="45" y="89"/>
                    </a:lnTo>
                    <a:lnTo>
                      <a:pt x="47" y="86"/>
                    </a:lnTo>
                    <a:lnTo>
                      <a:pt x="49" y="86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63" y="71"/>
                    </a:lnTo>
                    <a:lnTo>
                      <a:pt x="67" y="68"/>
                    </a:lnTo>
                    <a:lnTo>
                      <a:pt x="65" y="65"/>
                    </a:lnTo>
                    <a:lnTo>
                      <a:pt x="67" y="62"/>
                    </a:lnTo>
                    <a:lnTo>
                      <a:pt x="65" y="61"/>
                    </a:lnTo>
                    <a:lnTo>
                      <a:pt x="72" y="54"/>
                    </a:lnTo>
                    <a:lnTo>
                      <a:pt x="81" y="53"/>
                    </a:lnTo>
                    <a:lnTo>
                      <a:pt x="91" y="40"/>
                    </a:lnTo>
                    <a:lnTo>
                      <a:pt x="103" y="29"/>
                    </a:lnTo>
                    <a:lnTo>
                      <a:pt x="109" y="29"/>
                    </a:lnTo>
                    <a:lnTo>
                      <a:pt x="112" y="25"/>
                    </a:lnTo>
                    <a:lnTo>
                      <a:pt x="117" y="25"/>
                    </a:lnTo>
                    <a:lnTo>
                      <a:pt x="127" y="35"/>
                    </a:lnTo>
                    <a:lnTo>
                      <a:pt x="131" y="36"/>
                    </a:lnTo>
                    <a:lnTo>
                      <a:pt x="134" y="33"/>
                    </a:lnTo>
                    <a:lnTo>
                      <a:pt x="139" y="25"/>
                    </a:lnTo>
                    <a:lnTo>
                      <a:pt x="144" y="24"/>
                    </a:lnTo>
                    <a:lnTo>
                      <a:pt x="149" y="15"/>
                    </a:lnTo>
                    <a:lnTo>
                      <a:pt x="153" y="15"/>
                    </a:lnTo>
                    <a:lnTo>
                      <a:pt x="159" y="13"/>
                    </a:lnTo>
                    <a:lnTo>
                      <a:pt x="164" y="7"/>
                    </a:lnTo>
                    <a:lnTo>
                      <a:pt x="168" y="7"/>
                    </a:lnTo>
                    <a:lnTo>
                      <a:pt x="174" y="4"/>
                    </a:lnTo>
                    <a:lnTo>
                      <a:pt x="180" y="4"/>
                    </a:lnTo>
                    <a:lnTo>
                      <a:pt x="188" y="4"/>
                    </a:lnTo>
                    <a:lnTo>
                      <a:pt x="198" y="4"/>
                    </a:lnTo>
                    <a:lnTo>
                      <a:pt x="204" y="11"/>
                    </a:lnTo>
                    <a:lnTo>
                      <a:pt x="206" y="14"/>
                    </a:lnTo>
                    <a:lnTo>
                      <a:pt x="207" y="15"/>
                    </a:lnTo>
                    <a:lnTo>
                      <a:pt x="209" y="21"/>
                    </a:lnTo>
                    <a:lnTo>
                      <a:pt x="207" y="22"/>
                    </a:lnTo>
                    <a:lnTo>
                      <a:pt x="207" y="29"/>
                    </a:lnTo>
                    <a:lnTo>
                      <a:pt x="206" y="33"/>
                    </a:lnTo>
                    <a:lnTo>
                      <a:pt x="222" y="44"/>
                    </a:lnTo>
                    <a:lnTo>
                      <a:pt x="227" y="50"/>
                    </a:lnTo>
                    <a:lnTo>
                      <a:pt x="234" y="51"/>
                    </a:lnTo>
                    <a:lnTo>
                      <a:pt x="239" y="54"/>
                    </a:lnTo>
                    <a:lnTo>
                      <a:pt x="245" y="58"/>
                    </a:lnTo>
                    <a:lnTo>
                      <a:pt x="252" y="53"/>
                    </a:lnTo>
                    <a:lnTo>
                      <a:pt x="256" y="44"/>
                    </a:lnTo>
                    <a:lnTo>
                      <a:pt x="258" y="36"/>
                    </a:lnTo>
                    <a:lnTo>
                      <a:pt x="260" y="21"/>
                    </a:lnTo>
                    <a:lnTo>
                      <a:pt x="263" y="15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5" name="Freeform 63"/>
              <p:cNvSpPr>
                <a:spLocks noChangeAspect="1"/>
              </p:cNvSpPr>
              <p:nvPr/>
            </p:nvSpPr>
            <p:spPr bwMode="auto">
              <a:xfrm>
                <a:off x="3834" y="1823"/>
                <a:ext cx="201" cy="36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39" y="5"/>
                  </a:cxn>
                  <a:cxn ang="0">
                    <a:pos x="54" y="6"/>
                  </a:cxn>
                  <a:cxn ang="0">
                    <a:pos x="68" y="17"/>
                  </a:cxn>
                  <a:cxn ang="0">
                    <a:pos x="79" y="20"/>
                  </a:cxn>
                  <a:cxn ang="0">
                    <a:pos x="98" y="24"/>
                  </a:cxn>
                  <a:cxn ang="0">
                    <a:pos x="108" y="27"/>
                  </a:cxn>
                  <a:cxn ang="0">
                    <a:pos x="112" y="17"/>
                  </a:cxn>
                  <a:cxn ang="0">
                    <a:pos x="136" y="20"/>
                  </a:cxn>
                  <a:cxn ang="0">
                    <a:pos x="154" y="23"/>
                  </a:cxn>
                  <a:cxn ang="0">
                    <a:pos x="166" y="24"/>
                  </a:cxn>
                  <a:cxn ang="0">
                    <a:pos x="176" y="20"/>
                  </a:cxn>
                  <a:cxn ang="0">
                    <a:pos x="190" y="17"/>
                  </a:cxn>
                  <a:cxn ang="0">
                    <a:pos x="201" y="16"/>
                  </a:cxn>
                  <a:cxn ang="0">
                    <a:pos x="197" y="27"/>
                  </a:cxn>
                  <a:cxn ang="0">
                    <a:pos x="190" y="29"/>
                  </a:cxn>
                  <a:cxn ang="0">
                    <a:pos x="181" y="31"/>
                  </a:cxn>
                  <a:cxn ang="0">
                    <a:pos x="175" y="34"/>
                  </a:cxn>
                  <a:cxn ang="0">
                    <a:pos x="165" y="34"/>
                  </a:cxn>
                  <a:cxn ang="0">
                    <a:pos x="157" y="34"/>
                  </a:cxn>
                  <a:cxn ang="0">
                    <a:pos x="147" y="36"/>
                  </a:cxn>
                  <a:cxn ang="0">
                    <a:pos x="137" y="29"/>
                  </a:cxn>
                  <a:cxn ang="0">
                    <a:pos x="129" y="36"/>
                  </a:cxn>
                  <a:cxn ang="0">
                    <a:pos x="118" y="29"/>
                  </a:cxn>
                  <a:cxn ang="0">
                    <a:pos x="111" y="31"/>
                  </a:cxn>
                  <a:cxn ang="0">
                    <a:pos x="101" y="34"/>
                  </a:cxn>
                  <a:cxn ang="0">
                    <a:pos x="91" y="32"/>
                  </a:cxn>
                  <a:cxn ang="0">
                    <a:pos x="80" y="31"/>
                  </a:cxn>
                  <a:cxn ang="0">
                    <a:pos x="71" y="34"/>
                  </a:cxn>
                  <a:cxn ang="0">
                    <a:pos x="55" y="28"/>
                  </a:cxn>
                  <a:cxn ang="0">
                    <a:pos x="36" y="25"/>
                  </a:cxn>
                  <a:cxn ang="0">
                    <a:pos x="22" y="23"/>
                  </a:cxn>
                  <a:cxn ang="0">
                    <a:pos x="7" y="16"/>
                  </a:cxn>
                  <a:cxn ang="0">
                    <a:pos x="0" y="14"/>
                  </a:cxn>
                  <a:cxn ang="0">
                    <a:pos x="0" y="0"/>
                  </a:cxn>
                </a:cxnLst>
                <a:rect l="0" t="0" r="r" b="b"/>
                <a:pathLst>
                  <a:path w="201" h="36">
                    <a:moveTo>
                      <a:pt x="0" y="0"/>
                    </a:moveTo>
                    <a:lnTo>
                      <a:pt x="14" y="5"/>
                    </a:lnTo>
                    <a:lnTo>
                      <a:pt x="28" y="5"/>
                    </a:lnTo>
                    <a:lnTo>
                      <a:pt x="39" y="5"/>
                    </a:lnTo>
                    <a:lnTo>
                      <a:pt x="47" y="5"/>
                    </a:lnTo>
                    <a:lnTo>
                      <a:pt x="54" y="6"/>
                    </a:lnTo>
                    <a:lnTo>
                      <a:pt x="62" y="9"/>
                    </a:lnTo>
                    <a:lnTo>
                      <a:pt x="68" y="17"/>
                    </a:lnTo>
                    <a:lnTo>
                      <a:pt x="72" y="20"/>
                    </a:lnTo>
                    <a:lnTo>
                      <a:pt x="79" y="20"/>
                    </a:lnTo>
                    <a:lnTo>
                      <a:pt x="89" y="20"/>
                    </a:lnTo>
                    <a:lnTo>
                      <a:pt x="98" y="24"/>
                    </a:lnTo>
                    <a:lnTo>
                      <a:pt x="104" y="27"/>
                    </a:lnTo>
                    <a:lnTo>
                      <a:pt x="108" y="27"/>
                    </a:lnTo>
                    <a:lnTo>
                      <a:pt x="109" y="20"/>
                    </a:lnTo>
                    <a:lnTo>
                      <a:pt x="112" y="17"/>
                    </a:lnTo>
                    <a:lnTo>
                      <a:pt x="126" y="20"/>
                    </a:lnTo>
                    <a:lnTo>
                      <a:pt x="136" y="20"/>
                    </a:lnTo>
                    <a:lnTo>
                      <a:pt x="147" y="20"/>
                    </a:lnTo>
                    <a:lnTo>
                      <a:pt x="154" y="23"/>
                    </a:lnTo>
                    <a:lnTo>
                      <a:pt x="158" y="25"/>
                    </a:lnTo>
                    <a:lnTo>
                      <a:pt x="166" y="24"/>
                    </a:lnTo>
                    <a:lnTo>
                      <a:pt x="172" y="23"/>
                    </a:lnTo>
                    <a:lnTo>
                      <a:pt x="176" y="20"/>
                    </a:lnTo>
                    <a:lnTo>
                      <a:pt x="183" y="20"/>
                    </a:lnTo>
                    <a:lnTo>
                      <a:pt x="190" y="17"/>
                    </a:lnTo>
                    <a:lnTo>
                      <a:pt x="197" y="16"/>
                    </a:lnTo>
                    <a:lnTo>
                      <a:pt x="201" y="16"/>
                    </a:lnTo>
                    <a:lnTo>
                      <a:pt x="199" y="23"/>
                    </a:lnTo>
                    <a:lnTo>
                      <a:pt x="197" y="27"/>
                    </a:lnTo>
                    <a:lnTo>
                      <a:pt x="194" y="29"/>
                    </a:lnTo>
                    <a:lnTo>
                      <a:pt x="190" y="29"/>
                    </a:lnTo>
                    <a:lnTo>
                      <a:pt x="188" y="29"/>
                    </a:lnTo>
                    <a:lnTo>
                      <a:pt x="181" y="31"/>
                    </a:lnTo>
                    <a:lnTo>
                      <a:pt x="177" y="34"/>
                    </a:lnTo>
                    <a:lnTo>
                      <a:pt x="175" y="34"/>
                    </a:lnTo>
                    <a:lnTo>
                      <a:pt x="169" y="32"/>
                    </a:lnTo>
                    <a:lnTo>
                      <a:pt x="165" y="34"/>
                    </a:lnTo>
                    <a:lnTo>
                      <a:pt x="161" y="34"/>
                    </a:lnTo>
                    <a:lnTo>
                      <a:pt x="157" y="34"/>
                    </a:lnTo>
                    <a:lnTo>
                      <a:pt x="154" y="36"/>
                    </a:lnTo>
                    <a:lnTo>
                      <a:pt x="147" y="36"/>
                    </a:lnTo>
                    <a:lnTo>
                      <a:pt x="143" y="34"/>
                    </a:lnTo>
                    <a:lnTo>
                      <a:pt x="137" y="29"/>
                    </a:lnTo>
                    <a:lnTo>
                      <a:pt x="133" y="34"/>
                    </a:lnTo>
                    <a:lnTo>
                      <a:pt x="129" y="36"/>
                    </a:lnTo>
                    <a:lnTo>
                      <a:pt x="125" y="36"/>
                    </a:lnTo>
                    <a:lnTo>
                      <a:pt x="118" y="29"/>
                    </a:lnTo>
                    <a:lnTo>
                      <a:pt x="116" y="31"/>
                    </a:lnTo>
                    <a:lnTo>
                      <a:pt x="111" y="31"/>
                    </a:lnTo>
                    <a:lnTo>
                      <a:pt x="107" y="34"/>
                    </a:lnTo>
                    <a:lnTo>
                      <a:pt x="101" y="34"/>
                    </a:lnTo>
                    <a:lnTo>
                      <a:pt x="94" y="34"/>
                    </a:lnTo>
                    <a:lnTo>
                      <a:pt x="91" y="32"/>
                    </a:lnTo>
                    <a:lnTo>
                      <a:pt x="87" y="29"/>
                    </a:lnTo>
                    <a:lnTo>
                      <a:pt x="80" y="31"/>
                    </a:lnTo>
                    <a:lnTo>
                      <a:pt x="75" y="34"/>
                    </a:lnTo>
                    <a:lnTo>
                      <a:pt x="71" y="34"/>
                    </a:lnTo>
                    <a:lnTo>
                      <a:pt x="62" y="32"/>
                    </a:lnTo>
                    <a:lnTo>
                      <a:pt x="55" y="28"/>
                    </a:lnTo>
                    <a:lnTo>
                      <a:pt x="49" y="28"/>
                    </a:lnTo>
                    <a:lnTo>
                      <a:pt x="36" y="25"/>
                    </a:lnTo>
                    <a:lnTo>
                      <a:pt x="28" y="23"/>
                    </a:lnTo>
                    <a:lnTo>
                      <a:pt x="22" y="23"/>
                    </a:lnTo>
                    <a:lnTo>
                      <a:pt x="14" y="20"/>
                    </a:lnTo>
                    <a:lnTo>
                      <a:pt x="7" y="16"/>
                    </a:lnTo>
                    <a:lnTo>
                      <a:pt x="3" y="16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6" name="Freeform 64"/>
              <p:cNvSpPr>
                <a:spLocks noChangeAspect="1"/>
              </p:cNvSpPr>
              <p:nvPr/>
            </p:nvSpPr>
            <p:spPr bwMode="auto">
              <a:xfrm>
                <a:off x="3943" y="1751"/>
                <a:ext cx="92" cy="71"/>
              </a:xfrm>
              <a:custGeom>
                <a:avLst/>
                <a:gdLst/>
                <a:ahLst/>
                <a:cxnLst>
                  <a:cxn ang="0">
                    <a:pos x="45" y="2"/>
                  </a:cxn>
                  <a:cxn ang="0">
                    <a:pos x="78" y="0"/>
                  </a:cxn>
                  <a:cxn ang="0">
                    <a:pos x="84" y="9"/>
                  </a:cxn>
                  <a:cxn ang="0">
                    <a:pos x="72" y="13"/>
                  </a:cxn>
                  <a:cxn ang="0">
                    <a:pos x="71" y="20"/>
                  </a:cxn>
                  <a:cxn ang="0">
                    <a:pos x="66" y="24"/>
                  </a:cxn>
                  <a:cxn ang="0">
                    <a:pos x="57" y="24"/>
                  </a:cxn>
                  <a:cxn ang="0">
                    <a:pos x="49" y="21"/>
                  </a:cxn>
                  <a:cxn ang="0">
                    <a:pos x="41" y="13"/>
                  </a:cxn>
                  <a:cxn ang="0">
                    <a:pos x="31" y="13"/>
                  </a:cxn>
                  <a:cxn ang="0">
                    <a:pos x="28" y="24"/>
                  </a:cxn>
                  <a:cxn ang="0">
                    <a:pos x="31" y="31"/>
                  </a:cxn>
                  <a:cxn ang="0">
                    <a:pos x="41" y="27"/>
                  </a:cxn>
                  <a:cxn ang="0">
                    <a:pos x="48" y="30"/>
                  </a:cxn>
                  <a:cxn ang="0">
                    <a:pos x="46" y="35"/>
                  </a:cxn>
                  <a:cxn ang="0">
                    <a:pos x="45" y="39"/>
                  </a:cxn>
                  <a:cxn ang="0">
                    <a:pos x="46" y="47"/>
                  </a:cxn>
                  <a:cxn ang="0">
                    <a:pos x="52" y="49"/>
                  </a:cxn>
                  <a:cxn ang="0">
                    <a:pos x="49" y="57"/>
                  </a:cxn>
                  <a:cxn ang="0">
                    <a:pos x="46" y="67"/>
                  </a:cxn>
                  <a:cxn ang="0">
                    <a:pos x="39" y="68"/>
                  </a:cxn>
                  <a:cxn ang="0">
                    <a:pos x="36" y="63"/>
                  </a:cxn>
                  <a:cxn ang="0">
                    <a:pos x="31" y="53"/>
                  </a:cxn>
                  <a:cxn ang="0">
                    <a:pos x="31" y="45"/>
                  </a:cxn>
                  <a:cxn ang="0">
                    <a:pos x="20" y="45"/>
                  </a:cxn>
                  <a:cxn ang="0">
                    <a:pos x="13" y="46"/>
                  </a:cxn>
                  <a:cxn ang="0">
                    <a:pos x="23" y="49"/>
                  </a:cxn>
                  <a:cxn ang="0">
                    <a:pos x="27" y="56"/>
                  </a:cxn>
                  <a:cxn ang="0">
                    <a:pos x="24" y="63"/>
                  </a:cxn>
                  <a:cxn ang="0">
                    <a:pos x="17" y="71"/>
                  </a:cxn>
                  <a:cxn ang="0">
                    <a:pos x="17" y="63"/>
                  </a:cxn>
                  <a:cxn ang="0">
                    <a:pos x="13" y="56"/>
                  </a:cxn>
                  <a:cxn ang="0">
                    <a:pos x="7" y="49"/>
                  </a:cxn>
                  <a:cxn ang="0">
                    <a:pos x="2" y="41"/>
                  </a:cxn>
                  <a:cxn ang="0">
                    <a:pos x="10" y="34"/>
                  </a:cxn>
                  <a:cxn ang="0">
                    <a:pos x="13" y="23"/>
                  </a:cxn>
                  <a:cxn ang="0">
                    <a:pos x="16" y="14"/>
                  </a:cxn>
                  <a:cxn ang="0">
                    <a:pos x="13" y="9"/>
                  </a:cxn>
                </a:cxnLst>
                <a:rect l="0" t="0" r="r" b="b"/>
                <a:pathLst>
                  <a:path w="92" h="71">
                    <a:moveTo>
                      <a:pt x="24" y="0"/>
                    </a:moveTo>
                    <a:lnTo>
                      <a:pt x="45" y="2"/>
                    </a:lnTo>
                    <a:lnTo>
                      <a:pt x="67" y="2"/>
                    </a:lnTo>
                    <a:lnTo>
                      <a:pt x="78" y="0"/>
                    </a:lnTo>
                    <a:lnTo>
                      <a:pt x="92" y="6"/>
                    </a:lnTo>
                    <a:lnTo>
                      <a:pt x="84" y="9"/>
                    </a:lnTo>
                    <a:lnTo>
                      <a:pt x="78" y="12"/>
                    </a:lnTo>
                    <a:lnTo>
                      <a:pt x="72" y="13"/>
                    </a:lnTo>
                    <a:lnTo>
                      <a:pt x="71" y="16"/>
                    </a:lnTo>
                    <a:lnTo>
                      <a:pt x="71" y="20"/>
                    </a:lnTo>
                    <a:lnTo>
                      <a:pt x="71" y="21"/>
                    </a:lnTo>
                    <a:lnTo>
                      <a:pt x="66" y="24"/>
                    </a:lnTo>
                    <a:lnTo>
                      <a:pt x="60" y="24"/>
                    </a:lnTo>
                    <a:lnTo>
                      <a:pt x="57" y="24"/>
                    </a:lnTo>
                    <a:lnTo>
                      <a:pt x="52" y="24"/>
                    </a:lnTo>
                    <a:lnTo>
                      <a:pt x="49" y="21"/>
                    </a:lnTo>
                    <a:lnTo>
                      <a:pt x="45" y="17"/>
                    </a:lnTo>
                    <a:lnTo>
                      <a:pt x="41" y="13"/>
                    </a:lnTo>
                    <a:lnTo>
                      <a:pt x="32" y="13"/>
                    </a:lnTo>
                    <a:lnTo>
                      <a:pt x="31" y="13"/>
                    </a:lnTo>
                    <a:lnTo>
                      <a:pt x="27" y="21"/>
                    </a:lnTo>
                    <a:lnTo>
                      <a:pt x="28" y="24"/>
                    </a:lnTo>
                    <a:lnTo>
                      <a:pt x="28" y="28"/>
                    </a:lnTo>
                    <a:lnTo>
                      <a:pt x="31" y="31"/>
                    </a:lnTo>
                    <a:lnTo>
                      <a:pt x="35" y="31"/>
                    </a:lnTo>
                    <a:lnTo>
                      <a:pt x="41" y="27"/>
                    </a:lnTo>
                    <a:lnTo>
                      <a:pt x="45" y="27"/>
                    </a:lnTo>
                    <a:lnTo>
                      <a:pt x="48" y="30"/>
                    </a:lnTo>
                    <a:lnTo>
                      <a:pt x="48" y="31"/>
                    </a:lnTo>
                    <a:lnTo>
                      <a:pt x="46" y="35"/>
                    </a:lnTo>
                    <a:lnTo>
                      <a:pt x="45" y="36"/>
                    </a:lnTo>
                    <a:lnTo>
                      <a:pt x="45" y="39"/>
                    </a:lnTo>
                    <a:lnTo>
                      <a:pt x="45" y="43"/>
                    </a:lnTo>
                    <a:lnTo>
                      <a:pt x="46" y="47"/>
                    </a:lnTo>
                    <a:lnTo>
                      <a:pt x="50" y="50"/>
                    </a:lnTo>
                    <a:lnTo>
                      <a:pt x="52" y="49"/>
                    </a:lnTo>
                    <a:lnTo>
                      <a:pt x="52" y="53"/>
                    </a:lnTo>
                    <a:lnTo>
                      <a:pt x="49" y="57"/>
                    </a:lnTo>
                    <a:lnTo>
                      <a:pt x="48" y="60"/>
                    </a:lnTo>
                    <a:lnTo>
                      <a:pt x="46" y="67"/>
                    </a:lnTo>
                    <a:lnTo>
                      <a:pt x="42" y="68"/>
                    </a:lnTo>
                    <a:lnTo>
                      <a:pt x="39" y="68"/>
                    </a:lnTo>
                    <a:lnTo>
                      <a:pt x="36" y="68"/>
                    </a:lnTo>
                    <a:lnTo>
                      <a:pt x="36" y="63"/>
                    </a:lnTo>
                    <a:lnTo>
                      <a:pt x="35" y="56"/>
                    </a:lnTo>
                    <a:lnTo>
                      <a:pt x="31" y="53"/>
                    </a:lnTo>
                    <a:lnTo>
                      <a:pt x="31" y="50"/>
                    </a:lnTo>
                    <a:lnTo>
                      <a:pt x="31" y="45"/>
                    </a:lnTo>
                    <a:lnTo>
                      <a:pt x="27" y="41"/>
                    </a:lnTo>
                    <a:lnTo>
                      <a:pt x="20" y="45"/>
                    </a:lnTo>
                    <a:lnTo>
                      <a:pt x="17" y="41"/>
                    </a:lnTo>
                    <a:lnTo>
                      <a:pt x="13" y="46"/>
                    </a:lnTo>
                    <a:lnTo>
                      <a:pt x="17" y="49"/>
                    </a:lnTo>
                    <a:lnTo>
                      <a:pt x="23" y="49"/>
                    </a:lnTo>
                    <a:lnTo>
                      <a:pt x="24" y="52"/>
                    </a:lnTo>
                    <a:lnTo>
                      <a:pt x="27" y="56"/>
                    </a:lnTo>
                    <a:lnTo>
                      <a:pt x="27" y="59"/>
                    </a:lnTo>
                    <a:lnTo>
                      <a:pt x="24" y="63"/>
                    </a:lnTo>
                    <a:lnTo>
                      <a:pt x="20" y="70"/>
                    </a:lnTo>
                    <a:lnTo>
                      <a:pt x="17" y="71"/>
                    </a:lnTo>
                    <a:lnTo>
                      <a:pt x="17" y="67"/>
                    </a:lnTo>
                    <a:lnTo>
                      <a:pt x="17" y="63"/>
                    </a:lnTo>
                    <a:lnTo>
                      <a:pt x="18" y="59"/>
                    </a:lnTo>
                    <a:lnTo>
                      <a:pt x="13" y="56"/>
                    </a:lnTo>
                    <a:lnTo>
                      <a:pt x="9" y="53"/>
                    </a:lnTo>
                    <a:lnTo>
                      <a:pt x="7" y="49"/>
                    </a:lnTo>
                    <a:lnTo>
                      <a:pt x="0" y="49"/>
                    </a:lnTo>
                    <a:lnTo>
                      <a:pt x="2" y="41"/>
                    </a:lnTo>
                    <a:lnTo>
                      <a:pt x="7" y="38"/>
                    </a:lnTo>
                    <a:lnTo>
                      <a:pt x="10" y="34"/>
                    </a:lnTo>
                    <a:lnTo>
                      <a:pt x="13" y="28"/>
                    </a:lnTo>
                    <a:lnTo>
                      <a:pt x="13" y="23"/>
                    </a:lnTo>
                    <a:lnTo>
                      <a:pt x="13" y="17"/>
                    </a:lnTo>
                    <a:lnTo>
                      <a:pt x="16" y="14"/>
                    </a:lnTo>
                    <a:lnTo>
                      <a:pt x="17" y="13"/>
                    </a:lnTo>
                    <a:lnTo>
                      <a:pt x="13" y="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7" name="Freeform 65"/>
              <p:cNvSpPr>
                <a:spLocks noChangeAspect="1"/>
              </p:cNvSpPr>
              <p:nvPr/>
            </p:nvSpPr>
            <p:spPr bwMode="auto">
              <a:xfrm>
                <a:off x="3848" y="1718"/>
                <a:ext cx="100" cy="100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19" y="18"/>
                  </a:cxn>
                  <a:cxn ang="0">
                    <a:pos x="32" y="11"/>
                  </a:cxn>
                  <a:cxn ang="0">
                    <a:pos x="36" y="7"/>
                  </a:cxn>
                  <a:cxn ang="0">
                    <a:pos x="51" y="0"/>
                  </a:cxn>
                  <a:cxn ang="0">
                    <a:pos x="62" y="14"/>
                  </a:cxn>
                  <a:cxn ang="0">
                    <a:pos x="69" y="9"/>
                  </a:cxn>
                  <a:cxn ang="0">
                    <a:pos x="73" y="6"/>
                  </a:cxn>
                  <a:cxn ang="0">
                    <a:pos x="80" y="0"/>
                  </a:cxn>
                  <a:cxn ang="0">
                    <a:pos x="86" y="0"/>
                  </a:cxn>
                  <a:cxn ang="0">
                    <a:pos x="86" y="7"/>
                  </a:cxn>
                  <a:cxn ang="0">
                    <a:pos x="86" y="10"/>
                  </a:cxn>
                  <a:cxn ang="0">
                    <a:pos x="83" y="14"/>
                  </a:cxn>
                  <a:cxn ang="0">
                    <a:pos x="83" y="18"/>
                  </a:cxn>
                  <a:cxn ang="0">
                    <a:pos x="93" y="32"/>
                  </a:cxn>
                  <a:cxn ang="0">
                    <a:pos x="95" y="39"/>
                  </a:cxn>
                  <a:cxn ang="0">
                    <a:pos x="98" y="39"/>
                  </a:cxn>
                  <a:cxn ang="0">
                    <a:pos x="100" y="45"/>
                  </a:cxn>
                  <a:cxn ang="0">
                    <a:pos x="95" y="49"/>
                  </a:cxn>
                  <a:cxn ang="0">
                    <a:pos x="93" y="46"/>
                  </a:cxn>
                  <a:cxn ang="0">
                    <a:pos x="86" y="50"/>
                  </a:cxn>
                  <a:cxn ang="0">
                    <a:pos x="86" y="58"/>
                  </a:cxn>
                  <a:cxn ang="0">
                    <a:pos x="77" y="64"/>
                  </a:cxn>
                  <a:cxn ang="0">
                    <a:pos x="77" y="79"/>
                  </a:cxn>
                  <a:cxn ang="0">
                    <a:pos x="77" y="87"/>
                  </a:cxn>
                  <a:cxn ang="0">
                    <a:pos x="73" y="92"/>
                  </a:cxn>
                  <a:cxn ang="0">
                    <a:pos x="69" y="100"/>
                  </a:cxn>
                  <a:cxn ang="0">
                    <a:pos x="65" y="96"/>
                  </a:cxn>
                  <a:cxn ang="0">
                    <a:pos x="59" y="94"/>
                  </a:cxn>
                  <a:cxn ang="0">
                    <a:pos x="54" y="92"/>
                  </a:cxn>
                  <a:cxn ang="0">
                    <a:pos x="48" y="86"/>
                  </a:cxn>
                  <a:cxn ang="0">
                    <a:pos x="33" y="86"/>
                  </a:cxn>
                  <a:cxn ang="0">
                    <a:pos x="21" y="83"/>
                  </a:cxn>
                  <a:cxn ang="0">
                    <a:pos x="12" y="74"/>
                  </a:cxn>
                  <a:cxn ang="0">
                    <a:pos x="7" y="68"/>
                  </a:cxn>
                  <a:cxn ang="0">
                    <a:pos x="3" y="64"/>
                  </a:cxn>
                  <a:cxn ang="0">
                    <a:pos x="3" y="54"/>
                  </a:cxn>
                  <a:cxn ang="0">
                    <a:pos x="0" y="35"/>
                  </a:cxn>
                </a:cxnLst>
                <a:rect l="0" t="0" r="r" b="b"/>
                <a:pathLst>
                  <a:path w="100" h="100">
                    <a:moveTo>
                      <a:pt x="0" y="35"/>
                    </a:moveTo>
                    <a:lnTo>
                      <a:pt x="19" y="18"/>
                    </a:lnTo>
                    <a:lnTo>
                      <a:pt x="32" y="11"/>
                    </a:lnTo>
                    <a:lnTo>
                      <a:pt x="36" y="7"/>
                    </a:lnTo>
                    <a:lnTo>
                      <a:pt x="51" y="0"/>
                    </a:lnTo>
                    <a:lnTo>
                      <a:pt x="62" y="14"/>
                    </a:lnTo>
                    <a:lnTo>
                      <a:pt x="69" y="9"/>
                    </a:lnTo>
                    <a:lnTo>
                      <a:pt x="73" y="6"/>
                    </a:lnTo>
                    <a:lnTo>
                      <a:pt x="80" y="0"/>
                    </a:lnTo>
                    <a:lnTo>
                      <a:pt x="86" y="0"/>
                    </a:lnTo>
                    <a:lnTo>
                      <a:pt x="86" y="7"/>
                    </a:lnTo>
                    <a:lnTo>
                      <a:pt x="86" y="10"/>
                    </a:lnTo>
                    <a:lnTo>
                      <a:pt x="83" y="14"/>
                    </a:lnTo>
                    <a:lnTo>
                      <a:pt x="83" y="18"/>
                    </a:lnTo>
                    <a:lnTo>
                      <a:pt x="93" y="32"/>
                    </a:lnTo>
                    <a:lnTo>
                      <a:pt x="95" y="39"/>
                    </a:lnTo>
                    <a:lnTo>
                      <a:pt x="98" y="39"/>
                    </a:lnTo>
                    <a:lnTo>
                      <a:pt x="100" y="45"/>
                    </a:lnTo>
                    <a:lnTo>
                      <a:pt x="95" y="49"/>
                    </a:lnTo>
                    <a:lnTo>
                      <a:pt x="93" y="46"/>
                    </a:lnTo>
                    <a:lnTo>
                      <a:pt x="86" y="50"/>
                    </a:lnTo>
                    <a:lnTo>
                      <a:pt x="86" y="58"/>
                    </a:lnTo>
                    <a:lnTo>
                      <a:pt x="77" y="64"/>
                    </a:lnTo>
                    <a:lnTo>
                      <a:pt x="77" y="79"/>
                    </a:lnTo>
                    <a:lnTo>
                      <a:pt x="77" y="87"/>
                    </a:lnTo>
                    <a:lnTo>
                      <a:pt x="73" y="92"/>
                    </a:lnTo>
                    <a:lnTo>
                      <a:pt x="69" y="100"/>
                    </a:lnTo>
                    <a:lnTo>
                      <a:pt x="65" y="96"/>
                    </a:lnTo>
                    <a:lnTo>
                      <a:pt x="59" y="94"/>
                    </a:lnTo>
                    <a:lnTo>
                      <a:pt x="54" y="92"/>
                    </a:lnTo>
                    <a:lnTo>
                      <a:pt x="48" y="86"/>
                    </a:lnTo>
                    <a:lnTo>
                      <a:pt x="33" y="86"/>
                    </a:lnTo>
                    <a:lnTo>
                      <a:pt x="21" y="83"/>
                    </a:lnTo>
                    <a:lnTo>
                      <a:pt x="12" y="74"/>
                    </a:lnTo>
                    <a:lnTo>
                      <a:pt x="7" y="68"/>
                    </a:lnTo>
                    <a:lnTo>
                      <a:pt x="3" y="64"/>
                    </a:lnTo>
                    <a:lnTo>
                      <a:pt x="3" y="54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8" name="Freeform 66"/>
              <p:cNvSpPr>
                <a:spLocks noChangeAspect="1"/>
              </p:cNvSpPr>
              <p:nvPr/>
            </p:nvSpPr>
            <p:spPr bwMode="auto">
              <a:xfrm>
                <a:off x="4063" y="1775"/>
                <a:ext cx="193" cy="9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7" y="14"/>
                  </a:cxn>
                  <a:cxn ang="0">
                    <a:pos x="40" y="22"/>
                  </a:cxn>
                  <a:cxn ang="0">
                    <a:pos x="52" y="17"/>
                  </a:cxn>
                  <a:cxn ang="0">
                    <a:pos x="59" y="21"/>
                  </a:cxn>
                  <a:cxn ang="0">
                    <a:pos x="66" y="14"/>
                  </a:cxn>
                  <a:cxn ang="0">
                    <a:pos x="78" y="11"/>
                  </a:cxn>
                  <a:cxn ang="0">
                    <a:pos x="103" y="17"/>
                  </a:cxn>
                  <a:cxn ang="0">
                    <a:pos x="117" y="25"/>
                  </a:cxn>
                  <a:cxn ang="0">
                    <a:pos x="130" y="30"/>
                  </a:cxn>
                  <a:cxn ang="0">
                    <a:pos x="150" y="43"/>
                  </a:cxn>
                  <a:cxn ang="0">
                    <a:pos x="152" y="50"/>
                  </a:cxn>
                  <a:cxn ang="0">
                    <a:pos x="162" y="54"/>
                  </a:cxn>
                  <a:cxn ang="0">
                    <a:pos x="170" y="57"/>
                  </a:cxn>
                  <a:cxn ang="0">
                    <a:pos x="180" y="68"/>
                  </a:cxn>
                  <a:cxn ang="0">
                    <a:pos x="185" y="75"/>
                  </a:cxn>
                  <a:cxn ang="0">
                    <a:pos x="185" y="91"/>
                  </a:cxn>
                  <a:cxn ang="0">
                    <a:pos x="178" y="91"/>
                  </a:cxn>
                  <a:cxn ang="0">
                    <a:pos x="173" y="87"/>
                  </a:cxn>
                  <a:cxn ang="0">
                    <a:pos x="152" y="71"/>
                  </a:cxn>
                  <a:cxn ang="0">
                    <a:pos x="132" y="71"/>
                  </a:cxn>
                  <a:cxn ang="0">
                    <a:pos x="126" y="76"/>
                  </a:cxn>
                  <a:cxn ang="0">
                    <a:pos x="123" y="80"/>
                  </a:cxn>
                  <a:cxn ang="0">
                    <a:pos x="108" y="83"/>
                  </a:cxn>
                  <a:cxn ang="0">
                    <a:pos x="96" y="82"/>
                  </a:cxn>
                  <a:cxn ang="0">
                    <a:pos x="88" y="82"/>
                  </a:cxn>
                  <a:cxn ang="0">
                    <a:pos x="77" y="61"/>
                  </a:cxn>
                  <a:cxn ang="0">
                    <a:pos x="63" y="43"/>
                  </a:cxn>
                  <a:cxn ang="0">
                    <a:pos x="45" y="36"/>
                  </a:cxn>
                  <a:cxn ang="0">
                    <a:pos x="29" y="35"/>
                  </a:cxn>
                  <a:cxn ang="0">
                    <a:pos x="12" y="29"/>
                  </a:cxn>
                  <a:cxn ang="0">
                    <a:pos x="13" y="10"/>
                  </a:cxn>
                </a:cxnLst>
                <a:rect l="0" t="0" r="r" b="b"/>
                <a:pathLst>
                  <a:path w="193" h="91">
                    <a:moveTo>
                      <a:pt x="0" y="0"/>
                    </a:moveTo>
                    <a:lnTo>
                      <a:pt x="18" y="0"/>
                    </a:lnTo>
                    <a:lnTo>
                      <a:pt x="31" y="1"/>
                    </a:lnTo>
                    <a:lnTo>
                      <a:pt x="37" y="14"/>
                    </a:lnTo>
                    <a:lnTo>
                      <a:pt x="38" y="19"/>
                    </a:lnTo>
                    <a:lnTo>
                      <a:pt x="40" y="22"/>
                    </a:lnTo>
                    <a:lnTo>
                      <a:pt x="45" y="17"/>
                    </a:lnTo>
                    <a:lnTo>
                      <a:pt x="52" y="17"/>
                    </a:lnTo>
                    <a:lnTo>
                      <a:pt x="58" y="22"/>
                    </a:lnTo>
                    <a:lnTo>
                      <a:pt x="59" y="21"/>
                    </a:lnTo>
                    <a:lnTo>
                      <a:pt x="65" y="14"/>
                    </a:lnTo>
                    <a:lnTo>
                      <a:pt x="66" y="14"/>
                    </a:lnTo>
                    <a:lnTo>
                      <a:pt x="72" y="11"/>
                    </a:lnTo>
                    <a:lnTo>
                      <a:pt x="78" y="11"/>
                    </a:lnTo>
                    <a:lnTo>
                      <a:pt x="94" y="17"/>
                    </a:lnTo>
                    <a:lnTo>
                      <a:pt x="103" y="17"/>
                    </a:lnTo>
                    <a:lnTo>
                      <a:pt x="110" y="25"/>
                    </a:lnTo>
                    <a:lnTo>
                      <a:pt x="117" y="25"/>
                    </a:lnTo>
                    <a:lnTo>
                      <a:pt x="124" y="29"/>
                    </a:lnTo>
                    <a:lnTo>
                      <a:pt x="130" y="30"/>
                    </a:lnTo>
                    <a:lnTo>
                      <a:pt x="144" y="35"/>
                    </a:lnTo>
                    <a:lnTo>
                      <a:pt x="150" y="43"/>
                    </a:lnTo>
                    <a:lnTo>
                      <a:pt x="153" y="47"/>
                    </a:lnTo>
                    <a:lnTo>
                      <a:pt x="152" y="50"/>
                    </a:lnTo>
                    <a:lnTo>
                      <a:pt x="157" y="53"/>
                    </a:lnTo>
                    <a:lnTo>
                      <a:pt x="162" y="54"/>
                    </a:lnTo>
                    <a:lnTo>
                      <a:pt x="164" y="55"/>
                    </a:lnTo>
                    <a:lnTo>
                      <a:pt x="170" y="57"/>
                    </a:lnTo>
                    <a:lnTo>
                      <a:pt x="180" y="64"/>
                    </a:lnTo>
                    <a:lnTo>
                      <a:pt x="180" y="68"/>
                    </a:lnTo>
                    <a:lnTo>
                      <a:pt x="184" y="72"/>
                    </a:lnTo>
                    <a:lnTo>
                      <a:pt x="185" y="75"/>
                    </a:lnTo>
                    <a:lnTo>
                      <a:pt x="193" y="82"/>
                    </a:lnTo>
                    <a:lnTo>
                      <a:pt x="185" y="91"/>
                    </a:lnTo>
                    <a:lnTo>
                      <a:pt x="184" y="91"/>
                    </a:lnTo>
                    <a:lnTo>
                      <a:pt x="178" y="91"/>
                    </a:lnTo>
                    <a:lnTo>
                      <a:pt x="175" y="87"/>
                    </a:lnTo>
                    <a:lnTo>
                      <a:pt x="173" y="87"/>
                    </a:lnTo>
                    <a:lnTo>
                      <a:pt x="167" y="87"/>
                    </a:lnTo>
                    <a:lnTo>
                      <a:pt x="152" y="71"/>
                    </a:lnTo>
                    <a:lnTo>
                      <a:pt x="142" y="72"/>
                    </a:lnTo>
                    <a:lnTo>
                      <a:pt x="132" y="71"/>
                    </a:lnTo>
                    <a:lnTo>
                      <a:pt x="130" y="73"/>
                    </a:lnTo>
                    <a:lnTo>
                      <a:pt x="126" y="76"/>
                    </a:lnTo>
                    <a:lnTo>
                      <a:pt x="126" y="75"/>
                    </a:lnTo>
                    <a:lnTo>
                      <a:pt x="123" y="80"/>
                    </a:lnTo>
                    <a:lnTo>
                      <a:pt x="114" y="87"/>
                    </a:lnTo>
                    <a:lnTo>
                      <a:pt x="108" y="83"/>
                    </a:lnTo>
                    <a:lnTo>
                      <a:pt x="103" y="82"/>
                    </a:lnTo>
                    <a:lnTo>
                      <a:pt x="96" y="82"/>
                    </a:lnTo>
                    <a:lnTo>
                      <a:pt x="92" y="80"/>
                    </a:lnTo>
                    <a:lnTo>
                      <a:pt x="88" y="82"/>
                    </a:lnTo>
                    <a:lnTo>
                      <a:pt x="84" y="71"/>
                    </a:lnTo>
                    <a:lnTo>
                      <a:pt x="77" y="61"/>
                    </a:lnTo>
                    <a:lnTo>
                      <a:pt x="67" y="50"/>
                    </a:lnTo>
                    <a:lnTo>
                      <a:pt x="63" y="43"/>
                    </a:lnTo>
                    <a:lnTo>
                      <a:pt x="58" y="36"/>
                    </a:lnTo>
                    <a:lnTo>
                      <a:pt x="45" y="36"/>
                    </a:lnTo>
                    <a:lnTo>
                      <a:pt x="36" y="39"/>
                    </a:lnTo>
                    <a:lnTo>
                      <a:pt x="29" y="35"/>
                    </a:lnTo>
                    <a:lnTo>
                      <a:pt x="18" y="32"/>
                    </a:lnTo>
                    <a:lnTo>
                      <a:pt x="12" y="29"/>
                    </a:lnTo>
                    <a:lnTo>
                      <a:pt x="12" y="15"/>
                    </a:lnTo>
                    <a:lnTo>
                      <a:pt x="13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9" name="Freeform 67"/>
              <p:cNvSpPr>
                <a:spLocks noChangeAspect="1"/>
              </p:cNvSpPr>
              <p:nvPr/>
            </p:nvSpPr>
            <p:spPr bwMode="auto">
              <a:xfrm>
                <a:off x="3704" y="1710"/>
                <a:ext cx="118" cy="11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2" y="0"/>
                  </a:cxn>
                  <a:cxn ang="0">
                    <a:pos x="26" y="4"/>
                  </a:cxn>
                  <a:cxn ang="0">
                    <a:pos x="28" y="10"/>
                  </a:cxn>
                  <a:cxn ang="0">
                    <a:pos x="28" y="14"/>
                  </a:cxn>
                  <a:cxn ang="0">
                    <a:pos x="33" y="15"/>
                  </a:cxn>
                  <a:cxn ang="0">
                    <a:pos x="33" y="17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48" y="33"/>
                  </a:cxn>
                  <a:cxn ang="0">
                    <a:pos x="51" y="33"/>
                  </a:cxn>
                  <a:cxn ang="0">
                    <a:pos x="54" y="37"/>
                  </a:cxn>
                  <a:cxn ang="0">
                    <a:pos x="57" y="41"/>
                  </a:cxn>
                  <a:cxn ang="0">
                    <a:pos x="59" y="41"/>
                  </a:cxn>
                  <a:cxn ang="0">
                    <a:pos x="68" y="46"/>
                  </a:cxn>
                  <a:cxn ang="0">
                    <a:pos x="87" y="47"/>
                  </a:cxn>
                  <a:cxn ang="0">
                    <a:pos x="89" y="62"/>
                  </a:cxn>
                  <a:cxn ang="0">
                    <a:pos x="91" y="65"/>
                  </a:cxn>
                  <a:cxn ang="0">
                    <a:pos x="90" y="71"/>
                  </a:cxn>
                  <a:cxn ang="0">
                    <a:pos x="101" y="77"/>
                  </a:cxn>
                  <a:cxn ang="0">
                    <a:pos x="112" y="80"/>
                  </a:cxn>
                  <a:cxn ang="0">
                    <a:pos x="112" y="104"/>
                  </a:cxn>
                  <a:cxn ang="0">
                    <a:pos x="118" y="116"/>
                  </a:cxn>
                  <a:cxn ang="0">
                    <a:pos x="113" y="118"/>
                  </a:cxn>
                  <a:cxn ang="0">
                    <a:pos x="108" y="119"/>
                  </a:cxn>
                  <a:cxn ang="0">
                    <a:pos x="107" y="112"/>
                  </a:cxn>
                  <a:cxn ang="0">
                    <a:pos x="94" y="119"/>
                  </a:cxn>
                  <a:cxn ang="0">
                    <a:pos x="89" y="108"/>
                  </a:cxn>
                  <a:cxn ang="0">
                    <a:pos x="84" y="98"/>
                  </a:cxn>
                  <a:cxn ang="0">
                    <a:pos x="71" y="87"/>
                  </a:cxn>
                  <a:cxn ang="0">
                    <a:pos x="66" y="87"/>
                  </a:cxn>
                  <a:cxn ang="0">
                    <a:pos x="54" y="79"/>
                  </a:cxn>
                  <a:cxn ang="0">
                    <a:pos x="53" y="73"/>
                  </a:cxn>
                  <a:cxn ang="0">
                    <a:pos x="53" y="69"/>
                  </a:cxn>
                  <a:cxn ang="0">
                    <a:pos x="44" y="51"/>
                  </a:cxn>
                  <a:cxn ang="0">
                    <a:pos x="39" y="41"/>
                  </a:cxn>
                  <a:cxn ang="0">
                    <a:pos x="26" y="32"/>
                  </a:cxn>
                  <a:cxn ang="0">
                    <a:pos x="11" y="17"/>
                  </a:cxn>
                  <a:cxn ang="0">
                    <a:pos x="0" y="4"/>
                  </a:cxn>
                </a:cxnLst>
                <a:rect l="0" t="0" r="r" b="b"/>
                <a:pathLst>
                  <a:path w="118" h="119">
                    <a:moveTo>
                      <a:pt x="0" y="4"/>
                    </a:moveTo>
                    <a:lnTo>
                      <a:pt x="12" y="0"/>
                    </a:lnTo>
                    <a:lnTo>
                      <a:pt x="26" y="4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22"/>
                    </a:lnTo>
                    <a:lnTo>
                      <a:pt x="48" y="33"/>
                    </a:lnTo>
                    <a:lnTo>
                      <a:pt x="51" y="33"/>
                    </a:lnTo>
                    <a:lnTo>
                      <a:pt x="54" y="37"/>
                    </a:lnTo>
                    <a:lnTo>
                      <a:pt x="57" y="41"/>
                    </a:lnTo>
                    <a:lnTo>
                      <a:pt x="59" y="41"/>
                    </a:lnTo>
                    <a:lnTo>
                      <a:pt x="68" y="46"/>
                    </a:lnTo>
                    <a:lnTo>
                      <a:pt x="87" y="47"/>
                    </a:lnTo>
                    <a:lnTo>
                      <a:pt x="89" y="62"/>
                    </a:lnTo>
                    <a:lnTo>
                      <a:pt x="91" y="65"/>
                    </a:lnTo>
                    <a:lnTo>
                      <a:pt x="90" y="71"/>
                    </a:lnTo>
                    <a:lnTo>
                      <a:pt x="101" y="77"/>
                    </a:lnTo>
                    <a:lnTo>
                      <a:pt x="112" y="80"/>
                    </a:lnTo>
                    <a:lnTo>
                      <a:pt x="112" y="104"/>
                    </a:lnTo>
                    <a:lnTo>
                      <a:pt x="118" y="116"/>
                    </a:lnTo>
                    <a:lnTo>
                      <a:pt x="113" y="118"/>
                    </a:lnTo>
                    <a:lnTo>
                      <a:pt x="108" y="119"/>
                    </a:lnTo>
                    <a:lnTo>
                      <a:pt x="107" y="112"/>
                    </a:lnTo>
                    <a:lnTo>
                      <a:pt x="94" y="119"/>
                    </a:lnTo>
                    <a:lnTo>
                      <a:pt x="89" y="108"/>
                    </a:lnTo>
                    <a:lnTo>
                      <a:pt x="84" y="98"/>
                    </a:lnTo>
                    <a:lnTo>
                      <a:pt x="71" y="87"/>
                    </a:lnTo>
                    <a:lnTo>
                      <a:pt x="66" y="87"/>
                    </a:lnTo>
                    <a:lnTo>
                      <a:pt x="54" y="79"/>
                    </a:lnTo>
                    <a:lnTo>
                      <a:pt x="53" y="73"/>
                    </a:lnTo>
                    <a:lnTo>
                      <a:pt x="53" y="69"/>
                    </a:lnTo>
                    <a:lnTo>
                      <a:pt x="44" y="51"/>
                    </a:lnTo>
                    <a:lnTo>
                      <a:pt x="39" y="41"/>
                    </a:lnTo>
                    <a:lnTo>
                      <a:pt x="26" y="32"/>
                    </a:lnTo>
                    <a:lnTo>
                      <a:pt x="11" y="17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100" name="Freeform 68"/>
              <p:cNvSpPr>
                <a:spLocks noChangeAspect="1"/>
              </p:cNvSpPr>
              <p:nvPr/>
            </p:nvSpPr>
            <p:spPr bwMode="auto">
              <a:xfrm>
                <a:off x="3912" y="1580"/>
                <a:ext cx="115" cy="13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9" y="0"/>
                  </a:cxn>
                  <a:cxn ang="0">
                    <a:pos x="29" y="14"/>
                  </a:cxn>
                  <a:cxn ang="0">
                    <a:pos x="26" y="27"/>
                  </a:cxn>
                  <a:cxn ang="0">
                    <a:pos x="33" y="32"/>
                  </a:cxn>
                  <a:cxn ang="0">
                    <a:pos x="36" y="40"/>
                  </a:cxn>
                  <a:cxn ang="0">
                    <a:pos x="44" y="44"/>
                  </a:cxn>
                  <a:cxn ang="0">
                    <a:pos x="52" y="45"/>
                  </a:cxn>
                  <a:cxn ang="0">
                    <a:pos x="66" y="52"/>
                  </a:cxn>
                  <a:cxn ang="0">
                    <a:pos x="74" y="61"/>
                  </a:cxn>
                  <a:cxn ang="0">
                    <a:pos x="76" y="61"/>
                  </a:cxn>
                  <a:cxn ang="0">
                    <a:pos x="87" y="66"/>
                  </a:cxn>
                  <a:cxn ang="0">
                    <a:pos x="87" y="83"/>
                  </a:cxn>
                  <a:cxn ang="0">
                    <a:pos x="91" y="91"/>
                  </a:cxn>
                  <a:cxn ang="0">
                    <a:pos x="94" y="95"/>
                  </a:cxn>
                  <a:cxn ang="0">
                    <a:pos x="98" y="99"/>
                  </a:cxn>
                  <a:cxn ang="0">
                    <a:pos x="102" y="105"/>
                  </a:cxn>
                  <a:cxn ang="0">
                    <a:pos x="103" y="111"/>
                  </a:cxn>
                  <a:cxn ang="0">
                    <a:pos x="115" y="116"/>
                  </a:cxn>
                  <a:cxn ang="0">
                    <a:pos x="113" y="123"/>
                  </a:cxn>
                  <a:cxn ang="0">
                    <a:pos x="103" y="124"/>
                  </a:cxn>
                  <a:cxn ang="0">
                    <a:pos x="99" y="120"/>
                  </a:cxn>
                  <a:cxn ang="0">
                    <a:pos x="94" y="120"/>
                  </a:cxn>
                  <a:cxn ang="0">
                    <a:pos x="94" y="134"/>
                  </a:cxn>
                  <a:cxn ang="0">
                    <a:pos x="88" y="134"/>
                  </a:cxn>
                  <a:cxn ang="0">
                    <a:pos x="81" y="127"/>
                  </a:cxn>
                  <a:cxn ang="0">
                    <a:pos x="77" y="123"/>
                  </a:cxn>
                  <a:cxn ang="0">
                    <a:pos x="77" y="116"/>
                  </a:cxn>
                  <a:cxn ang="0">
                    <a:pos x="69" y="116"/>
                  </a:cxn>
                  <a:cxn ang="0">
                    <a:pos x="65" y="123"/>
                  </a:cxn>
                  <a:cxn ang="0">
                    <a:pos x="62" y="116"/>
                  </a:cxn>
                  <a:cxn ang="0">
                    <a:pos x="59" y="108"/>
                  </a:cxn>
                  <a:cxn ang="0">
                    <a:pos x="72" y="105"/>
                  </a:cxn>
                  <a:cxn ang="0">
                    <a:pos x="79" y="106"/>
                  </a:cxn>
                  <a:cxn ang="0">
                    <a:pos x="79" y="93"/>
                  </a:cxn>
                  <a:cxn ang="0">
                    <a:pos x="73" y="90"/>
                  </a:cxn>
                  <a:cxn ang="0">
                    <a:pos x="69" y="79"/>
                  </a:cxn>
                  <a:cxn ang="0">
                    <a:pos x="66" y="65"/>
                  </a:cxn>
                  <a:cxn ang="0">
                    <a:pos x="54" y="62"/>
                  </a:cxn>
                  <a:cxn ang="0">
                    <a:pos x="48" y="55"/>
                  </a:cxn>
                  <a:cxn ang="0">
                    <a:pos x="40" y="52"/>
                  </a:cxn>
                  <a:cxn ang="0">
                    <a:pos x="44" y="63"/>
                  </a:cxn>
                  <a:cxn ang="0">
                    <a:pos x="33" y="69"/>
                  </a:cxn>
                  <a:cxn ang="0">
                    <a:pos x="26" y="57"/>
                  </a:cxn>
                  <a:cxn ang="0">
                    <a:pos x="22" y="52"/>
                  </a:cxn>
                  <a:cxn ang="0">
                    <a:pos x="22" y="45"/>
                  </a:cxn>
                  <a:cxn ang="0">
                    <a:pos x="13" y="36"/>
                  </a:cxn>
                  <a:cxn ang="0">
                    <a:pos x="4" y="32"/>
                  </a:cxn>
                  <a:cxn ang="0">
                    <a:pos x="0" y="26"/>
                  </a:cxn>
                  <a:cxn ang="0">
                    <a:pos x="2" y="21"/>
                  </a:cxn>
                  <a:cxn ang="0">
                    <a:pos x="9" y="25"/>
                  </a:cxn>
                  <a:cxn ang="0">
                    <a:pos x="11" y="18"/>
                  </a:cxn>
                  <a:cxn ang="0">
                    <a:pos x="9" y="11"/>
                  </a:cxn>
                  <a:cxn ang="0">
                    <a:pos x="8" y="0"/>
                  </a:cxn>
                </a:cxnLst>
                <a:rect l="0" t="0" r="r" b="b"/>
                <a:pathLst>
                  <a:path w="115" h="134">
                    <a:moveTo>
                      <a:pt x="8" y="0"/>
                    </a:moveTo>
                    <a:lnTo>
                      <a:pt x="19" y="0"/>
                    </a:lnTo>
                    <a:lnTo>
                      <a:pt x="29" y="14"/>
                    </a:lnTo>
                    <a:lnTo>
                      <a:pt x="26" y="27"/>
                    </a:lnTo>
                    <a:lnTo>
                      <a:pt x="33" y="32"/>
                    </a:lnTo>
                    <a:lnTo>
                      <a:pt x="36" y="40"/>
                    </a:lnTo>
                    <a:lnTo>
                      <a:pt x="44" y="44"/>
                    </a:lnTo>
                    <a:lnTo>
                      <a:pt x="52" y="45"/>
                    </a:lnTo>
                    <a:lnTo>
                      <a:pt x="66" y="52"/>
                    </a:lnTo>
                    <a:lnTo>
                      <a:pt x="74" y="61"/>
                    </a:lnTo>
                    <a:lnTo>
                      <a:pt x="76" y="61"/>
                    </a:lnTo>
                    <a:lnTo>
                      <a:pt x="87" y="66"/>
                    </a:lnTo>
                    <a:lnTo>
                      <a:pt x="87" y="83"/>
                    </a:lnTo>
                    <a:lnTo>
                      <a:pt x="91" y="91"/>
                    </a:lnTo>
                    <a:lnTo>
                      <a:pt x="94" y="95"/>
                    </a:lnTo>
                    <a:lnTo>
                      <a:pt x="98" y="99"/>
                    </a:lnTo>
                    <a:lnTo>
                      <a:pt x="102" y="105"/>
                    </a:lnTo>
                    <a:lnTo>
                      <a:pt x="103" y="111"/>
                    </a:lnTo>
                    <a:lnTo>
                      <a:pt x="115" y="116"/>
                    </a:lnTo>
                    <a:lnTo>
                      <a:pt x="113" y="123"/>
                    </a:lnTo>
                    <a:lnTo>
                      <a:pt x="103" y="124"/>
                    </a:lnTo>
                    <a:lnTo>
                      <a:pt x="99" y="120"/>
                    </a:lnTo>
                    <a:lnTo>
                      <a:pt x="94" y="120"/>
                    </a:lnTo>
                    <a:lnTo>
                      <a:pt x="94" y="134"/>
                    </a:lnTo>
                    <a:lnTo>
                      <a:pt x="88" y="134"/>
                    </a:lnTo>
                    <a:lnTo>
                      <a:pt x="81" y="127"/>
                    </a:lnTo>
                    <a:lnTo>
                      <a:pt x="77" y="123"/>
                    </a:lnTo>
                    <a:lnTo>
                      <a:pt x="77" y="116"/>
                    </a:lnTo>
                    <a:lnTo>
                      <a:pt x="69" y="116"/>
                    </a:lnTo>
                    <a:lnTo>
                      <a:pt x="65" y="123"/>
                    </a:lnTo>
                    <a:lnTo>
                      <a:pt x="62" y="116"/>
                    </a:lnTo>
                    <a:lnTo>
                      <a:pt x="59" y="108"/>
                    </a:lnTo>
                    <a:lnTo>
                      <a:pt x="72" y="105"/>
                    </a:lnTo>
                    <a:lnTo>
                      <a:pt x="79" y="106"/>
                    </a:lnTo>
                    <a:lnTo>
                      <a:pt x="79" y="93"/>
                    </a:lnTo>
                    <a:lnTo>
                      <a:pt x="73" y="90"/>
                    </a:lnTo>
                    <a:lnTo>
                      <a:pt x="69" y="79"/>
                    </a:lnTo>
                    <a:lnTo>
                      <a:pt x="66" y="65"/>
                    </a:lnTo>
                    <a:lnTo>
                      <a:pt x="54" y="62"/>
                    </a:lnTo>
                    <a:lnTo>
                      <a:pt x="48" y="55"/>
                    </a:lnTo>
                    <a:lnTo>
                      <a:pt x="40" y="52"/>
                    </a:lnTo>
                    <a:lnTo>
                      <a:pt x="44" y="63"/>
                    </a:lnTo>
                    <a:lnTo>
                      <a:pt x="33" y="69"/>
                    </a:lnTo>
                    <a:lnTo>
                      <a:pt x="26" y="57"/>
                    </a:lnTo>
                    <a:lnTo>
                      <a:pt x="22" y="52"/>
                    </a:lnTo>
                    <a:lnTo>
                      <a:pt x="22" y="45"/>
                    </a:lnTo>
                    <a:lnTo>
                      <a:pt x="13" y="36"/>
                    </a:lnTo>
                    <a:lnTo>
                      <a:pt x="4" y="32"/>
                    </a:lnTo>
                    <a:lnTo>
                      <a:pt x="0" y="26"/>
                    </a:lnTo>
                    <a:lnTo>
                      <a:pt x="2" y="21"/>
                    </a:lnTo>
                    <a:lnTo>
                      <a:pt x="9" y="25"/>
                    </a:lnTo>
                    <a:lnTo>
                      <a:pt x="11" y="18"/>
                    </a:lnTo>
                    <a:lnTo>
                      <a:pt x="9" y="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101" name="Freeform 69"/>
              <p:cNvSpPr>
                <a:spLocks noChangeAspect="1"/>
              </p:cNvSpPr>
              <p:nvPr/>
            </p:nvSpPr>
            <p:spPr bwMode="auto">
              <a:xfrm>
                <a:off x="3887" y="1355"/>
                <a:ext cx="83" cy="11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3" y="6"/>
                  </a:cxn>
                  <a:cxn ang="0">
                    <a:pos x="44" y="15"/>
                  </a:cxn>
                  <a:cxn ang="0">
                    <a:pos x="50" y="24"/>
                  </a:cxn>
                  <a:cxn ang="0">
                    <a:pos x="54" y="24"/>
                  </a:cxn>
                  <a:cxn ang="0">
                    <a:pos x="54" y="30"/>
                  </a:cxn>
                  <a:cxn ang="0">
                    <a:pos x="59" y="36"/>
                  </a:cxn>
                  <a:cxn ang="0">
                    <a:pos x="65" y="42"/>
                  </a:cxn>
                  <a:cxn ang="0">
                    <a:pos x="76" y="54"/>
                  </a:cxn>
                  <a:cxn ang="0">
                    <a:pos x="83" y="70"/>
                  </a:cxn>
                  <a:cxn ang="0">
                    <a:pos x="69" y="69"/>
                  </a:cxn>
                  <a:cxn ang="0">
                    <a:pos x="58" y="66"/>
                  </a:cxn>
                  <a:cxn ang="0">
                    <a:pos x="66" y="77"/>
                  </a:cxn>
                  <a:cxn ang="0">
                    <a:pos x="66" y="84"/>
                  </a:cxn>
                  <a:cxn ang="0">
                    <a:pos x="66" y="90"/>
                  </a:cxn>
                  <a:cxn ang="0">
                    <a:pos x="61" y="88"/>
                  </a:cxn>
                  <a:cxn ang="0">
                    <a:pos x="55" y="83"/>
                  </a:cxn>
                  <a:cxn ang="0">
                    <a:pos x="47" y="74"/>
                  </a:cxn>
                  <a:cxn ang="0">
                    <a:pos x="41" y="72"/>
                  </a:cxn>
                  <a:cxn ang="0">
                    <a:pos x="32" y="74"/>
                  </a:cxn>
                  <a:cxn ang="0">
                    <a:pos x="26" y="77"/>
                  </a:cxn>
                  <a:cxn ang="0">
                    <a:pos x="29" y="83"/>
                  </a:cxn>
                  <a:cxn ang="0">
                    <a:pos x="38" y="88"/>
                  </a:cxn>
                  <a:cxn ang="0">
                    <a:pos x="47" y="91"/>
                  </a:cxn>
                  <a:cxn ang="0">
                    <a:pos x="51" y="99"/>
                  </a:cxn>
                  <a:cxn ang="0">
                    <a:pos x="50" y="109"/>
                  </a:cxn>
                  <a:cxn ang="0">
                    <a:pos x="50" y="112"/>
                  </a:cxn>
                  <a:cxn ang="0">
                    <a:pos x="47" y="112"/>
                  </a:cxn>
                  <a:cxn ang="0">
                    <a:pos x="41" y="109"/>
                  </a:cxn>
                  <a:cxn ang="0">
                    <a:pos x="38" y="108"/>
                  </a:cxn>
                  <a:cxn ang="0">
                    <a:pos x="36" y="106"/>
                  </a:cxn>
                  <a:cxn ang="0">
                    <a:pos x="32" y="110"/>
                  </a:cxn>
                  <a:cxn ang="0">
                    <a:pos x="26" y="112"/>
                  </a:cxn>
                  <a:cxn ang="0">
                    <a:pos x="23" y="108"/>
                  </a:cxn>
                  <a:cxn ang="0">
                    <a:pos x="23" y="98"/>
                  </a:cxn>
                  <a:cxn ang="0">
                    <a:pos x="22" y="92"/>
                  </a:cxn>
                  <a:cxn ang="0">
                    <a:pos x="16" y="88"/>
                  </a:cxn>
                  <a:cxn ang="0">
                    <a:pos x="9" y="95"/>
                  </a:cxn>
                  <a:cxn ang="0">
                    <a:pos x="1" y="95"/>
                  </a:cxn>
                  <a:cxn ang="0">
                    <a:pos x="0" y="90"/>
                  </a:cxn>
                  <a:cxn ang="0">
                    <a:pos x="1" y="78"/>
                  </a:cxn>
                  <a:cxn ang="0">
                    <a:pos x="8" y="73"/>
                  </a:cxn>
                  <a:cxn ang="0">
                    <a:pos x="7" y="56"/>
                  </a:cxn>
                  <a:cxn ang="0">
                    <a:pos x="7" y="51"/>
                  </a:cxn>
                  <a:cxn ang="0">
                    <a:pos x="12" y="49"/>
                  </a:cxn>
                  <a:cxn ang="0">
                    <a:pos x="19" y="54"/>
                  </a:cxn>
                  <a:cxn ang="0">
                    <a:pos x="29" y="58"/>
                  </a:cxn>
                  <a:cxn ang="0">
                    <a:pos x="29" y="48"/>
                  </a:cxn>
                  <a:cxn ang="0">
                    <a:pos x="23" y="45"/>
                  </a:cxn>
                  <a:cxn ang="0">
                    <a:pos x="23" y="42"/>
                  </a:cxn>
                  <a:cxn ang="0">
                    <a:pos x="25" y="42"/>
                  </a:cxn>
                  <a:cxn ang="0">
                    <a:pos x="27" y="42"/>
                  </a:cxn>
                  <a:cxn ang="0">
                    <a:pos x="29" y="42"/>
                  </a:cxn>
                  <a:cxn ang="0">
                    <a:pos x="32" y="42"/>
                  </a:cxn>
                  <a:cxn ang="0">
                    <a:pos x="36" y="38"/>
                  </a:cxn>
                  <a:cxn ang="0">
                    <a:pos x="34" y="36"/>
                  </a:cxn>
                  <a:cxn ang="0">
                    <a:pos x="30" y="27"/>
                  </a:cxn>
                  <a:cxn ang="0">
                    <a:pos x="23" y="20"/>
                  </a:cxn>
                  <a:cxn ang="0">
                    <a:pos x="16" y="16"/>
                  </a:cxn>
                  <a:cxn ang="0">
                    <a:pos x="11" y="11"/>
                  </a:cxn>
                  <a:cxn ang="0">
                    <a:pos x="18" y="0"/>
                  </a:cxn>
                </a:cxnLst>
                <a:rect l="0" t="0" r="r" b="b"/>
                <a:pathLst>
                  <a:path w="83" h="112">
                    <a:moveTo>
                      <a:pt x="18" y="0"/>
                    </a:moveTo>
                    <a:lnTo>
                      <a:pt x="33" y="6"/>
                    </a:lnTo>
                    <a:lnTo>
                      <a:pt x="44" y="15"/>
                    </a:lnTo>
                    <a:lnTo>
                      <a:pt x="50" y="24"/>
                    </a:lnTo>
                    <a:lnTo>
                      <a:pt x="54" y="24"/>
                    </a:lnTo>
                    <a:lnTo>
                      <a:pt x="54" y="30"/>
                    </a:lnTo>
                    <a:lnTo>
                      <a:pt x="59" y="36"/>
                    </a:lnTo>
                    <a:lnTo>
                      <a:pt x="65" y="42"/>
                    </a:lnTo>
                    <a:lnTo>
                      <a:pt x="76" y="54"/>
                    </a:lnTo>
                    <a:lnTo>
                      <a:pt x="83" y="70"/>
                    </a:lnTo>
                    <a:lnTo>
                      <a:pt x="69" y="69"/>
                    </a:lnTo>
                    <a:lnTo>
                      <a:pt x="58" y="66"/>
                    </a:lnTo>
                    <a:lnTo>
                      <a:pt x="66" y="77"/>
                    </a:lnTo>
                    <a:lnTo>
                      <a:pt x="66" y="84"/>
                    </a:lnTo>
                    <a:lnTo>
                      <a:pt x="66" y="90"/>
                    </a:lnTo>
                    <a:lnTo>
                      <a:pt x="61" y="88"/>
                    </a:lnTo>
                    <a:lnTo>
                      <a:pt x="55" y="83"/>
                    </a:lnTo>
                    <a:lnTo>
                      <a:pt x="47" y="74"/>
                    </a:lnTo>
                    <a:lnTo>
                      <a:pt x="41" y="72"/>
                    </a:lnTo>
                    <a:lnTo>
                      <a:pt x="32" y="74"/>
                    </a:lnTo>
                    <a:lnTo>
                      <a:pt x="26" y="77"/>
                    </a:lnTo>
                    <a:lnTo>
                      <a:pt x="29" y="83"/>
                    </a:lnTo>
                    <a:lnTo>
                      <a:pt x="38" y="88"/>
                    </a:lnTo>
                    <a:lnTo>
                      <a:pt x="47" y="91"/>
                    </a:lnTo>
                    <a:lnTo>
                      <a:pt x="51" y="99"/>
                    </a:lnTo>
                    <a:lnTo>
                      <a:pt x="50" y="109"/>
                    </a:lnTo>
                    <a:lnTo>
                      <a:pt x="50" y="112"/>
                    </a:lnTo>
                    <a:lnTo>
                      <a:pt x="47" y="112"/>
                    </a:lnTo>
                    <a:lnTo>
                      <a:pt x="41" y="109"/>
                    </a:lnTo>
                    <a:lnTo>
                      <a:pt x="38" y="108"/>
                    </a:lnTo>
                    <a:lnTo>
                      <a:pt x="36" y="106"/>
                    </a:lnTo>
                    <a:lnTo>
                      <a:pt x="32" y="110"/>
                    </a:lnTo>
                    <a:lnTo>
                      <a:pt x="26" y="112"/>
                    </a:lnTo>
                    <a:lnTo>
                      <a:pt x="23" y="108"/>
                    </a:lnTo>
                    <a:lnTo>
                      <a:pt x="23" y="98"/>
                    </a:lnTo>
                    <a:lnTo>
                      <a:pt x="22" y="92"/>
                    </a:lnTo>
                    <a:lnTo>
                      <a:pt x="16" y="88"/>
                    </a:lnTo>
                    <a:lnTo>
                      <a:pt x="9" y="95"/>
                    </a:lnTo>
                    <a:lnTo>
                      <a:pt x="1" y="95"/>
                    </a:lnTo>
                    <a:lnTo>
                      <a:pt x="0" y="90"/>
                    </a:lnTo>
                    <a:lnTo>
                      <a:pt x="1" y="78"/>
                    </a:lnTo>
                    <a:lnTo>
                      <a:pt x="8" y="73"/>
                    </a:lnTo>
                    <a:lnTo>
                      <a:pt x="7" y="56"/>
                    </a:lnTo>
                    <a:lnTo>
                      <a:pt x="7" y="51"/>
                    </a:lnTo>
                    <a:lnTo>
                      <a:pt x="12" y="49"/>
                    </a:lnTo>
                    <a:lnTo>
                      <a:pt x="19" y="54"/>
                    </a:lnTo>
                    <a:lnTo>
                      <a:pt x="29" y="58"/>
                    </a:lnTo>
                    <a:lnTo>
                      <a:pt x="29" y="48"/>
                    </a:lnTo>
                    <a:lnTo>
                      <a:pt x="23" y="45"/>
                    </a:lnTo>
                    <a:lnTo>
                      <a:pt x="23" y="42"/>
                    </a:lnTo>
                    <a:lnTo>
                      <a:pt x="25" y="42"/>
                    </a:lnTo>
                    <a:lnTo>
                      <a:pt x="27" y="42"/>
                    </a:lnTo>
                    <a:lnTo>
                      <a:pt x="29" y="42"/>
                    </a:lnTo>
                    <a:lnTo>
                      <a:pt x="32" y="42"/>
                    </a:lnTo>
                    <a:lnTo>
                      <a:pt x="36" y="38"/>
                    </a:lnTo>
                    <a:lnTo>
                      <a:pt x="34" y="36"/>
                    </a:lnTo>
                    <a:lnTo>
                      <a:pt x="30" y="27"/>
                    </a:lnTo>
                    <a:lnTo>
                      <a:pt x="23" y="20"/>
                    </a:lnTo>
                    <a:lnTo>
                      <a:pt x="16" y="16"/>
                    </a:lnTo>
                    <a:lnTo>
                      <a:pt x="11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102" name="Freeform 70"/>
              <p:cNvSpPr>
                <a:spLocks noChangeAspect="1"/>
              </p:cNvSpPr>
              <p:nvPr/>
            </p:nvSpPr>
            <p:spPr bwMode="auto">
              <a:xfrm>
                <a:off x="3791" y="1220"/>
                <a:ext cx="90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0"/>
                  </a:cxn>
                  <a:cxn ang="0">
                    <a:pos x="11" y="7"/>
                  </a:cxn>
                  <a:cxn ang="0">
                    <a:pos x="24" y="16"/>
                  </a:cxn>
                  <a:cxn ang="0">
                    <a:pos x="29" y="27"/>
                  </a:cxn>
                  <a:cxn ang="0">
                    <a:pos x="38" y="28"/>
                  </a:cxn>
                  <a:cxn ang="0">
                    <a:pos x="44" y="29"/>
                  </a:cxn>
                  <a:cxn ang="0">
                    <a:pos x="50" y="35"/>
                  </a:cxn>
                  <a:cxn ang="0">
                    <a:pos x="57" y="35"/>
                  </a:cxn>
                  <a:cxn ang="0">
                    <a:pos x="64" y="39"/>
                  </a:cxn>
                  <a:cxn ang="0">
                    <a:pos x="71" y="45"/>
                  </a:cxn>
                  <a:cxn ang="0">
                    <a:pos x="78" y="50"/>
                  </a:cxn>
                  <a:cxn ang="0">
                    <a:pos x="76" y="53"/>
                  </a:cxn>
                  <a:cxn ang="0">
                    <a:pos x="72" y="54"/>
                  </a:cxn>
                  <a:cxn ang="0">
                    <a:pos x="68" y="54"/>
                  </a:cxn>
                  <a:cxn ang="0">
                    <a:pos x="67" y="57"/>
                  </a:cxn>
                  <a:cxn ang="0">
                    <a:pos x="75" y="64"/>
                  </a:cxn>
                  <a:cxn ang="0">
                    <a:pos x="80" y="70"/>
                  </a:cxn>
                  <a:cxn ang="0">
                    <a:pos x="90" y="78"/>
                  </a:cxn>
                  <a:cxn ang="0">
                    <a:pos x="85" y="85"/>
                  </a:cxn>
                  <a:cxn ang="0">
                    <a:pos x="79" y="86"/>
                  </a:cxn>
                  <a:cxn ang="0">
                    <a:pos x="79" y="92"/>
                  </a:cxn>
                  <a:cxn ang="0">
                    <a:pos x="71" y="92"/>
                  </a:cxn>
                  <a:cxn ang="0">
                    <a:pos x="68" y="88"/>
                  </a:cxn>
                  <a:cxn ang="0">
                    <a:pos x="60" y="81"/>
                  </a:cxn>
                  <a:cxn ang="0">
                    <a:pos x="54" y="72"/>
                  </a:cxn>
                  <a:cxn ang="0">
                    <a:pos x="46" y="58"/>
                  </a:cxn>
                  <a:cxn ang="0">
                    <a:pos x="35" y="50"/>
                  </a:cxn>
                  <a:cxn ang="0">
                    <a:pos x="25" y="35"/>
                  </a:cxn>
                  <a:cxn ang="0">
                    <a:pos x="18" y="31"/>
                  </a:cxn>
                  <a:cxn ang="0">
                    <a:pos x="13" y="28"/>
                  </a:cxn>
                  <a:cxn ang="0">
                    <a:pos x="10" y="20"/>
                  </a:cxn>
                  <a:cxn ang="0">
                    <a:pos x="2" y="13"/>
                  </a:cxn>
                  <a:cxn ang="0">
                    <a:pos x="2" y="10"/>
                  </a:cxn>
                  <a:cxn ang="0">
                    <a:pos x="0" y="0"/>
                  </a:cxn>
                </a:cxnLst>
                <a:rect l="0" t="0" r="r" b="b"/>
                <a:pathLst>
                  <a:path w="90" h="92">
                    <a:moveTo>
                      <a:pt x="0" y="0"/>
                    </a:moveTo>
                    <a:lnTo>
                      <a:pt x="7" y="0"/>
                    </a:lnTo>
                    <a:lnTo>
                      <a:pt x="11" y="7"/>
                    </a:lnTo>
                    <a:lnTo>
                      <a:pt x="24" y="16"/>
                    </a:lnTo>
                    <a:lnTo>
                      <a:pt x="29" y="27"/>
                    </a:lnTo>
                    <a:lnTo>
                      <a:pt x="38" y="28"/>
                    </a:lnTo>
                    <a:lnTo>
                      <a:pt x="44" y="29"/>
                    </a:lnTo>
                    <a:lnTo>
                      <a:pt x="50" y="35"/>
                    </a:lnTo>
                    <a:lnTo>
                      <a:pt x="57" y="35"/>
                    </a:lnTo>
                    <a:lnTo>
                      <a:pt x="64" y="39"/>
                    </a:lnTo>
                    <a:lnTo>
                      <a:pt x="71" y="45"/>
                    </a:lnTo>
                    <a:lnTo>
                      <a:pt x="78" y="50"/>
                    </a:lnTo>
                    <a:lnTo>
                      <a:pt x="76" y="53"/>
                    </a:lnTo>
                    <a:lnTo>
                      <a:pt x="72" y="54"/>
                    </a:lnTo>
                    <a:lnTo>
                      <a:pt x="68" y="54"/>
                    </a:lnTo>
                    <a:lnTo>
                      <a:pt x="67" y="57"/>
                    </a:lnTo>
                    <a:lnTo>
                      <a:pt x="75" y="64"/>
                    </a:lnTo>
                    <a:lnTo>
                      <a:pt x="80" y="70"/>
                    </a:lnTo>
                    <a:lnTo>
                      <a:pt x="90" y="78"/>
                    </a:lnTo>
                    <a:lnTo>
                      <a:pt x="85" y="85"/>
                    </a:lnTo>
                    <a:lnTo>
                      <a:pt x="79" y="86"/>
                    </a:lnTo>
                    <a:lnTo>
                      <a:pt x="79" y="92"/>
                    </a:lnTo>
                    <a:lnTo>
                      <a:pt x="71" y="92"/>
                    </a:lnTo>
                    <a:lnTo>
                      <a:pt x="68" y="88"/>
                    </a:lnTo>
                    <a:lnTo>
                      <a:pt x="60" y="81"/>
                    </a:lnTo>
                    <a:lnTo>
                      <a:pt x="54" y="72"/>
                    </a:lnTo>
                    <a:lnTo>
                      <a:pt x="46" y="58"/>
                    </a:lnTo>
                    <a:lnTo>
                      <a:pt x="35" y="50"/>
                    </a:lnTo>
                    <a:lnTo>
                      <a:pt x="25" y="35"/>
                    </a:lnTo>
                    <a:lnTo>
                      <a:pt x="18" y="31"/>
                    </a:lnTo>
                    <a:lnTo>
                      <a:pt x="13" y="28"/>
                    </a:lnTo>
                    <a:lnTo>
                      <a:pt x="10" y="20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grpSp>
        <p:nvGrpSpPr>
          <p:cNvPr id="44193" name="Group 161"/>
          <p:cNvGrpSpPr>
            <a:grpSpLocks/>
          </p:cNvGrpSpPr>
          <p:nvPr/>
        </p:nvGrpSpPr>
        <p:grpSpPr bwMode="auto">
          <a:xfrm>
            <a:off x="3940175" y="3579813"/>
            <a:ext cx="1733550" cy="1828800"/>
            <a:chOff x="2482" y="2255"/>
            <a:chExt cx="1092" cy="1152"/>
          </a:xfrm>
        </p:grpSpPr>
        <p:sp>
          <p:nvSpPr>
            <p:cNvPr id="44104" name="Freeform 72"/>
            <p:cNvSpPr>
              <a:spLocks noChangeAspect="1"/>
            </p:cNvSpPr>
            <p:nvPr/>
          </p:nvSpPr>
          <p:spPr bwMode="auto">
            <a:xfrm>
              <a:off x="2482" y="2255"/>
              <a:ext cx="1092" cy="1152"/>
            </a:xfrm>
            <a:custGeom>
              <a:avLst/>
              <a:gdLst/>
              <a:ahLst/>
              <a:cxnLst>
                <a:cxn ang="0">
                  <a:pos x="508" y="113"/>
                </a:cxn>
                <a:cxn ang="0">
                  <a:pos x="569" y="230"/>
                </a:cxn>
                <a:cxn ang="0">
                  <a:pos x="594" y="260"/>
                </a:cxn>
                <a:cxn ang="0">
                  <a:pos x="649" y="252"/>
                </a:cxn>
                <a:cxn ang="0">
                  <a:pos x="662" y="279"/>
                </a:cxn>
                <a:cxn ang="0">
                  <a:pos x="599" y="357"/>
                </a:cxn>
                <a:cxn ang="0">
                  <a:pos x="544" y="448"/>
                </a:cxn>
                <a:cxn ang="0">
                  <a:pos x="552" y="479"/>
                </a:cxn>
                <a:cxn ang="0">
                  <a:pos x="552" y="513"/>
                </a:cxn>
                <a:cxn ang="0">
                  <a:pos x="530" y="524"/>
                </a:cxn>
                <a:cxn ang="0">
                  <a:pos x="494" y="570"/>
                </a:cxn>
                <a:cxn ang="0">
                  <a:pos x="482" y="607"/>
                </a:cxn>
                <a:cxn ang="0">
                  <a:pos x="447" y="660"/>
                </a:cxn>
                <a:cxn ang="0">
                  <a:pos x="429" y="671"/>
                </a:cxn>
                <a:cxn ang="0">
                  <a:pos x="388" y="697"/>
                </a:cxn>
                <a:cxn ang="0">
                  <a:pos x="341" y="688"/>
                </a:cxn>
                <a:cxn ang="0">
                  <a:pos x="334" y="663"/>
                </a:cxn>
                <a:cxn ang="0">
                  <a:pos x="311" y="630"/>
                </a:cxn>
                <a:cxn ang="0">
                  <a:pos x="307" y="599"/>
                </a:cxn>
                <a:cxn ang="0">
                  <a:pos x="302" y="581"/>
                </a:cxn>
                <a:cxn ang="0">
                  <a:pos x="281" y="559"/>
                </a:cxn>
                <a:cxn ang="0">
                  <a:pos x="269" y="531"/>
                </a:cxn>
                <a:cxn ang="0">
                  <a:pos x="285" y="483"/>
                </a:cxn>
                <a:cxn ang="0">
                  <a:pos x="278" y="415"/>
                </a:cxn>
                <a:cxn ang="0">
                  <a:pos x="248" y="380"/>
                </a:cxn>
                <a:cxn ang="0">
                  <a:pos x="245" y="329"/>
                </a:cxn>
                <a:cxn ang="0">
                  <a:pos x="202" y="308"/>
                </a:cxn>
                <a:cxn ang="0">
                  <a:pos x="145" y="314"/>
                </a:cxn>
                <a:cxn ang="0">
                  <a:pos x="33" y="272"/>
                </a:cxn>
                <a:cxn ang="0">
                  <a:pos x="6" y="205"/>
                </a:cxn>
                <a:cxn ang="0">
                  <a:pos x="25" y="155"/>
                </a:cxn>
                <a:cxn ang="0">
                  <a:pos x="65" y="102"/>
                </a:cxn>
                <a:cxn ang="0">
                  <a:pos x="122" y="61"/>
                </a:cxn>
                <a:cxn ang="0">
                  <a:pos x="163" y="18"/>
                </a:cxn>
                <a:cxn ang="0">
                  <a:pos x="202" y="31"/>
                </a:cxn>
                <a:cxn ang="0">
                  <a:pos x="245" y="11"/>
                </a:cxn>
                <a:cxn ang="0">
                  <a:pos x="274" y="2"/>
                </a:cxn>
                <a:cxn ang="0">
                  <a:pos x="298" y="22"/>
                </a:cxn>
                <a:cxn ang="0">
                  <a:pos x="345" y="58"/>
                </a:cxn>
                <a:cxn ang="0">
                  <a:pos x="374" y="43"/>
                </a:cxn>
                <a:cxn ang="0">
                  <a:pos x="422" y="54"/>
                </a:cxn>
                <a:cxn ang="0">
                  <a:pos x="475" y="54"/>
                </a:cxn>
              </a:cxnLst>
              <a:rect l="0" t="0" r="r" b="b"/>
              <a:pathLst>
                <a:path w="663" h="700">
                  <a:moveTo>
                    <a:pt x="497" y="83"/>
                  </a:moveTo>
                  <a:lnTo>
                    <a:pt x="508" y="113"/>
                  </a:lnTo>
                  <a:lnTo>
                    <a:pt x="530" y="158"/>
                  </a:lnTo>
                  <a:lnTo>
                    <a:pt x="569" y="230"/>
                  </a:lnTo>
                  <a:lnTo>
                    <a:pt x="586" y="238"/>
                  </a:lnTo>
                  <a:lnTo>
                    <a:pt x="594" y="260"/>
                  </a:lnTo>
                  <a:lnTo>
                    <a:pt x="627" y="259"/>
                  </a:lnTo>
                  <a:lnTo>
                    <a:pt x="649" y="252"/>
                  </a:lnTo>
                  <a:lnTo>
                    <a:pt x="663" y="252"/>
                  </a:lnTo>
                  <a:lnTo>
                    <a:pt x="662" y="279"/>
                  </a:lnTo>
                  <a:lnTo>
                    <a:pt x="659" y="295"/>
                  </a:lnTo>
                  <a:lnTo>
                    <a:pt x="599" y="357"/>
                  </a:lnTo>
                  <a:lnTo>
                    <a:pt x="544" y="422"/>
                  </a:lnTo>
                  <a:lnTo>
                    <a:pt x="544" y="448"/>
                  </a:lnTo>
                  <a:lnTo>
                    <a:pt x="561" y="466"/>
                  </a:lnTo>
                  <a:lnTo>
                    <a:pt x="552" y="479"/>
                  </a:lnTo>
                  <a:lnTo>
                    <a:pt x="558" y="499"/>
                  </a:lnTo>
                  <a:lnTo>
                    <a:pt x="552" y="513"/>
                  </a:lnTo>
                  <a:lnTo>
                    <a:pt x="540" y="524"/>
                  </a:lnTo>
                  <a:lnTo>
                    <a:pt x="530" y="524"/>
                  </a:lnTo>
                  <a:lnTo>
                    <a:pt x="511" y="545"/>
                  </a:lnTo>
                  <a:lnTo>
                    <a:pt x="494" y="570"/>
                  </a:lnTo>
                  <a:lnTo>
                    <a:pt x="497" y="595"/>
                  </a:lnTo>
                  <a:lnTo>
                    <a:pt x="482" y="607"/>
                  </a:lnTo>
                  <a:lnTo>
                    <a:pt x="465" y="634"/>
                  </a:lnTo>
                  <a:lnTo>
                    <a:pt x="447" y="660"/>
                  </a:lnTo>
                  <a:lnTo>
                    <a:pt x="437" y="668"/>
                  </a:lnTo>
                  <a:lnTo>
                    <a:pt x="429" y="671"/>
                  </a:lnTo>
                  <a:lnTo>
                    <a:pt x="414" y="688"/>
                  </a:lnTo>
                  <a:lnTo>
                    <a:pt x="388" y="697"/>
                  </a:lnTo>
                  <a:lnTo>
                    <a:pt x="357" y="700"/>
                  </a:lnTo>
                  <a:lnTo>
                    <a:pt x="341" y="688"/>
                  </a:lnTo>
                  <a:lnTo>
                    <a:pt x="336" y="678"/>
                  </a:lnTo>
                  <a:lnTo>
                    <a:pt x="334" y="663"/>
                  </a:lnTo>
                  <a:lnTo>
                    <a:pt x="323" y="656"/>
                  </a:lnTo>
                  <a:lnTo>
                    <a:pt x="311" y="630"/>
                  </a:lnTo>
                  <a:lnTo>
                    <a:pt x="309" y="616"/>
                  </a:lnTo>
                  <a:lnTo>
                    <a:pt x="307" y="599"/>
                  </a:lnTo>
                  <a:lnTo>
                    <a:pt x="302" y="588"/>
                  </a:lnTo>
                  <a:lnTo>
                    <a:pt x="302" y="581"/>
                  </a:lnTo>
                  <a:lnTo>
                    <a:pt x="292" y="569"/>
                  </a:lnTo>
                  <a:lnTo>
                    <a:pt x="281" y="559"/>
                  </a:lnTo>
                  <a:lnTo>
                    <a:pt x="273" y="542"/>
                  </a:lnTo>
                  <a:lnTo>
                    <a:pt x="269" y="531"/>
                  </a:lnTo>
                  <a:lnTo>
                    <a:pt x="271" y="511"/>
                  </a:lnTo>
                  <a:lnTo>
                    <a:pt x="285" y="483"/>
                  </a:lnTo>
                  <a:lnTo>
                    <a:pt x="289" y="450"/>
                  </a:lnTo>
                  <a:lnTo>
                    <a:pt x="278" y="415"/>
                  </a:lnTo>
                  <a:lnTo>
                    <a:pt x="260" y="401"/>
                  </a:lnTo>
                  <a:lnTo>
                    <a:pt x="248" y="380"/>
                  </a:lnTo>
                  <a:lnTo>
                    <a:pt x="253" y="350"/>
                  </a:lnTo>
                  <a:lnTo>
                    <a:pt x="245" y="329"/>
                  </a:lnTo>
                  <a:lnTo>
                    <a:pt x="224" y="326"/>
                  </a:lnTo>
                  <a:lnTo>
                    <a:pt x="202" y="308"/>
                  </a:lnTo>
                  <a:lnTo>
                    <a:pt x="174" y="300"/>
                  </a:lnTo>
                  <a:lnTo>
                    <a:pt x="145" y="314"/>
                  </a:lnTo>
                  <a:lnTo>
                    <a:pt x="72" y="310"/>
                  </a:lnTo>
                  <a:lnTo>
                    <a:pt x="33" y="272"/>
                  </a:lnTo>
                  <a:lnTo>
                    <a:pt x="0" y="223"/>
                  </a:lnTo>
                  <a:lnTo>
                    <a:pt x="6" y="205"/>
                  </a:lnTo>
                  <a:lnTo>
                    <a:pt x="21" y="189"/>
                  </a:lnTo>
                  <a:lnTo>
                    <a:pt x="25" y="155"/>
                  </a:lnTo>
                  <a:lnTo>
                    <a:pt x="37" y="130"/>
                  </a:lnTo>
                  <a:lnTo>
                    <a:pt x="65" y="102"/>
                  </a:lnTo>
                  <a:lnTo>
                    <a:pt x="94" y="89"/>
                  </a:lnTo>
                  <a:lnTo>
                    <a:pt x="122" y="61"/>
                  </a:lnTo>
                  <a:lnTo>
                    <a:pt x="127" y="49"/>
                  </a:lnTo>
                  <a:lnTo>
                    <a:pt x="163" y="18"/>
                  </a:lnTo>
                  <a:lnTo>
                    <a:pt x="186" y="31"/>
                  </a:lnTo>
                  <a:lnTo>
                    <a:pt x="202" y="31"/>
                  </a:lnTo>
                  <a:lnTo>
                    <a:pt x="223" y="13"/>
                  </a:lnTo>
                  <a:lnTo>
                    <a:pt x="245" y="11"/>
                  </a:lnTo>
                  <a:lnTo>
                    <a:pt x="260" y="15"/>
                  </a:lnTo>
                  <a:lnTo>
                    <a:pt x="274" y="2"/>
                  </a:lnTo>
                  <a:lnTo>
                    <a:pt x="293" y="0"/>
                  </a:lnTo>
                  <a:lnTo>
                    <a:pt x="298" y="22"/>
                  </a:lnTo>
                  <a:lnTo>
                    <a:pt x="309" y="40"/>
                  </a:lnTo>
                  <a:lnTo>
                    <a:pt x="345" y="58"/>
                  </a:lnTo>
                  <a:lnTo>
                    <a:pt x="372" y="62"/>
                  </a:lnTo>
                  <a:lnTo>
                    <a:pt x="374" y="43"/>
                  </a:lnTo>
                  <a:lnTo>
                    <a:pt x="396" y="43"/>
                  </a:lnTo>
                  <a:lnTo>
                    <a:pt x="422" y="54"/>
                  </a:lnTo>
                  <a:lnTo>
                    <a:pt x="450" y="61"/>
                  </a:lnTo>
                  <a:lnTo>
                    <a:pt x="475" y="54"/>
                  </a:lnTo>
                  <a:lnTo>
                    <a:pt x="497" y="83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44110" name="Freeform 78"/>
            <p:cNvSpPr>
              <a:spLocks noChangeAspect="1"/>
            </p:cNvSpPr>
            <p:nvPr/>
          </p:nvSpPr>
          <p:spPr bwMode="auto">
            <a:xfrm>
              <a:off x="3414" y="3040"/>
              <a:ext cx="144" cy="247"/>
            </a:xfrm>
            <a:custGeom>
              <a:avLst/>
              <a:gdLst/>
              <a:ahLst/>
              <a:cxnLst>
                <a:cxn ang="0">
                  <a:pos x="17" y="47"/>
                </a:cxn>
                <a:cxn ang="0">
                  <a:pos x="15" y="78"/>
                </a:cxn>
                <a:cxn ang="0">
                  <a:pos x="7" y="96"/>
                </a:cxn>
                <a:cxn ang="0">
                  <a:pos x="0" y="114"/>
                </a:cxn>
                <a:cxn ang="0">
                  <a:pos x="0" y="126"/>
                </a:cxn>
                <a:cxn ang="0">
                  <a:pos x="3" y="136"/>
                </a:cxn>
                <a:cxn ang="0">
                  <a:pos x="11" y="146"/>
                </a:cxn>
                <a:cxn ang="0">
                  <a:pos x="17" y="147"/>
                </a:cxn>
                <a:cxn ang="0">
                  <a:pos x="22" y="147"/>
                </a:cxn>
                <a:cxn ang="0">
                  <a:pos x="28" y="150"/>
                </a:cxn>
                <a:cxn ang="0">
                  <a:pos x="33" y="142"/>
                </a:cxn>
                <a:cxn ang="0">
                  <a:pos x="36" y="121"/>
                </a:cxn>
                <a:cxn ang="0">
                  <a:pos x="46" y="110"/>
                </a:cxn>
                <a:cxn ang="0">
                  <a:pos x="47" y="89"/>
                </a:cxn>
                <a:cxn ang="0">
                  <a:pos x="51" y="82"/>
                </a:cxn>
                <a:cxn ang="0">
                  <a:pos x="57" y="75"/>
                </a:cxn>
                <a:cxn ang="0">
                  <a:pos x="60" y="61"/>
                </a:cxn>
                <a:cxn ang="0">
                  <a:pos x="67" y="54"/>
                </a:cxn>
                <a:cxn ang="0">
                  <a:pos x="69" y="46"/>
                </a:cxn>
                <a:cxn ang="0">
                  <a:pos x="75" y="42"/>
                </a:cxn>
                <a:cxn ang="0">
                  <a:pos x="75" y="39"/>
                </a:cxn>
                <a:cxn ang="0">
                  <a:pos x="85" y="31"/>
                </a:cxn>
                <a:cxn ang="0">
                  <a:pos x="86" y="18"/>
                </a:cxn>
                <a:cxn ang="0">
                  <a:pos x="87" y="11"/>
                </a:cxn>
                <a:cxn ang="0">
                  <a:pos x="78" y="9"/>
                </a:cxn>
                <a:cxn ang="0">
                  <a:pos x="74" y="0"/>
                </a:cxn>
                <a:cxn ang="0">
                  <a:pos x="67" y="9"/>
                </a:cxn>
                <a:cxn ang="0">
                  <a:pos x="60" y="20"/>
                </a:cxn>
                <a:cxn ang="0">
                  <a:pos x="51" y="29"/>
                </a:cxn>
                <a:cxn ang="0">
                  <a:pos x="46" y="38"/>
                </a:cxn>
                <a:cxn ang="0">
                  <a:pos x="42" y="38"/>
                </a:cxn>
                <a:cxn ang="0">
                  <a:pos x="36" y="42"/>
                </a:cxn>
                <a:cxn ang="0">
                  <a:pos x="33" y="46"/>
                </a:cxn>
                <a:cxn ang="0">
                  <a:pos x="17" y="47"/>
                </a:cxn>
              </a:cxnLst>
              <a:rect l="0" t="0" r="r" b="b"/>
              <a:pathLst>
                <a:path w="87" h="150">
                  <a:moveTo>
                    <a:pt x="17" y="47"/>
                  </a:moveTo>
                  <a:lnTo>
                    <a:pt x="15" y="78"/>
                  </a:lnTo>
                  <a:lnTo>
                    <a:pt x="7" y="96"/>
                  </a:lnTo>
                  <a:lnTo>
                    <a:pt x="0" y="114"/>
                  </a:lnTo>
                  <a:lnTo>
                    <a:pt x="0" y="126"/>
                  </a:lnTo>
                  <a:lnTo>
                    <a:pt x="3" y="136"/>
                  </a:lnTo>
                  <a:lnTo>
                    <a:pt x="11" y="146"/>
                  </a:lnTo>
                  <a:lnTo>
                    <a:pt x="17" y="147"/>
                  </a:lnTo>
                  <a:lnTo>
                    <a:pt x="22" y="147"/>
                  </a:lnTo>
                  <a:lnTo>
                    <a:pt x="28" y="150"/>
                  </a:lnTo>
                  <a:lnTo>
                    <a:pt x="33" y="142"/>
                  </a:lnTo>
                  <a:lnTo>
                    <a:pt x="36" y="121"/>
                  </a:lnTo>
                  <a:lnTo>
                    <a:pt x="46" y="110"/>
                  </a:lnTo>
                  <a:lnTo>
                    <a:pt x="47" y="89"/>
                  </a:lnTo>
                  <a:lnTo>
                    <a:pt x="51" y="82"/>
                  </a:lnTo>
                  <a:lnTo>
                    <a:pt x="57" y="75"/>
                  </a:lnTo>
                  <a:lnTo>
                    <a:pt x="60" y="61"/>
                  </a:lnTo>
                  <a:lnTo>
                    <a:pt x="67" y="54"/>
                  </a:lnTo>
                  <a:lnTo>
                    <a:pt x="69" y="46"/>
                  </a:lnTo>
                  <a:lnTo>
                    <a:pt x="75" y="42"/>
                  </a:lnTo>
                  <a:lnTo>
                    <a:pt x="75" y="39"/>
                  </a:lnTo>
                  <a:lnTo>
                    <a:pt x="85" y="31"/>
                  </a:lnTo>
                  <a:lnTo>
                    <a:pt x="86" y="18"/>
                  </a:lnTo>
                  <a:lnTo>
                    <a:pt x="87" y="11"/>
                  </a:lnTo>
                  <a:lnTo>
                    <a:pt x="78" y="9"/>
                  </a:lnTo>
                  <a:lnTo>
                    <a:pt x="74" y="0"/>
                  </a:lnTo>
                  <a:lnTo>
                    <a:pt x="67" y="9"/>
                  </a:lnTo>
                  <a:lnTo>
                    <a:pt x="60" y="20"/>
                  </a:lnTo>
                  <a:lnTo>
                    <a:pt x="51" y="29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36" y="42"/>
                  </a:lnTo>
                  <a:lnTo>
                    <a:pt x="33" y="46"/>
                  </a:lnTo>
                  <a:lnTo>
                    <a:pt x="17" y="47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grpSp>
        <p:nvGrpSpPr>
          <p:cNvPr id="44209" name="Group 177"/>
          <p:cNvGrpSpPr>
            <a:grpSpLocks/>
          </p:cNvGrpSpPr>
          <p:nvPr/>
        </p:nvGrpSpPr>
        <p:grpSpPr bwMode="auto">
          <a:xfrm>
            <a:off x="4060825" y="2598738"/>
            <a:ext cx="3376613" cy="1855787"/>
            <a:chOff x="2558" y="1637"/>
            <a:chExt cx="2127" cy="1169"/>
          </a:xfrm>
        </p:grpSpPr>
        <p:grpSp>
          <p:nvGrpSpPr>
            <p:cNvPr id="44109" name="Group 77"/>
            <p:cNvGrpSpPr>
              <a:grpSpLocks noChangeAspect="1"/>
            </p:cNvGrpSpPr>
            <p:nvPr/>
          </p:nvGrpSpPr>
          <p:grpSpPr bwMode="auto">
            <a:xfrm>
              <a:off x="2558" y="1637"/>
              <a:ext cx="482" cy="392"/>
              <a:chOff x="2640" y="1032"/>
              <a:chExt cx="293" cy="238"/>
            </a:xfrm>
          </p:grpSpPr>
          <p:grpSp>
            <p:nvGrpSpPr>
              <p:cNvPr id="44107" name="Group 75"/>
              <p:cNvGrpSpPr>
                <a:grpSpLocks noChangeAspect="1"/>
              </p:cNvGrpSpPr>
              <p:nvPr/>
            </p:nvGrpSpPr>
            <p:grpSpPr bwMode="auto">
              <a:xfrm>
                <a:off x="2756" y="1180"/>
                <a:ext cx="91" cy="90"/>
                <a:chOff x="2756" y="1180"/>
                <a:chExt cx="91" cy="90"/>
              </a:xfrm>
            </p:grpSpPr>
            <p:sp>
              <p:nvSpPr>
                <p:cNvPr id="44105" name="Freeform 73"/>
                <p:cNvSpPr>
                  <a:spLocks noChangeAspect="1"/>
                </p:cNvSpPr>
                <p:nvPr/>
              </p:nvSpPr>
              <p:spPr bwMode="auto">
                <a:xfrm>
                  <a:off x="2756" y="1213"/>
                  <a:ext cx="43" cy="50"/>
                </a:xfrm>
                <a:custGeom>
                  <a:avLst/>
                  <a:gdLst/>
                  <a:ahLst/>
                  <a:cxnLst>
                    <a:cxn ang="0">
                      <a:pos x="10" y="17"/>
                    </a:cxn>
                    <a:cxn ang="0">
                      <a:pos x="14" y="11"/>
                    </a:cxn>
                    <a:cxn ang="0">
                      <a:pos x="22" y="11"/>
                    </a:cxn>
                    <a:cxn ang="0">
                      <a:pos x="32" y="0"/>
                    </a:cxn>
                    <a:cxn ang="0">
                      <a:pos x="36" y="7"/>
                    </a:cxn>
                    <a:cxn ang="0">
                      <a:pos x="40" y="7"/>
                    </a:cxn>
                    <a:cxn ang="0">
                      <a:pos x="43" y="11"/>
                    </a:cxn>
                    <a:cxn ang="0">
                      <a:pos x="40" y="17"/>
                    </a:cxn>
                    <a:cxn ang="0">
                      <a:pos x="36" y="17"/>
                    </a:cxn>
                    <a:cxn ang="0">
                      <a:pos x="36" y="23"/>
                    </a:cxn>
                    <a:cxn ang="0">
                      <a:pos x="36" y="24"/>
                    </a:cxn>
                    <a:cxn ang="0">
                      <a:pos x="33" y="28"/>
                    </a:cxn>
                    <a:cxn ang="0">
                      <a:pos x="36" y="32"/>
                    </a:cxn>
                    <a:cxn ang="0">
                      <a:pos x="32" y="36"/>
                    </a:cxn>
                    <a:cxn ang="0">
                      <a:pos x="28" y="39"/>
                    </a:cxn>
                    <a:cxn ang="0">
                      <a:pos x="25" y="39"/>
                    </a:cxn>
                    <a:cxn ang="0">
                      <a:pos x="24" y="39"/>
                    </a:cxn>
                    <a:cxn ang="0">
                      <a:pos x="24" y="43"/>
                    </a:cxn>
                    <a:cxn ang="0">
                      <a:pos x="18" y="45"/>
                    </a:cxn>
                    <a:cxn ang="0">
                      <a:pos x="18" y="43"/>
                    </a:cxn>
                    <a:cxn ang="0">
                      <a:pos x="12" y="46"/>
                    </a:cxn>
                    <a:cxn ang="0">
                      <a:pos x="10" y="46"/>
                    </a:cxn>
                    <a:cxn ang="0">
                      <a:pos x="6" y="50"/>
                    </a:cxn>
                    <a:cxn ang="0">
                      <a:pos x="4" y="50"/>
                    </a:cxn>
                    <a:cxn ang="0">
                      <a:pos x="3" y="47"/>
                    </a:cxn>
                    <a:cxn ang="0">
                      <a:pos x="1" y="43"/>
                    </a:cxn>
                    <a:cxn ang="0">
                      <a:pos x="0" y="42"/>
                    </a:cxn>
                    <a:cxn ang="0">
                      <a:pos x="0" y="38"/>
                    </a:cxn>
                    <a:cxn ang="0">
                      <a:pos x="4" y="35"/>
                    </a:cxn>
                    <a:cxn ang="0">
                      <a:pos x="7" y="34"/>
                    </a:cxn>
                    <a:cxn ang="0">
                      <a:pos x="8" y="28"/>
                    </a:cxn>
                    <a:cxn ang="0">
                      <a:pos x="12" y="28"/>
                    </a:cxn>
                    <a:cxn ang="0">
                      <a:pos x="15" y="32"/>
                    </a:cxn>
                    <a:cxn ang="0">
                      <a:pos x="18" y="28"/>
                    </a:cxn>
                    <a:cxn ang="0">
                      <a:pos x="15" y="28"/>
                    </a:cxn>
                    <a:cxn ang="0">
                      <a:pos x="10" y="17"/>
                    </a:cxn>
                  </a:cxnLst>
                  <a:rect l="0" t="0" r="r" b="b"/>
                  <a:pathLst>
                    <a:path w="43" h="50">
                      <a:moveTo>
                        <a:pt x="10" y="17"/>
                      </a:moveTo>
                      <a:lnTo>
                        <a:pt x="14" y="11"/>
                      </a:lnTo>
                      <a:lnTo>
                        <a:pt x="22" y="11"/>
                      </a:lnTo>
                      <a:lnTo>
                        <a:pt x="32" y="0"/>
                      </a:lnTo>
                      <a:lnTo>
                        <a:pt x="36" y="7"/>
                      </a:lnTo>
                      <a:lnTo>
                        <a:pt x="40" y="7"/>
                      </a:lnTo>
                      <a:lnTo>
                        <a:pt x="43" y="11"/>
                      </a:lnTo>
                      <a:lnTo>
                        <a:pt x="40" y="17"/>
                      </a:lnTo>
                      <a:lnTo>
                        <a:pt x="36" y="17"/>
                      </a:lnTo>
                      <a:lnTo>
                        <a:pt x="36" y="23"/>
                      </a:lnTo>
                      <a:lnTo>
                        <a:pt x="36" y="24"/>
                      </a:lnTo>
                      <a:lnTo>
                        <a:pt x="33" y="28"/>
                      </a:lnTo>
                      <a:lnTo>
                        <a:pt x="36" y="32"/>
                      </a:lnTo>
                      <a:lnTo>
                        <a:pt x="32" y="36"/>
                      </a:lnTo>
                      <a:lnTo>
                        <a:pt x="28" y="39"/>
                      </a:lnTo>
                      <a:lnTo>
                        <a:pt x="25" y="39"/>
                      </a:lnTo>
                      <a:lnTo>
                        <a:pt x="24" y="39"/>
                      </a:lnTo>
                      <a:lnTo>
                        <a:pt x="24" y="43"/>
                      </a:lnTo>
                      <a:lnTo>
                        <a:pt x="18" y="45"/>
                      </a:lnTo>
                      <a:lnTo>
                        <a:pt x="18" y="43"/>
                      </a:lnTo>
                      <a:lnTo>
                        <a:pt x="12" y="46"/>
                      </a:lnTo>
                      <a:lnTo>
                        <a:pt x="10" y="46"/>
                      </a:lnTo>
                      <a:lnTo>
                        <a:pt x="6" y="50"/>
                      </a:lnTo>
                      <a:lnTo>
                        <a:pt x="4" y="50"/>
                      </a:lnTo>
                      <a:lnTo>
                        <a:pt x="3" y="47"/>
                      </a:lnTo>
                      <a:lnTo>
                        <a:pt x="1" y="43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4" y="35"/>
                      </a:lnTo>
                      <a:lnTo>
                        <a:pt x="7" y="34"/>
                      </a:lnTo>
                      <a:lnTo>
                        <a:pt x="8" y="28"/>
                      </a:lnTo>
                      <a:lnTo>
                        <a:pt x="12" y="28"/>
                      </a:lnTo>
                      <a:lnTo>
                        <a:pt x="15" y="32"/>
                      </a:lnTo>
                      <a:lnTo>
                        <a:pt x="18" y="28"/>
                      </a:lnTo>
                      <a:lnTo>
                        <a:pt x="15" y="28"/>
                      </a:lnTo>
                      <a:lnTo>
                        <a:pt x="10" y="17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106" name="Freeform 74"/>
                <p:cNvSpPr>
                  <a:spLocks noChangeAspect="1"/>
                </p:cNvSpPr>
                <p:nvPr/>
              </p:nvSpPr>
              <p:spPr bwMode="auto">
                <a:xfrm>
                  <a:off x="2796" y="1180"/>
                  <a:ext cx="51" cy="90"/>
                </a:xfrm>
                <a:custGeom>
                  <a:avLst/>
                  <a:gdLst/>
                  <a:ahLst/>
                  <a:cxnLst>
                    <a:cxn ang="0">
                      <a:pos x="21" y="10"/>
                    </a:cxn>
                    <a:cxn ang="0">
                      <a:pos x="31" y="8"/>
                    </a:cxn>
                    <a:cxn ang="0">
                      <a:pos x="35" y="6"/>
                    </a:cxn>
                    <a:cxn ang="0">
                      <a:pos x="40" y="3"/>
                    </a:cxn>
                    <a:cxn ang="0">
                      <a:pos x="51" y="2"/>
                    </a:cxn>
                    <a:cxn ang="0">
                      <a:pos x="49" y="8"/>
                    </a:cxn>
                    <a:cxn ang="0">
                      <a:pos x="43" y="11"/>
                    </a:cxn>
                    <a:cxn ang="0">
                      <a:pos x="36" y="18"/>
                    </a:cxn>
                    <a:cxn ang="0">
                      <a:pos x="44" y="18"/>
                    </a:cxn>
                    <a:cxn ang="0">
                      <a:pos x="51" y="18"/>
                    </a:cxn>
                    <a:cxn ang="0">
                      <a:pos x="46" y="25"/>
                    </a:cxn>
                    <a:cxn ang="0">
                      <a:pos x="39" y="29"/>
                    </a:cxn>
                    <a:cxn ang="0">
                      <a:pos x="38" y="33"/>
                    </a:cxn>
                    <a:cxn ang="0">
                      <a:pos x="44" y="42"/>
                    </a:cxn>
                    <a:cxn ang="0">
                      <a:pos x="49" y="50"/>
                    </a:cxn>
                    <a:cxn ang="0">
                      <a:pos x="51" y="58"/>
                    </a:cxn>
                    <a:cxn ang="0">
                      <a:pos x="49" y="71"/>
                    </a:cxn>
                    <a:cxn ang="0">
                      <a:pos x="43" y="76"/>
                    </a:cxn>
                    <a:cxn ang="0">
                      <a:pos x="49" y="85"/>
                    </a:cxn>
                    <a:cxn ang="0">
                      <a:pos x="35" y="85"/>
                    </a:cxn>
                    <a:cxn ang="0">
                      <a:pos x="28" y="83"/>
                    </a:cxn>
                    <a:cxn ang="0">
                      <a:pos x="21" y="86"/>
                    </a:cxn>
                    <a:cxn ang="0">
                      <a:pos x="13" y="89"/>
                    </a:cxn>
                    <a:cxn ang="0">
                      <a:pos x="7" y="90"/>
                    </a:cxn>
                    <a:cxn ang="0">
                      <a:pos x="3" y="85"/>
                    </a:cxn>
                    <a:cxn ang="0">
                      <a:pos x="0" y="79"/>
                    </a:cxn>
                    <a:cxn ang="0">
                      <a:pos x="6" y="75"/>
                    </a:cxn>
                    <a:cxn ang="0">
                      <a:pos x="13" y="75"/>
                    </a:cxn>
                    <a:cxn ang="0">
                      <a:pos x="8" y="71"/>
                    </a:cxn>
                    <a:cxn ang="0">
                      <a:pos x="8" y="65"/>
                    </a:cxn>
                    <a:cxn ang="0">
                      <a:pos x="14" y="61"/>
                    </a:cxn>
                    <a:cxn ang="0">
                      <a:pos x="21" y="61"/>
                    </a:cxn>
                    <a:cxn ang="0">
                      <a:pos x="24" y="50"/>
                    </a:cxn>
                    <a:cxn ang="0">
                      <a:pos x="26" y="42"/>
                    </a:cxn>
                    <a:cxn ang="0">
                      <a:pos x="22" y="35"/>
                    </a:cxn>
                    <a:cxn ang="0">
                      <a:pos x="11" y="32"/>
                    </a:cxn>
                    <a:cxn ang="0">
                      <a:pos x="15" y="13"/>
                    </a:cxn>
                  </a:cxnLst>
                  <a:rect l="0" t="0" r="r" b="b"/>
                  <a:pathLst>
                    <a:path w="51" h="90">
                      <a:moveTo>
                        <a:pt x="15" y="13"/>
                      </a:moveTo>
                      <a:lnTo>
                        <a:pt x="21" y="10"/>
                      </a:lnTo>
                      <a:lnTo>
                        <a:pt x="28" y="11"/>
                      </a:lnTo>
                      <a:lnTo>
                        <a:pt x="31" y="8"/>
                      </a:lnTo>
                      <a:lnTo>
                        <a:pt x="33" y="6"/>
                      </a:lnTo>
                      <a:lnTo>
                        <a:pt x="35" y="6"/>
                      </a:lnTo>
                      <a:lnTo>
                        <a:pt x="38" y="4"/>
                      </a:lnTo>
                      <a:lnTo>
                        <a:pt x="40" y="3"/>
                      </a:lnTo>
                      <a:lnTo>
                        <a:pt x="46" y="0"/>
                      </a:lnTo>
                      <a:lnTo>
                        <a:pt x="51" y="2"/>
                      </a:lnTo>
                      <a:lnTo>
                        <a:pt x="50" y="6"/>
                      </a:lnTo>
                      <a:lnTo>
                        <a:pt x="49" y="8"/>
                      </a:lnTo>
                      <a:lnTo>
                        <a:pt x="46" y="10"/>
                      </a:lnTo>
                      <a:lnTo>
                        <a:pt x="43" y="11"/>
                      </a:lnTo>
                      <a:lnTo>
                        <a:pt x="36" y="13"/>
                      </a:lnTo>
                      <a:lnTo>
                        <a:pt x="36" y="18"/>
                      </a:lnTo>
                      <a:lnTo>
                        <a:pt x="38" y="21"/>
                      </a:lnTo>
                      <a:lnTo>
                        <a:pt x="44" y="18"/>
                      </a:lnTo>
                      <a:lnTo>
                        <a:pt x="50" y="14"/>
                      </a:lnTo>
                      <a:lnTo>
                        <a:pt x="51" y="18"/>
                      </a:lnTo>
                      <a:lnTo>
                        <a:pt x="51" y="24"/>
                      </a:lnTo>
                      <a:lnTo>
                        <a:pt x="46" y="25"/>
                      </a:lnTo>
                      <a:lnTo>
                        <a:pt x="43" y="25"/>
                      </a:lnTo>
                      <a:lnTo>
                        <a:pt x="39" y="29"/>
                      </a:lnTo>
                      <a:lnTo>
                        <a:pt x="38" y="31"/>
                      </a:lnTo>
                      <a:lnTo>
                        <a:pt x="38" y="33"/>
                      </a:lnTo>
                      <a:lnTo>
                        <a:pt x="40" y="38"/>
                      </a:lnTo>
                      <a:lnTo>
                        <a:pt x="44" y="42"/>
                      </a:lnTo>
                      <a:lnTo>
                        <a:pt x="46" y="46"/>
                      </a:lnTo>
                      <a:lnTo>
                        <a:pt x="49" y="50"/>
                      </a:lnTo>
                      <a:lnTo>
                        <a:pt x="49" y="53"/>
                      </a:lnTo>
                      <a:lnTo>
                        <a:pt x="51" y="58"/>
                      </a:lnTo>
                      <a:lnTo>
                        <a:pt x="51" y="67"/>
                      </a:lnTo>
                      <a:lnTo>
                        <a:pt x="49" y="71"/>
                      </a:lnTo>
                      <a:lnTo>
                        <a:pt x="44" y="75"/>
                      </a:lnTo>
                      <a:lnTo>
                        <a:pt x="43" y="76"/>
                      </a:lnTo>
                      <a:lnTo>
                        <a:pt x="46" y="79"/>
                      </a:lnTo>
                      <a:lnTo>
                        <a:pt x="49" y="85"/>
                      </a:lnTo>
                      <a:lnTo>
                        <a:pt x="40" y="85"/>
                      </a:lnTo>
                      <a:lnTo>
                        <a:pt x="35" y="85"/>
                      </a:lnTo>
                      <a:lnTo>
                        <a:pt x="33" y="83"/>
                      </a:lnTo>
                      <a:lnTo>
                        <a:pt x="28" y="83"/>
                      </a:lnTo>
                      <a:lnTo>
                        <a:pt x="24" y="85"/>
                      </a:lnTo>
                      <a:lnTo>
                        <a:pt x="21" y="86"/>
                      </a:lnTo>
                      <a:lnTo>
                        <a:pt x="15" y="86"/>
                      </a:lnTo>
                      <a:lnTo>
                        <a:pt x="13" y="89"/>
                      </a:lnTo>
                      <a:lnTo>
                        <a:pt x="8" y="90"/>
                      </a:lnTo>
                      <a:lnTo>
                        <a:pt x="7" y="90"/>
                      </a:lnTo>
                      <a:lnTo>
                        <a:pt x="6" y="86"/>
                      </a:lnTo>
                      <a:lnTo>
                        <a:pt x="3" y="85"/>
                      </a:lnTo>
                      <a:lnTo>
                        <a:pt x="0" y="85"/>
                      </a:lnTo>
                      <a:lnTo>
                        <a:pt x="0" y="79"/>
                      </a:lnTo>
                      <a:lnTo>
                        <a:pt x="3" y="75"/>
                      </a:lnTo>
                      <a:lnTo>
                        <a:pt x="6" y="75"/>
                      </a:lnTo>
                      <a:lnTo>
                        <a:pt x="8" y="75"/>
                      </a:lnTo>
                      <a:lnTo>
                        <a:pt x="13" y="75"/>
                      </a:lnTo>
                      <a:lnTo>
                        <a:pt x="13" y="72"/>
                      </a:lnTo>
                      <a:lnTo>
                        <a:pt x="8" y="71"/>
                      </a:lnTo>
                      <a:lnTo>
                        <a:pt x="8" y="68"/>
                      </a:lnTo>
                      <a:lnTo>
                        <a:pt x="8" y="65"/>
                      </a:lnTo>
                      <a:lnTo>
                        <a:pt x="13" y="65"/>
                      </a:lnTo>
                      <a:lnTo>
                        <a:pt x="14" y="61"/>
                      </a:lnTo>
                      <a:lnTo>
                        <a:pt x="17" y="61"/>
                      </a:lnTo>
                      <a:lnTo>
                        <a:pt x="21" y="61"/>
                      </a:lnTo>
                      <a:lnTo>
                        <a:pt x="24" y="60"/>
                      </a:lnTo>
                      <a:lnTo>
                        <a:pt x="24" y="50"/>
                      </a:lnTo>
                      <a:lnTo>
                        <a:pt x="26" y="46"/>
                      </a:lnTo>
                      <a:lnTo>
                        <a:pt x="26" y="42"/>
                      </a:lnTo>
                      <a:lnTo>
                        <a:pt x="21" y="40"/>
                      </a:lnTo>
                      <a:lnTo>
                        <a:pt x="22" y="35"/>
                      </a:lnTo>
                      <a:lnTo>
                        <a:pt x="15" y="32"/>
                      </a:lnTo>
                      <a:lnTo>
                        <a:pt x="11" y="32"/>
                      </a:lnTo>
                      <a:lnTo>
                        <a:pt x="17" y="25"/>
                      </a:lnTo>
                      <a:lnTo>
                        <a:pt x="15" y="13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44108" name="Freeform 76"/>
              <p:cNvSpPr>
                <a:spLocks noChangeAspect="1"/>
              </p:cNvSpPr>
              <p:nvPr/>
            </p:nvSpPr>
            <p:spPr bwMode="auto">
              <a:xfrm>
                <a:off x="2640" y="1032"/>
                <a:ext cx="293" cy="150"/>
              </a:xfrm>
              <a:custGeom>
                <a:avLst/>
                <a:gdLst/>
                <a:ahLst/>
                <a:cxnLst>
                  <a:cxn ang="0">
                    <a:pos x="19" y="145"/>
                  </a:cxn>
                  <a:cxn ang="0">
                    <a:pos x="29" y="134"/>
                  </a:cxn>
                  <a:cxn ang="0">
                    <a:pos x="36" y="132"/>
                  </a:cxn>
                  <a:cxn ang="0">
                    <a:pos x="44" y="129"/>
                  </a:cxn>
                  <a:cxn ang="0">
                    <a:pos x="51" y="129"/>
                  </a:cxn>
                  <a:cxn ang="0">
                    <a:pos x="59" y="125"/>
                  </a:cxn>
                  <a:cxn ang="0">
                    <a:pos x="66" y="118"/>
                  </a:cxn>
                  <a:cxn ang="0">
                    <a:pos x="74" y="114"/>
                  </a:cxn>
                  <a:cxn ang="0">
                    <a:pos x="81" y="112"/>
                  </a:cxn>
                  <a:cxn ang="0">
                    <a:pos x="91" y="107"/>
                  </a:cxn>
                  <a:cxn ang="0">
                    <a:pos x="101" y="105"/>
                  </a:cxn>
                  <a:cxn ang="0">
                    <a:pos x="119" y="107"/>
                  </a:cxn>
                  <a:cxn ang="0">
                    <a:pos x="134" y="102"/>
                  </a:cxn>
                  <a:cxn ang="0">
                    <a:pos x="140" y="93"/>
                  </a:cxn>
                  <a:cxn ang="0">
                    <a:pos x="152" y="84"/>
                  </a:cxn>
                  <a:cxn ang="0">
                    <a:pos x="156" y="76"/>
                  </a:cxn>
                  <a:cxn ang="0">
                    <a:pos x="162" y="71"/>
                  </a:cxn>
                  <a:cxn ang="0">
                    <a:pos x="177" y="62"/>
                  </a:cxn>
                  <a:cxn ang="0">
                    <a:pos x="173" y="72"/>
                  </a:cxn>
                  <a:cxn ang="0">
                    <a:pos x="182" y="76"/>
                  </a:cxn>
                  <a:cxn ang="0">
                    <a:pos x="191" y="73"/>
                  </a:cxn>
                  <a:cxn ang="0">
                    <a:pos x="195" y="65"/>
                  </a:cxn>
                  <a:cxn ang="0">
                    <a:pos x="199" y="58"/>
                  </a:cxn>
                  <a:cxn ang="0">
                    <a:pos x="205" y="53"/>
                  </a:cxn>
                  <a:cxn ang="0">
                    <a:pos x="218" y="53"/>
                  </a:cxn>
                  <a:cxn ang="0">
                    <a:pos x="236" y="42"/>
                  </a:cxn>
                  <a:cxn ang="0">
                    <a:pos x="253" y="35"/>
                  </a:cxn>
                  <a:cxn ang="0">
                    <a:pos x="270" y="15"/>
                  </a:cxn>
                  <a:cxn ang="0">
                    <a:pos x="283" y="7"/>
                  </a:cxn>
                  <a:cxn ang="0">
                    <a:pos x="279" y="0"/>
                  </a:cxn>
                  <a:cxn ang="0">
                    <a:pos x="254" y="3"/>
                  </a:cxn>
                  <a:cxn ang="0">
                    <a:pos x="236" y="10"/>
                  </a:cxn>
                  <a:cxn ang="0">
                    <a:pos x="217" y="13"/>
                  </a:cxn>
                  <a:cxn ang="0">
                    <a:pos x="195" y="19"/>
                  </a:cxn>
                  <a:cxn ang="0">
                    <a:pos x="177" y="28"/>
                  </a:cxn>
                  <a:cxn ang="0">
                    <a:pos x="155" y="35"/>
                  </a:cxn>
                  <a:cxn ang="0">
                    <a:pos x="140" y="46"/>
                  </a:cxn>
                  <a:cxn ang="0">
                    <a:pos x="128" y="53"/>
                  </a:cxn>
                  <a:cxn ang="0">
                    <a:pos x="105" y="65"/>
                  </a:cxn>
                  <a:cxn ang="0">
                    <a:pos x="79" y="83"/>
                  </a:cxn>
                  <a:cxn ang="0">
                    <a:pos x="61" y="96"/>
                  </a:cxn>
                  <a:cxn ang="0">
                    <a:pos x="44" y="111"/>
                  </a:cxn>
                  <a:cxn ang="0">
                    <a:pos x="26" y="122"/>
                  </a:cxn>
                  <a:cxn ang="0">
                    <a:pos x="0" y="150"/>
                  </a:cxn>
                </a:cxnLst>
                <a:rect l="0" t="0" r="r" b="b"/>
                <a:pathLst>
                  <a:path w="293" h="150">
                    <a:moveTo>
                      <a:pt x="0" y="150"/>
                    </a:moveTo>
                    <a:lnTo>
                      <a:pt x="19" y="145"/>
                    </a:lnTo>
                    <a:lnTo>
                      <a:pt x="23" y="141"/>
                    </a:lnTo>
                    <a:lnTo>
                      <a:pt x="29" y="134"/>
                    </a:lnTo>
                    <a:lnTo>
                      <a:pt x="30" y="132"/>
                    </a:lnTo>
                    <a:lnTo>
                      <a:pt x="36" y="132"/>
                    </a:lnTo>
                    <a:lnTo>
                      <a:pt x="40" y="129"/>
                    </a:lnTo>
                    <a:lnTo>
                      <a:pt x="44" y="129"/>
                    </a:lnTo>
                    <a:lnTo>
                      <a:pt x="48" y="129"/>
                    </a:lnTo>
                    <a:lnTo>
                      <a:pt x="51" y="129"/>
                    </a:lnTo>
                    <a:lnTo>
                      <a:pt x="54" y="129"/>
                    </a:lnTo>
                    <a:lnTo>
                      <a:pt x="59" y="125"/>
                    </a:lnTo>
                    <a:lnTo>
                      <a:pt x="62" y="122"/>
                    </a:lnTo>
                    <a:lnTo>
                      <a:pt x="66" y="118"/>
                    </a:lnTo>
                    <a:lnTo>
                      <a:pt x="70" y="118"/>
                    </a:lnTo>
                    <a:lnTo>
                      <a:pt x="74" y="114"/>
                    </a:lnTo>
                    <a:lnTo>
                      <a:pt x="79" y="112"/>
                    </a:lnTo>
                    <a:lnTo>
                      <a:pt x="81" y="112"/>
                    </a:lnTo>
                    <a:lnTo>
                      <a:pt x="87" y="109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101" y="105"/>
                    </a:lnTo>
                    <a:lnTo>
                      <a:pt x="109" y="107"/>
                    </a:lnTo>
                    <a:lnTo>
                      <a:pt x="119" y="107"/>
                    </a:lnTo>
                    <a:lnTo>
                      <a:pt x="128" y="104"/>
                    </a:lnTo>
                    <a:lnTo>
                      <a:pt x="134" y="102"/>
                    </a:lnTo>
                    <a:lnTo>
                      <a:pt x="137" y="97"/>
                    </a:lnTo>
                    <a:lnTo>
                      <a:pt x="140" y="93"/>
                    </a:lnTo>
                    <a:lnTo>
                      <a:pt x="148" y="86"/>
                    </a:lnTo>
                    <a:lnTo>
                      <a:pt x="152" y="84"/>
                    </a:lnTo>
                    <a:lnTo>
                      <a:pt x="152" y="79"/>
                    </a:lnTo>
                    <a:lnTo>
                      <a:pt x="156" y="76"/>
                    </a:lnTo>
                    <a:lnTo>
                      <a:pt x="160" y="73"/>
                    </a:lnTo>
                    <a:lnTo>
                      <a:pt x="162" y="71"/>
                    </a:lnTo>
                    <a:lnTo>
                      <a:pt x="164" y="69"/>
                    </a:lnTo>
                    <a:lnTo>
                      <a:pt x="177" y="62"/>
                    </a:lnTo>
                    <a:lnTo>
                      <a:pt x="177" y="69"/>
                    </a:lnTo>
                    <a:lnTo>
                      <a:pt x="173" y="72"/>
                    </a:lnTo>
                    <a:lnTo>
                      <a:pt x="177" y="75"/>
                    </a:lnTo>
                    <a:lnTo>
                      <a:pt x="182" y="76"/>
                    </a:lnTo>
                    <a:lnTo>
                      <a:pt x="187" y="76"/>
                    </a:lnTo>
                    <a:lnTo>
                      <a:pt x="191" y="73"/>
                    </a:lnTo>
                    <a:lnTo>
                      <a:pt x="195" y="69"/>
                    </a:lnTo>
                    <a:lnTo>
                      <a:pt x="195" y="65"/>
                    </a:lnTo>
                    <a:lnTo>
                      <a:pt x="199" y="62"/>
                    </a:lnTo>
                    <a:lnTo>
                      <a:pt x="199" y="58"/>
                    </a:lnTo>
                    <a:lnTo>
                      <a:pt x="202" y="55"/>
                    </a:lnTo>
                    <a:lnTo>
                      <a:pt x="205" y="53"/>
                    </a:lnTo>
                    <a:lnTo>
                      <a:pt x="209" y="53"/>
                    </a:lnTo>
                    <a:lnTo>
                      <a:pt x="218" y="53"/>
                    </a:lnTo>
                    <a:lnTo>
                      <a:pt x="228" y="48"/>
                    </a:lnTo>
                    <a:lnTo>
                      <a:pt x="236" y="42"/>
                    </a:lnTo>
                    <a:lnTo>
                      <a:pt x="243" y="39"/>
                    </a:lnTo>
                    <a:lnTo>
                      <a:pt x="253" y="35"/>
                    </a:lnTo>
                    <a:lnTo>
                      <a:pt x="257" y="26"/>
                    </a:lnTo>
                    <a:lnTo>
                      <a:pt x="270" y="15"/>
                    </a:lnTo>
                    <a:lnTo>
                      <a:pt x="278" y="11"/>
                    </a:lnTo>
                    <a:lnTo>
                      <a:pt x="283" y="7"/>
                    </a:lnTo>
                    <a:lnTo>
                      <a:pt x="293" y="1"/>
                    </a:lnTo>
                    <a:lnTo>
                      <a:pt x="279" y="0"/>
                    </a:lnTo>
                    <a:lnTo>
                      <a:pt x="265" y="0"/>
                    </a:lnTo>
                    <a:lnTo>
                      <a:pt x="254" y="3"/>
                    </a:lnTo>
                    <a:lnTo>
                      <a:pt x="247" y="7"/>
                    </a:lnTo>
                    <a:lnTo>
                      <a:pt x="236" y="10"/>
                    </a:lnTo>
                    <a:lnTo>
                      <a:pt x="225" y="10"/>
                    </a:lnTo>
                    <a:lnTo>
                      <a:pt x="217" y="13"/>
                    </a:lnTo>
                    <a:lnTo>
                      <a:pt x="205" y="17"/>
                    </a:lnTo>
                    <a:lnTo>
                      <a:pt x="195" y="19"/>
                    </a:lnTo>
                    <a:lnTo>
                      <a:pt x="187" y="25"/>
                    </a:lnTo>
                    <a:lnTo>
                      <a:pt x="177" y="28"/>
                    </a:lnTo>
                    <a:lnTo>
                      <a:pt x="164" y="29"/>
                    </a:lnTo>
                    <a:lnTo>
                      <a:pt x="155" y="35"/>
                    </a:lnTo>
                    <a:lnTo>
                      <a:pt x="146" y="39"/>
                    </a:lnTo>
                    <a:lnTo>
                      <a:pt x="140" y="46"/>
                    </a:lnTo>
                    <a:lnTo>
                      <a:pt x="134" y="50"/>
                    </a:lnTo>
                    <a:lnTo>
                      <a:pt x="128" y="53"/>
                    </a:lnTo>
                    <a:lnTo>
                      <a:pt x="116" y="58"/>
                    </a:lnTo>
                    <a:lnTo>
                      <a:pt x="105" y="65"/>
                    </a:lnTo>
                    <a:lnTo>
                      <a:pt x="91" y="73"/>
                    </a:lnTo>
                    <a:lnTo>
                      <a:pt x="79" y="83"/>
                    </a:lnTo>
                    <a:lnTo>
                      <a:pt x="69" y="90"/>
                    </a:lnTo>
                    <a:lnTo>
                      <a:pt x="61" y="96"/>
                    </a:lnTo>
                    <a:lnTo>
                      <a:pt x="51" y="104"/>
                    </a:lnTo>
                    <a:lnTo>
                      <a:pt x="44" y="111"/>
                    </a:lnTo>
                    <a:lnTo>
                      <a:pt x="36" y="118"/>
                    </a:lnTo>
                    <a:lnTo>
                      <a:pt x="26" y="122"/>
                    </a:lnTo>
                    <a:lnTo>
                      <a:pt x="19" y="12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  <p:grpSp>
          <p:nvGrpSpPr>
            <p:cNvPr id="44206" name="Group 174"/>
            <p:cNvGrpSpPr>
              <a:grpSpLocks/>
            </p:cNvGrpSpPr>
            <p:nvPr/>
          </p:nvGrpSpPr>
          <p:grpSpPr bwMode="auto">
            <a:xfrm>
              <a:off x="2721" y="1658"/>
              <a:ext cx="1964" cy="1148"/>
              <a:chOff x="2721" y="1658"/>
              <a:chExt cx="1964" cy="1148"/>
            </a:xfrm>
          </p:grpSpPr>
          <p:sp>
            <p:nvSpPr>
              <p:cNvPr id="44084" name="Freeform 52"/>
              <p:cNvSpPr>
                <a:spLocks noChangeAspect="1"/>
              </p:cNvSpPr>
              <p:nvPr/>
            </p:nvSpPr>
            <p:spPr bwMode="auto">
              <a:xfrm>
                <a:off x="2968" y="2179"/>
                <a:ext cx="23" cy="3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7"/>
                  </a:cxn>
                  <a:cxn ang="0">
                    <a:pos x="3" y="24"/>
                  </a:cxn>
                  <a:cxn ang="0">
                    <a:pos x="12" y="23"/>
                  </a:cxn>
                  <a:cxn ang="0">
                    <a:pos x="14" y="0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lnTo>
                      <a:pt x="0" y="7"/>
                    </a:lnTo>
                    <a:lnTo>
                      <a:pt x="3" y="24"/>
                    </a:lnTo>
                    <a:lnTo>
                      <a:pt x="12" y="2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44205" name="Group 173"/>
              <p:cNvGrpSpPr>
                <a:grpSpLocks/>
              </p:cNvGrpSpPr>
              <p:nvPr/>
            </p:nvGrpSpPr>
            <p:grpSpPr bwMode="auto">
              <a:xfrm>
                <a:off x="2721" y="1658"/>
                <a:ext cx="1964" cy="1148"/>
                <a:chOff x="2721" y="1658"/>
                <a:chExt cx="1964" cy="1148"/>
              </a:xfrm>
            </p:grpSpPr>
            <p:sp>
              <p:nvSpPr>
                <p:cNvPr id="44083" name="Freeform 51"/>
                <p:cNvSpPr>
                  <a:spLocks noChangeAspect="1"/>
                </p:cNvSpPr>
                <p:nvPr/>
              </p:nvSpPr>
              <p:spPr bwMode="auto">
                <a:xfrm>
                  <a:off x="3017" y="2228"/>
                  <a:ext cx="30" cy="25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13"/>
                    </a:cxn>
                    <a:cxn ang="0">
                      <a:pos x="11" y="15"/>
                    </a:cxn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15">
                      <a:moveTo>
                        <a:pt x="18" y="0"/>
                      </a:moveTo>
                      <a:lnTo>
                        <a:pt x="18" y="13"/>
                      </a:lnTo>
                      <a:lnTo>
                        <a:pt x="11" y="15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111" name="Freeform 79"/>
                <p:cNvSpPr>
                  <a:spLocks noChangeAspect="1"/>
                </p:cNvSpPr>
                <p:nvPr/>
              </p:nvSpPr>
              <p:spPr bwMode="auto">
                <a:xfrm>
                  <a:off x="2721" y="1658"/>
                  <a:ext cx="1964" cy="1148"/>
                </a:xfrm>
                <a:custGeom>
                  <a:avLst/>
                  <a:gdLst/>
                  <a:ahLst/>
                  <a:cxnLst>
                    <a:cxn ang="0">
                      <a:pos x="70" y="290"/>
                    </a:cxn>
                    <a:cxn ang="0">
                      <a:pos x="81" y="240"/>
                    </a:cxn>
                    <a:cxn ang="0">
                      <a:pos x="119" y="211"/>
                    </a:cxn>
                    <a:cxn ang="0">
                      <a:pos x="162" y="185"/>
                    </a:cxn>
                    <a:cxn ang="0">
                      <a:pos x="184" y="175"/>
                    </a:cxn>
                    <a:cxn ang="0">
                      <a:pos x="245" y="132"/>
                    </a:cxn>
                    <a:cxn ang="0">
                      <a:pos x="262" y="121"/>
                    </a:cxn>
                    <a:cxn ang="0">
                      <a:pos x="265" y="85"/>
                    </a:cxn>
                    <a:cxn ang="0">
                      <a:pos x="256" y="70"/>
                    </a:cxn>
                    <a:cxn ang="0">
                      <a:pos x="222" y="101"/>
                    </a:cxn>
                    <a:cxn ang="0">
                      <a:pos x="209" y="155"/>
                    </a:cxn>
                    <a:cxn ang="0">
                      <a:pos x="184" y="149"/>
                    </a:cxn>
                    <a:cxn ang="0">
                      <a:pos x="171" y="132"/>
                    </a:cxn>
                    <a:cxn ang="0">
                      <a:pos x="129" y="143"/>
                    </a:cxn>
                    <a:cxn ang="0">
                      <a:pos x="125" y="120"/>
                    </a:cxn>
                    <a:cxn ang="0">
                      <a:pos x="133" y="101"/>
                    </a:cxn>
                    <a:cxn ang="0">
                      <a:pos x="172" y="89"/>
                    </a:cxn>
                    <a:cxn ang="0">
                      <a:pos x="200" y="52"/>
                    </a:cxn>
                    <a:cxn ang="0">
                      <a:pos x="247" y="19"/>
                    </a:cxn>
                    <a:cxn ang="0">
                      <a:pos x="309" y="2"/>
                    </a:cxn>
                    <a:cxn ang="0">
                      <a:pos x="348" y="49"/>
                    </a:cxn>
                    <a:cxn ang="0">
                      <a:pos x="340" y="89"/>
                    </a:cxn>
                    <a:cxn ang="0">
                      <a:pos x="364" y="107"/>
                    </a:cxn>
                    <a:cxn ang="0">
                      <a:pos x="385" y="81"/>
                    </a:cxn>
                    <a:cxn ang="0">
                      <a:pos x="488" y="45"/>
                    </a:cxn>
                    <a:cxn ang="0">
                      <a:pos x="625" y="12"/>
                    </a:cxn>
                    <a:cxn ang="0">
                      <a:pos x="819" y="40"/>
                    </a:cxn>
                    <a:cxn ang="0">
                      <a:pos x="1167" y="99"/>
                    </a:cxn>
                    <a:cxn ang="0">
                      <a:pos x="1149" y="130"/>
                    </a:cxn>
                    <a:cxn ang="0">
                      <a:pos x="1139" y="203"/>
                    </a:cxn>
                    <a:cxn ang="0">
                      <a:pos x="1058" y="137"/>
                    </a:cxn>
                    <a:cxn ang="0">
                      <a:pos x="998" y="181"/>
                    </a:cxn>
                    <a:cxn ang="0">
                      <a:pos x="1087" y="300"/>
                    </a:cxn>
                    <a:cxn ang="0">
                      <a:pos x="1049" y="382"/>
                    </a:cxn>
                    <a:cxn ang="0">
                      <a:pos x="1103" y="500"/>
                    </a:cxn>
                    <a:cxn ang="0">
                      <a:pos x="1076" y="569"/>
                    </a:cxn>
                    <a:cxn ang="0">
                      <a:pos x="1013" y="598"/>
                    </a:cxn>
                    <a:cxn ang="0">
                      <a:pos x="1024" y="669"/>
                    </a:cxn>
                    <a:cxn ang="0">
                      <a:pos x="1000" y="637"/>
                    </a:cxn>
                    <a:cxn ang="0">
                      <a:pos x="922" y="539"/>
                    </a:cxn>
                    <a:cxn ang="0">
                      <a:pos x="812" y="568"/>
                    </a:cxn>
                    <a:cxn ang="0">
                      <a:pos x="747" y="585"/>
                    </a:cxn>
                    <a:cxn ang="0">
                      <a:pos x="608" y="477"/>
                    </a:cxn>
                    <a:cxn ang="0">
                      <a:pos x="478" y="455"/>
                    </a:cxn>
                    <a:cxn ang="0">
                      <a:pos x="589" y="517"/>
                    </a:cxn>
                    <a:cxn ang="0">
                      <a:pos x="439" y="572"/>
                    </a:cxn>
                    <a:cxn ang="0">
                      <a:pos x="394" y="504"/>
                    </a:cxn>
                    <a:cxn ang="0">
                      <a:pos x="330" y="416"/>
                    </a:cxn>
                    <a:cxn ang="0">
                      <a:pos x="297" y="369"/>
                    </a:cxn>
                    <a:cxn ang="0">
                      <a:pos x="280" y="339"/>
                    </a:cxn>
                    <a:cxn ang="0">
                      <a:pos x="258" y="323"/>
                    </a:cxn>
                    <a:cxn ang="0">
                      <a:pos x="248" y="358"/>
                    </a:cxn>
                    <a:cxn ang="0">
                      <a:pos x="212" y="300"/>
                    </a:cxn>
                    <a:cxn ang="0">
                      <a:pos x="180" y="292"/>
                    </a:cxn>
                    <a:cxn ang="0">
                      <a:pos x="218" y="337"/>
                    </a:cxn>
                    <a:cxn ang="0">
                      <a:pos x="205" y="334"/>
                    </a:cxn>
                    <a:cxn ang="0">
                      <a:pos x="171" y="308"/>
                    </a:cxn>
                    <a:cxn ang="0">
                      <a:pos x="133" y="290"/>
                    </a:cxn>
                    <a:cxn ang="0">
                      <a:pos x="92" y="321"/>
                    </a:cxn>
                    <a:cxn ang="0">
                      <a:pos x="83" y="351"/>
                    </a:cxn>
                    <a:cxn ang="0">
                      <a:pos x="47" y="369"/>
                    </a:cxn>
                    <a:cxn ang="0">
                      <a:pos x="6" y="346"/>
                    </a:cxn>
                  </a:cxnLst>
                  <a:rect l="0" t="0" r="r" b="b"/>
                  <a:pathLst>
                    <a:path w="1192" h="697">
                      <a:moveTo>
                        <a:pt x="0" y="312"/>
                      </a:moveTo>
                      <a:lnTo>
                        <a:pt x="13" y="303"/>
                      </a:lnTo>
                      <a:lnTo>
                        <a:pt x="18" y="296"/>
                      </a:lnTo>
                      <a:lnTo>
                        <a:pt x="34" y="296"/>
                      </a:lnTo>
                      <a:lnTo>
                        <a:pt x="47" y="297"/>
                      </a:lnTo>
                      <a:lnTo>
                        <a:pt x="60" y="292"/>
                      </a:lnTo>
                      <a:lnTo>
                        <a:pt x="70" y="290"/>
                      </a:lnTo>
                      <a:lnTo>
                        <a:pt x="71" y="278"/>
                      </a:lnTo>
                      <a:lnTo>
                        <a:pt x="79" y="271"/>
                      </a:lnTo>
                      <a:lnTo>
                        <a:pt x="63" y="260"/>
                      </a:lnTo>
                      <a:lnTo>
                        <a:pt x="60" y="253"/>
                      </a:lnTo>
                      <a:lnTo>
                        <a:pt x="61" y="242"/>
                      </a:lnTo>
                      <a:lnTo>
                        <a:pt x="72" y="242"/>
                      </a:lnTo>
                      <a:lnTo>
                        <a:pt x="81" y="240"/>
                      </a:lnTo>
                      <a:lnTo>
                        <a:pt x="82" y="242"/>
                      </a:lnTo>
                      <a:lnTo>
                        <a:pt x="90" y="235"/>
                      </a:lnTo>
                      <a:lnTo>
                        <a:pt x="100" y="232"/>
                      </a:lnTo>
                      <a:lnTo>
                        <a:pt x="103" y="232"/>
                      </a:lnTo>
                      <a:lnTo>
                        <a:pt x="108" y="225"/>
                      </a:lnTo>
                      <a:lnTo>
                        <a:pt x="114" y="224"/>
                      </a:lnTo>
                      <a:lnTo>
                        <a:pt x="119" y="211"/>
                      </a:lnTo>
                      <a:lnTo>
                        <a:pt x="126" y="214"/>
                      </a:lnTo>
                      <a:lnTo>
                        <a:pt x="135" y="207"/>
                      </a:lnTo>
                      <a:lnTo>
                        <a:pt x="144" y="200"/>
                      </a:lnTo>
                      <a:lnTo>
                        <a:pt x="153" y="196"/>
                      </a:lnTo>
                      <a:lnTo>
                        <a:pt x="161" y="196"/>
                      </a:lnTo>
                      <a:lnTo>
                        <a:pt x="166" y="196"/>
                      </a:lnTo>
                      <a:lnTo>
                        <a:pt x="162" y="185"/>
                      </a:lnTo>
                      <a:lnTo>
                        <a:pt x="160" y="178"/>
                      </a:lnTo>
                      <a:lnTo>
                        <a:pt x="157" y="159"/>
                      </a:lnTo>
                      <a:lnTo>
                        <a:pt x="171" y="157"/>
                      </a:lnTo>
                      <a:lnTo>
                        <a:pt x="178" y="156"/>
                      </a:lnTo>
                      <a:lnTo>
                        <a:pt x="175" y="163"/>
                      </a:lnTo>
                      <a:lnTo>
                        <a:pt x="180" y="167"/>
                      </a:lnTo>
                      <a:lnTo>
                        <a:pt x="184" y="175"/>
                      </a:lnTo>
                      <a:lnTo>
                        <a:pt x="187" y="179"/>
                      </a:lnTo>
                      <a:lnTo>
                        <a:pt x="202" y="178"/>
                      </a:lnTo>
                      <a:lnTo>
                        <a:pt x="218" y="161"/>
                      </a:lnTo>
                      <a:lnTo>
                        <a:pt x="227" y="155"/>
                      </a:lnTo>
                      <a:lnTo>
                        <a:pt x="232" y="148"/>
                      </a:lnTo>
                      <a:lnTo>
                        <a:pt x="237" y="142"/>
                      </a:lnTo>
                      <a:lnTo>
                        <a:pt x="245" y="132"/>
                      </a:lnTo>
                      <a:lnTo>
                        <a:pt x="250" y="137"/>
                      </a:lnTo>
                      <a:lnTo>
                        <a:pt x="250" y="131"/>
                      </a:lnTo>
                      <a:lnTo>
                        <a:pt x="254" y="130"/>
                      </a:lnTo>
                      <a:lnTo>
                        <a:pt x="262" y="130"/>
                      </a:lnTo>
                      <a:lnTo>
                        <a:pt x="279" y="143"/>
                      </a:lnTo>
                      <a:lnTo>
                        <a:pt x="276" y="105"/>
                      </a:lnTo>
                      <a:lnTo>
                        <a:pt x="262" y="121"/>
                      </a:lnTo>
                      <a:lnTo>
                        <a:pt x="251" y="121"/>
                      </a:lnTo>
                      <a:lnTo>
                        <a:pt x="248" y="112"/>
                      </a:lnTo>
                      <a:lnTo>
                        <a:pt x="248" y="105"/>
                      </a:lnTo>
                      <a:lnTo>
                        <a:pt x="245" y="101"/>
                      </a:lnTo>
                      <a:lnTo>
                        <a:pt x="254" y="94"/>
                      </a:lnTo>
                      <a:lnTo>
                        <a:pt x="258" y="87"/>
                      </a:lnTo>
                      <a:lnTo>
                        <a:pt x="265" y="85"/>
                      </a:lnTo>
                      <a:lnTo>
                        <a:pt x="269" y="84"/>
                      </a:lnTo>
                      <a:lnTo>
                        <a:pt x="272" y="77"/>
                      </a:lnTo>
                      <a:lnTo>
                        <a:pt x="276" y="77"/>
                      </a:lnTo>
                      <a:lnTo>
                        <a:pt x="281" y="77"/>
                      </a:lnTo>
                      <a:lnTo>
                        <a:pt x="272" y="67"/>
                      </a:lnTo>
                      <a:lnTo>
                        <a:pt x="262" y="70"/>
                      </a:lnTo>
                      <a:lnTo>
                        <a:pt x="256" y="70"/>
                      </a:lnTo>
                      <a:lnTo>
                        <a:pt x="250" y="66"/>
                      </a:lnTo>
                      <a:lnTo>
                        <a:pt x="250" y="71"/>
                      </a:lnTo>
                      <a:lnTo>
                        <a:pt x="245" y="80"/>
                      </a:lnTo>
                      <a:lnTo>
                        <a:pt x="237" y="89"/>
                      </a:lnTo>
                      <a:lnTo>
                        <a:pt x="229" y="94"/>
                      </a:lnTo>
                      <a:lnTo>
                        <a:pt x="225" y="94"/>
                      </a:lnTo>
                      <a:lnTo>
                        <a:pt x="222" y="101"/>
                      </a:lnTo>
                      <a:lnTo>
                        <a:pt x="222" y="105"/>
                      </a:lnTo>
                      <a:lnTo>
                        <a:pt x="218" y="109"/>
                      </a:lnTo>
                      <a:lnTo>
                        <a:pt x="223" y="121"/>
                      </a:lnTo>
                      <a:lnTo>
                        <a:pt x="227" y="130"/>
                      </a:lnTo>
                      <a:lnTo>
                        <a:pt x="220" y="138"/>
                      </a:lnTo>
                      <a:lnTo>
                        <a:pt x="212" y="143"/>
                      </a:lnTo>
                      <a:lnTo>
                        <a:pt x="209" y="155"/>
                      </a:lnTo>
                      <a:lnTo>
                        <a:pt x="205" y="161"/>
                      </a:lnTo>
                      <a:lnTo>
                        <a:pt x="201" y="161"/>
                      </a:lnTo>
                      <a:lnTo>
                        <a:pt x="196" y="163"/>
                      </a:lnTo>
                      <a:lnTo>
                        <a:pt x="187" y="166"/>
                      </a:lnTo>
                      <a:lnTo>
                        <a:pt x="184" y="164"/>
                      </a:lnTo>
                      <a:lnTo>
                        <a:pt x="184" y="159"/>
                      </a:lnTo>
                      <a:lnTo>
                        <a:pt x="184" y="149"/>
                      </a:lnTo>
                      <a:lnTo>
                        <a:pt x="180" y="149"/>
                      </a:lnTo>
                      <a:lnTo>
                        <a:pt x="176" y="145"/>
                      </a:lnTo>
                      <a:lnTo>
                        <a:pt x="178" y="138"/>
                      </a:lnTo>
                      <a:lnTo>
                        <a:pt x="179" y="132"/>
                      </a:lnTo>
                      <a:lnTo>
                        <a:pt x="178" y="131"/>
                      </a:lnTo>
                      <a:lnTo>
                        <a:pt x="173" y="132"/>
                      </a:lnTo>
                      <a:lnTo>
                        <a:pt x="171" y="132"/>
                      </a:lnTo>
                      <a:lnTo>
                        <a:pt x="166" y="132"/>
                      </a:lnTo>
                      <a:lnTo>
                        <a:pt x="165" y="131"/>
                      </a:lnTo>
                      <a:lnTo>
                        <a:pt x="160" y="135"/>
                      </a:lnTo>
                      <a:lnTo>
                        <a:pt x="155" y="141"/>
                      </a:lnTo>
                      <a:lnTo>
                        <a:pt x="150" y="146"/>
                      </a:lnTo>
                      <a:lnTo>
                        <a:pt x="137" y="145"/>
                      </a:lnTo>
                      <a:lnTo>
                        <a:pt x="129" y="143"/>
                      </a:lnTo>
                      <a:lnTo>
                        <a:pt x="125" y="139"/>
                      </a:lnTo>
                      <a:lnTo>
                        <a:pt x="125" y="135"/>
                      </a:lnTo>
                      <a:lnTo>
                        <a:pt x="128" y="131"/>
                      </a:lnTo>
                      <a:lnTo>
                        <a:pt x="132" y="130"/>
                      </a:lnTo>
                      <a:lnTo>
                        <a:pt x="135" y="124"/>
                      </a:lnTo>
                      <a:lnTo>
                        <a:pt x="128" y="125"/>
                      </a:lnTo>
                      <a:lnTo>
                        <a:pt x="125" y="120"/>
                      </a:lnTo>
                      <a:lnTo>
                        <a:pt x="125" y="117"/>
                      </a:lnTo>
                      <a:lnTo>
                        <a:pt x="135" y="116"/>
                      </a:lnTo>
                      <a:lnTo>
                        <a:pt x="144" y="114"/>
                      </a:lnTo>
                      <a:lnTo>
                        <a:pt x="139" y="112"/>
                      </a:lnTo>
                      <a:lnTo>
                        <a:pt x="128" y="113"/>
                      </a:lnTo>
                      <a:lnTo>
                        <a:pt x="128" y="107"/>
                      </a:lnTo>
                      <a:lnTo>
                        <a:pt x="133" y="101"/>
                      </a:lnTo>
                      <a:lnTo>
                        <a:pt x="142" y="98"/>
                      </a:lnTo>
                      <a:lnTo>
                        <a:pt x="144" y="94"/>
                      </a:lnTo>
                      <a:lnTo>
                        <a:pt x="150" y="91"/>
                      </a:lnTo>
                      <a:lnTo>
                        <a:pt x="157" y="89"/>
                      </a:lnTo>
                      <a:lnTo>
                        <a:pt x="162" y="91"/>
                      </a:lnTo>
                      <a:lnTo>
                        <a:pt x="166" y="94"/>
                      </a:lnTo>
                      <a:lnTo>
                        <a:pt x="172" y="89"/>
                      </a:lnTo>
                      <a:lnTo>
                        <a:pt x="166" y="89"/>
                      </a:lnTo>
                      <a:lnTo>
                        <a:pt x="166" y="81"/>
                      </a:lnTo>
                      <a:lnTo>
                        <a:pt x="180" y="71"/>
                      </a:lnTo>
                      <a:lnTo>
                        <a:pt x="187" y="65"/>
                      </a:lnTo>
                      <a:lnTo>
                        <a:pt x="191" y="63"/>
                      </a:lnTo>
                      <a:lnTo>
                        <a:pt x="191" y="60"/>
                      </a:lnTo>
                      <a:lnTo>
                        <a:pt x="200" y="52"/>
                      </a:lnTo>
                      <a:lnTo>
                        <a:pt x="205" y="42"/>
                      </a:lnTo>
                      <a:lnTo>
                        <a:pt x="214" y="38"/>
                      </a:lnTo>
                      <a:lnTo>
                        <a:pt x="208" y="34"/>
                      </a:lnTo>
                      <a:lnTo>
                        <a:pt x="226" y="24"/>
                      </a:lnTo>
                      <a:lnTo>
                        <a:pt x="232" y="24"/>
                      </a:lnTo>
                      <a:lnTo>
                        <a:pt x="232" y="19"/>
                      </a:lnTo>
                      <a:lnTo>
                        <a:pt x="247" y="19"/>
                      </a:lnTo>
                      <a:lnTo>
                        <a:pt x="274" y="1"/>
                      </a:lnTo>
                      <a:lnTo>
                        <a:pt x="279" y="0"/>
                      </a:lnTo>
                      <a:lnTo>
                        <a:pt x="274" y="13"/>
                      </a:lnTo>
                      <a:lnTo>
                        <a:pt x="280" y="5"/>
                      </a:lnTo>
                      <a:lnTo>
                        <a:pt x="288" y="4"/>
                      </a:lnTo>
                      <a:lnTo>
                        <a:pt x="286" y="9"/>
                      </a:lnTo>
                      <a:lnTo>
                        <a:pt x="309" y="2"/>
                      </a:lnTo>
                      <a:lnTo>
                        <a:pt x="320" y="6"/>
                      </a:lnTo>
                      <a:lnTo>
                        <a:pt x="304" y="15"/>
                      </a:lnTo>
                      <a:lnTo>
                        <a:pt x="309" y="19"/>
                      </a:lnTo>
                      <a:lnTo>
                        <a:pt x="331" y="19"/>
                      </a:lnTo>
                      <a:lnTo>
                        <a:pt x="363" y="29"/>
                      </a:lnTo>
                      <a:lnTo>
                        <a:pt x="360" y="40"/>
                      </a:lnTo>
                      <a:lnTo>
                        <a:pt x="348" y="49"/>
                      </a:lnTo>
                      <a:lnTo>
                        <a:pt x="328" y="53"/>
                      </a:lnTo>
                      <a:lnTo>
                        <a:pt x="324" y="66"/>
                      </a:lnTo>
                      <a:lnTo>
                        <a:pt x="326" y="77"/>
                      </a:lnTo>
                      <a:lnTo>
                        <a:pt x="331" y="80"/>
                      </a:lnTo>
                      <a:lnTo>
                        <a:pt x="331" y="85"/>
                      </a:lnTo>
                      <a:lnTo>
                        <a:pt x="334" y="87"/>
                      </a:lnTo>
                      <a:lnTo>
                        <a:pt x="340" y="89"/>
                      </a:lnTo>
                      <a:lnTo>
                        <a:pt x="341" y="95"/>
                      </a:lnTo>
                      <a:lnTo>
                        <a:pt x="346" y="102"/>
                      </a:lnTo>
                      <a:lnTo>
                        <a:pt x="346" y="107"/>
                      </a:lnTo>
                      <a:lnTo>
                        <a:pt x="353" y="107"/>
                      </a:lnTo>
                      <a:lnTo>
                        <a:pt x="356" y="109"/>
                      </a:lnTo>
                      <a:lnTo>
                        <a:pt x="360" y="112"/>
                      </a:lnTo>
                      <a:lnTo>
                        <a:pt x="364" y="107"/>
                      </a:lnTo>
                      <a:lnTo>
                        <a:pt x="367" y="101"/>
                      </a:lnTo>
                      <a:lnTo>
                        <a:pt x="370" y="99"/>
                      </a:lnTo>
                      <a:lnTo>
                        <a:pt x="374" y="99"/>
                      </a:lnTo>
                      <a:lnTo>
                        <a:pt x="381" y="94"/>
                      </a:lnTo>
                      <a:lnTo>
                        <a:pt x="381" y="88"/>
                      </a:lnTo>
                      <a:lnTo>
                        <a:pt x="385" y="84"/>
                      </a:lnTo>
                      <a:lnTo>
                        <a:pt x="385" y="81"/>
                      </a:lnTo>
                      <a:lnTo>
                        <a:pt x="398" y="77"/>
                      </a:lnTo>
                      <a:lnTo>
                        <a:pt x="409" y="73"/>
                      </a:lnTo>
                      <a:lnTo>
                        <a:pt x="423" y="70"/>
                      </a:lnTo>
                      <a:lnTo>
                        <a:pt x="439" y="71"/>
                      </a:lnTo>
                      <a:lnTo>
                        <a:pt x="456" y="71"/>
                      </a:lnTo>
                      <a:lnTo>
                        <a:pt x="482" y="71"/>
                      </a:lnTo>
                      <a:lnTo>
                        <a:pt x="488" y="45"/>
                      </a:lnTo>
                      <a:lnTo>
                        <a:pt x="503" y="47"/>
                      </a:lnTo>
                      <a:lnTo>
                        <a:pt x="514" y="67"/>
                      </a:lnTo>
                      <a:lnTo>
                        <a:pt x="515" y="49"/>
                      </a:lnTo>
                      <a:lnTo>
                        <a:pt x="564" y="2"/>
                      </a:lnTo>
                      <a:lnTo>
                        <a:pt x="585" y="2"/>
                      </a:lnTo>
                      <a:lnTo>
                        <a:pt x="603" y="13"/>
                      </a:lnTo>
                      <a:lnTo>
                        <a:pt x="625" y="12"/>
                      </a:lnTo>
                      <a:lnTo>
                        <a:pt x="655" y="29"/>
                      </a:lnTo>
                      <a:lnTo>
                        <a:pt x="691" y="38"/>
                      </a:lnTo>
                      <a:lnTo>
                        <a:pt x="715" y="37"/>
                      </a:lnTo>
                      <a:lnTo>
                        <a:pt x="748" y="47"/>
                      </a:lnTo>
                      <a:lnTo>
                        <a:pt x="774" y="47"/>
                      </a:lnTo>
                      <a:lnTo>
                        <a:pt x="788" y="40"/>
                      </a:lnTo>
                      <a:lnTo>
                        <a:pt x="819" y="40"/>
                      </a:lnTo>
                      <a:lnTo>
                        <a:pt x="835" y="47"/>
                      </a:lnTo>
                      <a:lnTo>
                        <a:pt x="875" y="47"/>
                      </a:lnTo>
                      <a:lnTo>
                        <a:pt x="910" y="63"/>
                      </a:lnTo>
                      <a:lnTo>
                        <a:pt x="975" y="60"/>
                      </a:lnTo>
                      <a:lnTo>
                        <a:pt x="1076" y="67"/>
                      </a:lnTo>
                      <a:lnTo>
                        <a:pt x="1124" y="88"/>
                      </a:lnTo>
                      <a:lnTo>
                        <a:pt x="1167" y="99"/>
                      </a:lnTo>
                      <a:lnTo>
                        <a:pt x="1192" y="112"/>
                      </a:lnTo>
                      <a:lnTo>
                        <a:pt x="1184" y="114"/>
                      </a:lnTo>
                      <a:lnTo>
                        <a:pt x="1167" y="107"/>
                      </a:lnTo>
                      <a:lnTo>
                        <a:pt x="1124" y="102"/>
                      </a:lnTo>
                      <a:lnTo>
                        <a:pt x="1134" y="112"/>
                      </a:lnTo>
                      <a:lnTo>
                        <a:pt x="1155" y="116"/>
                      </a:lnTo>
                      <a:lnTo>
                        <a:pt x="1149" y="130"/>
                      </a:lnTo>
                      <a:lnTo>
                        <a:pt x="1128" y="139"/>
                      </a:lnTo>
                      <a:lnTo>
                        <a:pt x="1123" y="153"/>
                      </a:lnTo>
                      <a:lnTo>
                        <a:pt x="1149" y="166"/>
                      </a:lnTo>
                      <a:lnTo>
                        <a:pt x="1167" y="184"/>
                      </a:lnTo>
                      <a:lnTo>
                        <a:pt x="1177" y="207"/>
                      </a:lnTo>
                      <a:lnTo>
                        <a:pt x="1166" y="210"/>
                      </a:lnTo>
                      <a:lnTo>
                        <a:pt x="1139" y="203"/>
                      </a:lnTo>
                      <a:lnTo>
                        <a:pt x="1112" y="185"/>
                      </a:lnTo>
                      <a:lnTo>
                        <a:pt x="1101" y="175"/>
                      </a:lnTo>
                      <a:lnTo>
                        <a:pt x="1095" y="161"/>
                      </a:lnTo>
                      <a:lnTo>
                        <a:pt x="1087" y="142"/>
                      </a:lnTo>
                      <a:lnTo>
                        <a:pt x="1077" y="135"/>
                      </a:lnTo>
                      <a:lnTo>
                        <a:pt x="1066" y="135"/>
                      </a:lnTo>
                      <a:lnTo>
                        <a:pt x="1058" y="137"/>
                      </a:lnTo>
                      <a:lnTo>
                        <a:pt x="1069" y="153"/>
                      </a:lnTo>
                      <a:lnTo>
                        <a:pt x="1041" y="155"/>
                      </a:lnTo>
                      <a:lnTo>
                        <a:pt x="1030" y="146"/>
                      </a:lnTo>
                      <a:lnTo>
                        <a:pt x="1008" y="149"/>
                      </a:lnTo>
                      <a:lnTo>
                        <a:pt x="990" y="163"/>
                      </a:lnTo>
                      <a:lnTo>
                        <a:pt x="990" y="168"/>
                      </a:lnTo>
                      <a:lnTo>
                        <a:pt x="998" y="181"/>
                      </a:lnTo>
                      <a:lnTo>
                        <a:pt x="1024" y="184"/>
                      </a:lnTo>
                      <a:lnTo>
                        <a:pt x="1045" y="196"/>
                      </a:lnTo>
                      <a:lnTo>
                        <a:pt x="1083" y="232"/>
                      </a:lnTo>
                      <a:lnTo>
                        <a:pt x="1098" y="256"/>
                      </a:lnTo>
                      <a:lnTo>
                        <a:pt x="1099" y="280"/>
                      </a:lnTo>
                      <a:lnTo>
                        <a:pt x="1096" y="300"/>
                      </a:lnTo>
                      <a:lnTo>
                        <a:pt x="1087" y="300"/>
                      </a:lnTo>
                      <a:lnTo>
                        <a:pt x="1077" y="293"/>
                      </a:lnTo>
                      <a:lnTo>
                        <a:pt x="1063" y="303"/>
                      </a:lnTo>
                      <a:lnTo>
                        <a:pt x="1049" y="312"/>
                      </a:lnTo>
                      <a:lnTo>
                        <a:pt x="1048" y="328"/>
                      </a:lnTo>
                      <a:lnTo>
                        <a:pt x="1062" y="344"/>
                      </a:lnTo>
                      <a:lnTo>
                        <a:pt x="1054" y="358"/>
                      </a:lnTo>
                      <a:lnTo>
                        <a:pt x="1049" y="382"/>
                      </a:lnTo>
                      <a:lnTo>
                        <a:pt x="1069" y="398"/>
                      </a:lnTo>
                      <a:lnTo>
                        <a:pt x="1088" y="401"/>
                      </a:lnTo>
                      <a:lnTo>
                        <a:pt x="1110" y="418"/>
                      </a:lnTo>
                      <a:lnTo>
                        <a:pt x="1128" y="440"/>
                      </a:lnTo>
                      <a:lnTo>
                        <a:pt x="1130" y="473"/>
                      </a:lnTo>
                      <a:lnTo>
                        <a:pt x="1124" y="488"/>
                      </a:lnTo>
                      <a:lnTo>
                        <a:pt x="1103" y="500"/>
                      </a:lnTo>
                      <a:lnTo>
                        <a:pt x="1080" y="506"/>
                      </a:lnTo>
                      <a:lnTo>
                        <a:pt x="1065" y="517"/>
                      </a:lnTo>
                      <a:lnTo>
                        <a:pt x="1055" y="513"/>
                      </a:lnTo>
                      <a:lnTo>
                        <a:pt x="1049" y="517"/>
                      </a:lnTo>
                      <a:lnTo>
                        <a:pt x="1047" y="542"/>
                      </a:lnTo>
                      <a:lnTo>
                        <a:pt x="1052" y="554"/>
                      </a:lnTo>
                      <a:lnTo>
                        <a:pt x="1076" y="569"/>
                      </a:lnTo>
                      <a:lnTo>
                        <a:pt x="1084" y="587"/>
                      </a:lnTo>
                      <a:lnTo>
                        <a:pt x="1094" y="597"/>
                      </a:lnTo>
                      <a:lnTo>
                        <a:pt x="1092" y="614"/>
                      </a:lnTo>
                      <a:lnTo>
                        <a:pt x="1076" y="626"/>
                      </a:lnTo>
                      <a:lnTo>
                        <a:pt x="1059" y="626"/>
                      </a:lnTo>
                      <a:lnTo>
                        <a:pt x="1033" y="608"/>
                      </a:lnTo>
                      <a:lnTo>
                        <a:pt x="1013" y="598"/>
                      </a:lnTo>
                      <a:lnTo>
                        <a:pt x="1008" y="596"/>
                      </a:lnTo>
                      <a:lnTo>
                        <a:pt x="1000" y="607"/>
                      </a:lnTo>
                      <a:lnTo>
                        <a:pt x="1002" y="622"/>
                      </a:lnTo>
                      <a:lnTo>
                        <a:pt x="1009" y="634"/>
                      </a:lnTo>
                      <a:lnTo>
                        <a:pt x="1012" y="651"/>
                      </a:lnTo>
                      <a:lnTo>
                        <a:pt x="1029" y="658"/>
                      </a:lnTo>
                      <a:lnTo>
                        <a:pt x="1024" y="669"/>
                      </a:lnTo>
                      <a:lnTo>
                        <a:pt x="1026" y="683"/>
                      </a:lnTo>
                      <a:lnTo>
                        <a:pt x="1030" y="697"/>
                      </a:lnTo>
                      <a:lnTo>
                        <a:pt x="1019" y="694"/>
                      </a:lnTo>
                      <a:lnTo>
                        <a:pt x="1008" y="680"/>
                      </a:lnTo>
                      <a:lnTo>
                        <a:pt x="1009" y="662"/>
                      </a:lnTo>
                      <a:lnTo>
                        <a:pt x="1004" y="657"/>
                      </a:lnTo>
                      <a:lnTo>
                        <a:pt x="1000" y="637"/>
                      </a:lnTo>
                      <a:lnTo>
                        <a:pt x="994" y="632"/>
                      </a:lnTo>
                      <a:lnTo>
                        <a:pt x="991" y="604"/>
                      </a:lnTo>
                      <a:lnTo>
                        <a:pt x="984" y="587"/>
                      </a:lnTo>
                      <a:lnTo>
                        <a:pt x="970" y="571"/>
                      </a:lnTo>
                      <a:lnTo>
                        <a:pt x="947" y="564"/>
                      </a:lnTo>
                      <a:lnTo>
                        <a:pt x="929" y="549"/>
                      </a:lnTo>
                      <a:lnTo>
                        <a:pt x="922" y="539"/>
                      </a:lnTo>
                      <a:lnTo>
                        <a:pt x="910" y="526"/>
                      </a:lnTo>
                      <a:lnTo>
                        <a:pt x="892" y="499"/>
                      </a:lnTo>
                      <a:lnTo>
                        <a:pt x="875" y="502"/>
                      </a:lnTo>
                      <a:lnTo>
                        <a:pt x="853" y="514"/>
                      </a:lnTo>
                      <a:lnTo>
                        <a:pt x="844" y="525"/>
                      </a:lnTo>
                      <a:lnTo>
                        <a:pt x="824" y="546"/>
                      </a:lnTo>
                      <a:lnTo>
                        <a:pt x="812" y="568"/>
                      </a:lnTo>
                      <a:lnTo>
                        <a:pt x="805" y="575"/>
                      </a:lnTo>
                      <a:lnTo>
                        <a:pt x="812" y="600"/>
                      </a:lnTo>
                      <a:lnTo>
                        <a:pt x="809" y="626"/>
                      </a:lnTo>
                      <a:lnTo>
                        <a:pt x="794" y="643"/>
                      </a:lnTo>
                      <a:lnTo>
                        <a:pt x="781" y="644"/>
                      </a:lnTo>
                      <a:lnTo>
                        <a:pt x="762" y="610"/>
                      </a:lnTo>
                      <a:lnTo>
                        <a:pt x="747" y="585"/>
                      </a:lnTo>
                      <a:lnTo>
                        <a:pt x="713" y="535"/>
                      </a:lnTo>
                      <a:lnTo>
                        <a:pt x="711" y="517"/>
                      </a:lnTo>
                      <a:lnTo>
                        <a:pt x="704" y="509"/>
                      </a:lnTo>
                      <a:lnTo>
                        <a:pt x="700" y="520"/>
                      </a:lnTo>
                      <a:lnTo>
                        <a:pt x="672" y="493"/>
                      </a:lnTo>
                      <a:lnTo>
                        <a:pt x="633" y="473"/>
                      </a:lnTo>
                      <a:lnTo>
                        <a:pt x="608" y="477"/>
                      </a:lnTo>
                      <a:lnTo>
                        <a:pt x="575" y="474"/>
                      </a:lnTo>
                      <a:lnTo>
                        <a:pt x="557" y="459"/>
                      </a:lnTo>
                      <a:lnTo>
                        <a:pt x="539" y="463"/>
                      </a:lnTo>
                      <a:lnTo>
                        <a:pt x="514" y="456"/>
                      </a:lnTo>
                      <a:lnTo>
                        <a:pt x="460" y="402"/>
                      </a:lnTo>
                      <a:lnTo>
                        <a:pt x="461" y="424"/>
                      </a:lnTo>
                      <a:lnTo>
                        <a:pt x="478" y="455"/>
                      </a:lnTo>
                      <a:lnTo>
                        <a:pt x="496" y="474"/>
                      </a:lnTo>
                      <a:lnTo>
                        <a:pt x="517" y="484"/>
                      </a:lnTo>
                      <a:lnTo>
                        <a:pt x="538" y="477"/>
                      </a:lnTo>
                      <a:lnTo>
                        <a:pt x="556" y="477"/>
                      </a:lnTo>
                      <a:lnTo>
                        <a:pt x="578" y="496"/>
                      </a:lnTo>
                      <a:lnTo>
                        <a:pt x="590" y="509"/>
                      </a:lnTo>
                      <a:lnTo>
                        <a:pt x="589" y="517"/>
                      </a:lnTo>
                      <a:lnTo>
                        <a:pt x="550" y="558"/>
                      </a:lnTo>
                      <a:lnTo>
                        <a:pt x="525" y="572"/>
                      </a:lnTo>
                      <a:lnTo>
                        <a:pt x="470" y="594"/>
                      </a:lnTo>
                      <a:lnTo>
                        <a:pt x="454" y="598"/>
                      </a:lnTo>
                      <a:lnTo>
                        <a:pt x="443" y="594"/>
                      </a:lnTo>
                      <a:lnTo>
                        <a:pt x="441" y="585"/>
                      </a:lnTo>
                      <a:lnTo>
                        <a:pt x="439" y="572"/>
                      </a:lnTo>
                      <a:lnTo>
                        <a:pt x="435" y="561"/>
                      </a:lnTo>
                      <a:lnTo>
                        <a:pt x="427" y="551"/>
                      </a:lnTo>
                      <a:lnTo>
                        <a:pt x="420" y="542"/>
                      </a:lnTo>
                      <a:lnTo>
                        <a:pt x="412" y="531"/>
                      </a:lnTo>
                      <a:lnTo>
                        <a:pt x="405" y="524"/>
                      </a:lnTo>
                      <a:lnTo>
                        <a:pt x="402" y="514"/>
                      </a:lnTo>
                      <a:lnTo>
                        <a:pt x="394" y="504"/>
                      </a:lnTo>
                      <a:lnTo>
                        <a:pt x="381" y="484"/>
                      </a:lnTo>
                      <a:lnTo>
                        <a:pt x="374" y="474"/>
                      </a:lnTo>
                      <a:lnTo>
                        <a:pt x="367" y="464"/>
                      </a:lnTo>
                      <a:lnTo>
                        <a:pt x="352" y="445"/>
                      </a:lnTo>
                      <a:lnTo>
                        <a:pt x="344" y="436"/>
                      </a:lnTo>
                      <a:lnTo>
                        <a:pt x="338" y="429"/>
                      </a:lnTo>
                      <a:lnTo>
                        <a:pt x="330" y="416"/>
                      </a:lnTo>
                      <a:lnTo>
                        <a:pt x="353" y="402"/>
                      </a:lnTo>
                      <a:lnTo>
                        <a:pt x="363" y="375"/>
                      </a:lnTo>
                      <a:lnTo>
                        <a:pt x="342" y="368"/>
                      </a:lnTo>
                      <a:lnTo>
                        <a:pt x="312" y="370"/>
                      </a:lnTo>
                      <a:lnTo>
                        <a:pt x="304" y="369"/>
                      </a:lnTo>
                      <a:lnTo>
                        <a:pt x="301" y="369"/>
                      </a:lnTo>
                      <a:lnTo>
                        <a:pt x="297" y="369"/>
                      </a:lnTo>
                      <a:lnTo>
                        <a:pt x="294" y="369"/>
                      </a:lnTo>
                      <a:lnTo>
                        <a:pt x="292" y="362"/>
                      </a:lnTo>
                      <a:lnTo>
                        <a:pt x="291" y="358"/>
                      </a:lnTo>
                      <a:lnTo>
                        <a:pt x="291" y="350"/>
                      </a:lnTo>
                      <a:lnTo>
                        <a:pt x="284" y="346"/>
                      </a:lnTo>
                      <a:lnTo>
                        <a:pt x="284" y="340"/>
                      </a:lnTo>
                      <a:lnTo>
                        <a:pt x="280" y="339"/>
                      </a:lnTo>
                      <a:lnTo>
                        <a:pt x="277" y="334"/>
                      </a:lnTo>
                      <a:lnTo>
                        <a:pt x="276" y="330"/>
                      </a:lnTo>
                      <a:lnTo>
                        <a:pt x="274" y="326"/>
                      </a:lnTo>
                      <a:lnTo>
                        <a:pt x="272" y="323"/>
                      </a:lnTo>
                      <a:lnTo>
                        <a:pt x="266" y="323"/>
                      </a:lnTo>
                      <a:lnTo>
                        <a:pt x="259" y="323"/>
                      </a:lnTo>
                      <a:lnTo>
                        <a:pt x="258" y="323"/>
                      </a:lnTo>
                      <a:lnTo>
                        <a:pt x="256" y="328"/>
                      </a:lnTo>
                      <a:lnTo>
                        <a:pt x="256" y="334"/>
                      </a:lnTo>
                      <a:lnTo>
                        <a:pt x="256" y="340"/>
                      </a:lnTo>
                      <a:lnTo>
                        <a:pt x="256" y="347"/>
                      </a:lnTo>
                      <a:lnTo>
                        <a:pt x="256" y="352"/>
                      </a:lnTo>
                      <a:lnTo>
                        <a:pt x="252" y="354"/>
                      </a:lnTo>
                      <a:lnTo>
                        <a:pt x="248" y="358"/>
                      </a:lnTo>
                      <a:lnTo>
                        <a:pt x="243" y="352"/>
                      </a:lnTo>
                      <a:lnTo>
                        <a:pt x="237" y="343"/>
                      </a:lnTo>
                      <a:lnTo>
                        <a:pt x="237" y="333"/>
                      </a:lnTo>
                      <a:lnTo>
                        <a:pt x="232" y="319"/>
                      </a:lnTo>
                      <a:lnTo>
                        <a:pt x="227" y="310"/>
                      </a:lnTo>
                      <a:lnTo>
                        <a:pt x="220" y="305"/>
                      </a:lnTo>
                      <a:lnTo>
                        <a:pt x="212" y="300"/>
                      </a:lnTo>
                      <a:lnTo>
                        <a:pt x="208" y="292"/>
                      </a:lnTo>
                      <a:lnTo>
                        <a:pt x="204" y="286"/>
                      </a:lnTo>
                      <a:lnTo>
                        <a:pt x="198" y="285"/>
                      </a:lnTo>
                      <a:lnTo>
                        <a:pt x="196" y="283"/>
                      </a:lnTo>
                      <a:lnTo>
                        <a:pt x="189" y="283"/>
                      </a:lnTo>
                      <a:lnTo>
                        <a:pt x="184" y="287"/>
                      </a:lnTo>
                      <a:lnTo>
                        <a:pt x="180" y="292"/>
                      </a:lnTo>
                      <a:lnTo>
                        <a:pt x="190" y="298"/>
                      </a:lnTo>
                      <a:lnTo>
                        <a:pt x="197" y="305"/>
                      </a:lnTo>
                      <a:lnTo>
                        <a:pt x="205" y="314"/>
                      </a:lnTo>
                      <a:lnTo>
                        <a:pt x="209" y="319"/>
                      </a:lnTo>
                      <a:lnTo>
                        <a:pt x="218" y="323"/>
                      </a:lnTo>
                      <a:lnTo>
                        <a:pt x="223" y="330"/>
                      </a:lnTo>
                      <a:lnTo>
                        <a:pt x="218" y="337"/>
                      </a:lnTo>
                      <a:lnTo>
                        <a:pt x="214" y="334"/>
                      </a:lnTo>
                      <a:lnTo>
                        <a:pt x="214" y="330"/>
                      </a:lnTo>
                      <a:lnTo>
                        <a:pt x="212" y="340"/>
                      </a:lnTo>
                      <a:lnTo>
                        <a:pt x="211" y="348"/>
                      </a:lnTo>
                      <a:lnTo>
                        <a:pt x="204" y="351"/>
                      </a:lnTo>
                      <a:lnTo>
                        <a:pt x="207" y="340"/>
                      </a:lnTo>
                      <a:lnTo>
                        <a:pt x="205" y="334"/>
                      </a:lnTo>
                      <a:lnTo>
                        <a:pt x="200" y="330"/>
                      </a:lnTo>
                      <a:lnTo>
                        <a:pt x="196" y="328"/>
                      </a:lnTo>
                      <a:lnTo>
                        <a:pt x="191" y="325"/>
                      </a:lnTo>
                      <a:lnTo>
                        <a:pt x="184" y="322"/>
                      </a:lnTo>
                      <a:lnTo>
                        <a:pt x="180" y="316"/>
                      </a:lnTo>
                      <a:lnTo>
                        <a:pt x="176" y="312"/>
                      </a:lnTo>
                      <a:lnTo>
                        <a:pt x="171" y="308"/>
                      </a:lnTo>
                      <a:lnTo>
                        <a:pt x="166" y="303"/>
                      </a:lnTo>
                      <a:lnTo>
                        <a:pt x="166" y="297"/>
                      </a:lnTo>
                      <a:lnTo>
                        <a:pt x="162" y="296"/>
                      </a:lnTo>
                      <a:lnTo>
                        <a:pt x="157" y="290"/>
                      </a:lnTo>
                      <a:lnTo>
                        <a:pt x="150" y="290"/>
                      </a:lnTo>
                      <a:lnTo>
                        <a:pt x="140" y="292"/>
                      </a:lnTo>
                      <a:lnTo>
                        <a:pt x="133" y="290"/>
                      </a:lnTo>
                      <a:lnTo>
                        <a:pt x="117" y="292"/>
                      </a:lnTo>
                      <a:lnTo>
                        <a:pt x="107" y="293"/>
                      </a:lnTo>
                      <a:lnTo>
                        <a:pt x="103" y="296"/>
                      </a:lnTo>
                      <a:lnTo>
                        <a:pt x="103" y="303"/>
                      </a:lnTo>
                      <a:lnTo>
                        <a:pt x="103" y="310"/>
                      </a:lnTo>
                      <a:lnTo>
                        <a:pt x="96" y="316"/>
                      </a:lnTo>
                      <a:lnTo>
                        <a:pt x="92" y="321"/>
                      </a:lnTo>
                      <a:lnTo>
                        <a:pt x="89" y="323"/>
                      </a:lnTo>
                      <a:lnTo>
                        <a:pt x="85" y="328"/>
                      </a:lnTo>
                      <a:lnTo>
                        <a:pt x="83" y="333"/>
                      </a:lnTo>
                      <a:lnTo>
                        <a:pt x="88" y="336"/>
                      </a:lnTo>
                      <a:lnTo>
                        <a:pt x="88" y="343"/>
                      </a:lnTo>
                      <a:lnTo>
                        <a:pt x="85" y="346"/>
                      </a:lnTo>
                      <a:lnTo>
                        <a:pt x="83" y="351"/>
                      </a:lnTo>
                      <a:lnTo>
                        <a:pt x="79" y="358"/>
                      </a:lnTo>
                      <a:lnTo>
                        <a:pt x="74" y="355"/>
                      </a:lnTo>
                      <a:lnTo>
                        <a:pt x="71" y="357"/>
                      </a:lnTo>
                      <a:lnTo>
                        <a:pt x="68" y="359"/>
                      </a:lnTo>
                      <a:lnTo>
                        <a:pt x="61" y="361"/>
                      </a:lnTo>
                      <a:lnTo>
                        <a:pt x="54" y="368"/>
                      </a:lnTo>
                      <a:lnTo>
                        <a:pt x="47" y="369"/>
                      </a:lnTo>
                      <a:lnTo>
                        <a:pt x="41" y="369"/>
                      </a:lnTo>
                      <a:lnTo>
                        <a:pt x="35" y="369"/>
                      </a:lnTo>
                      <a:lnTo>
                        <a:pt x="21" y="370"/>
                      </a:lnTo>
                      <a:lnTo>
                        <a:pt x="14" y="370"/>
                      </a:lnTo>
                      <a:lnTo>
                        <a:pt x="10" y="362"/>
                      </a:lnTo>
                      <a:lnTo>
                        <a:pt x="9" y="354"/>
                      </a:lnTo>
                      <a:lnTo>
                        <a:pt x="6" y="346"/>
                      </a:lnTo>
                      <a:lnTo>
                        <a:pt x="6" y="336"/>
                      </a:lnTo>
                      <a:lnTo>
                        <a:pt x="6" y="326"/>
                      </a:lnTo>
                      <a:lnTo>
                        <a:pt x="0" y="31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</p:grpSp>
      </p:grpSp>
      <p:grpSp>
        <p:nvGrpSpPr>
          <p:cNvPr id="44207" name="Group 175"/>
          <p:cNvGrpSpPr>
            <a:grpSpLocks/>
          </p:cNvGrpSpPr>
          <p:nvPr/>
        </p:nvGrpSpPr>
        <p:grpSpPr bwMode="auto">
          <a:xfrm>
            <a:off x="685800" y="2590800"/>
            <a:ext cx="1951038" cy="1725613"/>
            <a:chOff x="432" y="1632"/>
            <a:chExt cx="1229" cy="1087"/>
          </a:xfrm>
        </p:grpSpPr>
        <p:grpSp>
          <p:nvGrpSpPr>
            <p:cNvPr id="44192" name="Group 160"/>
            <p:cNvGrpSpPr>
              <a:grpSpLocks/>
            </p:cNvGrpSpPr>
            <p:nvPr/>
          </p:nvGrpSpPr>
          <p:grpSpPr bwMode="auto">
            <a:xfrm>
              <a:off x="432" y="1632"/>
              <a:ext cx="1229" cy="1087"/>
              <a:chOff x="432" y="1632"/>
              <a:chExt cx="1229" cy="1087"/>
            </a:xfrm>
          </p:grpSpPr>
          <p:sp>
            <p:nvSpPr>
              <p:cNvPr id="44112" name="Freeform 80"/>
              <p:cNvSpPr>
                <a:spLocks noChangeAspect="1"/>
              </p:cNvSpPr>
              <p:nvPr/>
            </p:nvSpPr>
            <p:spPr bwMode="auto">
              <a:xfrm>
                <a:off x="432" y="1726"/>
                <a:ext cx="1160" cy="993"/>
              </a:xfrm>
              <a:custGeom>
                <a:avLst/>
                <a:gdLst/>
                <a:ahLst/>
                <a:cxnLst>
                  <a:cxn ang="0">
                    <a:pos x="55" y="114"/>
                  </a:cxn>
                  <a:cxn ang="0">
                    <a:pos x="44" y="79"/>
                  </a:cxn>
                  <a:cxn ang="0">
                    <a:pos x="99" y="51"/>
                  </a:cxn>
                  <a:cxn ang="0">
                    <a:pos x="124" y="30"/>
                  </a:cxn>
                  <a:cxn ang="0">
                    <a:pos x="169" y="25"/>
                  </a:cxn>
                  <a:cxn ang="0">
                    <a:pos x="302" y="26"/>
                  </a:cxn>
                  <a:cxn ang="0">
                    <a:pos x="371" y="36"/>
                  </a:cxn>
                  <a:cxn ang="0">
                    <a:pos x="344" y="36"/>
                  </a:cxn>
                  <a:cxn ang="0">
                    <a:pos x="326" y="1"/>
                  </a:cxn>
                  <a:cxn ang="0">
                    <a:pos x="362" y="0"/>
                  </a:cxn>
                  <a:cxn ang="0">
                    <a:pos x="387" y="17"/>
                  </a:cxn>
                  <a:cxn ang="0">
                    <a:pos x="428" y="42"/>
                  </a:cxn>
                  <a:cxn ang="0">
                    <a:pos x="419" y="12"/>
                  </a:cxn>
                  <a:cxn ang="0">
                    <a:pos x="494" y="40"/>
                  </a:cxn>
                  <a:cxn ang="0">
                    <a:pos x="494" y="50"/>
                  </a:cxn>
                  <a:cxn ang="0">
                    <a:pos x="473" y="76"/>
                  </a:cxn>
                  <a:cxn ang="0">
                    <a:pos x="455" y="122"/>
                  </a:cxn>
                  <a:cxn ang="0">
                    <a:pos x="523" y="145"/>
                  </a:cxn>
                  <a:cxn ang="0">
                    <a:pos x="524" y="187"/>
                  </a:cxn>
                  <a:cxn ang="0">
                    <a:pos x="534" y="155"/>
                  </a:cxn>
                  <a:cxn ang="0">
                    <a:pos x="534" y="98"/>
                  </a:cxn>
                  <a:cxn ang="0">
                    <a:pos x="584" y="115"/>
                  </a:cxn>
                  <a:cxn ang="0">
                    <a:pos x="614" y="98"/>
                  </a:cxn>
                  <a:cxn ang="0">
                    <a:pos x="668" y="140"/>
                  </a:cxn>
                  <a:cxn ang="0">
                    <a:pos x="704" y="173"/>
                  </a:cxn>
                  <a:cxn ang="0">
                    <a:pos x="674" y="188"/>
                  </a:cxn>
                  <a:cxn ang="0">
                    <a:pos x="624" y="201"/>
                  </a:cxn>
                  <a:cxn ang="0">
                    <a:pos x="659" y="209"/>
                  </a:cxn>
                  <a:cxn ang="0">
                    <a:pos x="674" y="241"/>
                  </a:cxn>
                  <a:cxn ang="0">
                    <a:pos x="662" y="244"/>
                  </a:cxn>
                  <a:cxn ang="0">
                    <a:pos x="642" y="256"/>
                  </a:cxn>
                  <a:cxn ang="0">
                    <a:pos x="608" y="285"/>
                  </a:cxn>
                  <a:cxn ang="0">
                    <a:pos x="605" y="328"/>
                  </a:cxn>
                  <a:cxn ang="0">
                    <a:pos x="572" y="389"/>
                  </a:cxn>
                  <a:cxn ang="0">
                    <a:pos x="580" y="444"/>
                  </a:cxn>
                  <a:cxn ang="0">
                    <a:pos x="559" y="407"/>
                  </a:cxn>
                  <a:cxn ang="0">
                    <a:pos x="527" y="392"/>
                  </a:cxn>
                  <a:cxn ang="0">
                    <a:pos x="498" y="403"/>
                  </a:cxn>
                  <a:cxn ang="0">
                    <a:pos x="450" y="407"/>
                  </a:cxn>
                  <a:cxn ang="0">
                    <a:pos x="425" y="448"/>
                  </a:cxn>
                  <a:cxn ang="0">
                    <a:pos x="479" y="502"/>
                  </a:cxn>
                  <a:cxn ang="0">
                    <a:pos x="488" y="473"/>
                  </a:cxn>
                  <a:cxn ang="0">
                    <a:pos x="520" y="494"/>
                  </a:cxn>
                  <a:cxn ang="0">
                    <a:pos x="537" y="526"/>
                  </a:cxn>
                  <a:cxn ang="0">
                    <a:pos x="552" y="553"/>
                  </a:cxn>
                  <a:cxn ang="0">
                    <a:pos x="584" y="593"/>
                  </a:cxn>
                  <a:cxn ang="0">
                    <a:pos x="632" y="593"/>
                  </a:cxn>
                  <a:cxn ang="0">
                    <a:pos x="603" y="599"/>
                  </a:cxn>
                  <a:cxn ang="0">
                    <a:pos x="547" y="592"/>
                  </a:cxn>
                  <a:cxn ang="0">
                    <a:pos x="506" y="555"/>
                  </a:cxn>
                  <a:cxn ang="0">
                    <a:pos x="476" y="539"/>
                  </a:cxn>
                  <a:cxn ang="0">
                    <a:pos x="429" y="523"/>
                  </a:cxn>
                  <a:cxn ang="0">
                    <a:pos x="346" y="463"/>
                  </a:cxn>
                  <a:cxn ang="0">
                    <a:pos x="279" y="378"/>
                  </a:cxn>
                  <a:cxn ang="0">
                    <a:pos x="302" y="455"/>
                  </a:cxn>
                  <a:cxn ang="0">
                    <a:pos x="257" y="401"/>
                  </a:cxn>
                  <a:cxn ang="0">
                    <a:pos x="218" y="298"/>
                  </a:cxn>
                  <a:cxn ang="0">
                    <a:pos x="223" y="220"/>
                  </a:cxn>
                  <a:cxn ang="0">
                    <a:pos x="209" y="162"/>
                  </a:cxn>
                  <a:cxn ang="0">
                    <a:pos x="196" y="127"/>
                  </a:cxn>
                  <a:cxn ang="0">
                    <a:pos x="170" y="107"/>
                  </a:cxn>
                  <a:cxn ang="0">
                    <a:pos x="112" y="114"/>
                  </a:cxn>
                  <a:cxn ang="0">
                    <a:pos x="68" y="134"/>
                  </a:cxn>
                </a:cxnLst>
                <a:rect l="0" t="0" r="r" b="b"/>
                <a:pathLst>
                  <a:path w="704" h="603">
                    <a:moveTo>
                      <a:pt x="0" y="155"/>
                    </a:moveTo>
                    <a:lnTo>
                      <a:pt x="33" y="134"/>
                    </a:lnTo>
                    <a:lnTo>
                      <a:pt x="52" y="126"/>
                    </a:lnTo>
                    <a:lnTo>
                      <a:pt x="55" y="114"/>
                    </a:lnTo>
                    <a:lnTo>
                      <a:pt x="40" y="105"/>
                    </a:lnTo>
                    <a:lnTo>
                      <a:pt x="38" y="90"/>
                    </a:lnTo>
                    <a:lnTo>
                      <a:pt x="45" y="87"/>
                    </a:lnTo>
                    <a:lnTo>
                      <a:pt x="44" y="79"/>
                    </a:lnTo>
                    <a:lnTo>
                      <a:pt x="69" y="76"/>
                    </a:lnTo>
                    <a:lnTo>
                      <a:pt x="77" y="66"/>
                    </a:lnTo>
                    <a:lnTo>
                      <a:pt x="79" y="54"/>
                    </a:lnTo>
                    <a:lnTo>
                      <a:pt x="99" y="51"/>
                    </a:lnTo>
                    <a:lnTo>
                      <a:pt x="102" y="42"/>
                    </a:lnTo>
                    <a:lnTo>
                      <a:pt x="80" y="36"/>
                    </a:lnTo>
                    <a:lnTo>
                      <a:pt x="91" y="30"/>
                    </a:lnTo>
                    <a:lnTo>
                      <a:pt x="124" y="30"/>
                    </a:lnTo>
                    <a:lnTo>
                      <a:pt x="134" y="21"/>
                    </a:lnTo>
                    <a:lnTo>
                      <a:pt x="149" y="19"/>
                    </a:lnTo>
                    <a:lnTo>
                      <a:pt x="158" y="12"/>
                    </a:lnTo>
                    <a:lnTo>
                      <a:pt x="169" y="25"/>
                    </a:lnTo>
                    <a:lnTo>
                      <a:pt x="209" y="24"/>
                    </a:lnTo>
                    <a:lnTo>
                      <a:pt x="230" y="36"/>
                    </a:lnTo>
                    <a:lnTo>
                      <a:pt x="293" y="32"/>
                    </a:lnTo>
                    <a:lnTo>
                      <a:pt x="302" y="26"/>
                    </a:lnTo>
                    <a:lnTo>
                      <a:pt x="326" y="36"/>
                    </a:lnTo>
                    <a:lnTo>
                      <a:pt x="351" y="47"/>
                    </a:lnTo>
                    <a:lnTo>
                      <a:pt x="364" y="43"/>
                    </a:lnTo>
                    <a:lnTo>
                      <a:pt x="371" y="36"/>
                    </a:lnTo>
                    <a:lnTo>
                      <a:pt x="392" y="42"/>
                    </a:lnTo>
                    <a:lnTo>
                      <a:pt x="378" y="32"/>
                    </a:lnTo>
                    <a:lnTo>
                      <a:pt x="365" y="33"/>
                    </a:lnTo>
                    <a:lnTo>
                      <a:pt x="344" y="36"/>
                    </a:lnTo>
                    <a:lnTo>
                      <a:pt x="336" y="25"/>
                    </a:lnTo>
                    <a:lnTo>
                      <a:pt x="325" y="19"/>
                    </a:lnTo>
                    <a:lnTo>
                      <a:pt x="325" y="10"/>
                    </a:lnTo>
                    <a:lnTo>
                      <a:pt x="326" y="1"/>
                    </a:lnTo>
                    <a:lnTo>
                      <a:pt x="338" y="0"/>
                    </a:lnTo>
                    <a:lnTo>
                      <a:pt x="349" y="8"/>
                    </a:lnTo>
                    <a:lnTo>
                      <a:pt x="351" y="3"/>
                    </a:lnTo>
                    <a:lnTo>
                      <a:pt x="362" y="0"/>
                    </a:lnTo>
                    <a:lnTo>
                      <a:pt x="374" y="6"/>
                    </a:lnTo>
                    <a:lnTo>
                      <a:pt x="380" y="1"/>
                    </a:lnTo>
                    <a:lnTo>
                      <a:pt x="386" y="8"/>
                    </a:lnTo>
                    <a:lnTo>
                      <a:pt x="387" y="17"/>
                    </a:lnTo>
                    <a:lnTo>
                      <a:pt x="405" y="24"/>
                    </a:lnTo>
                    <a:lnTo>
                      <a:pt x="397" y="30"/>
                    </a:lnTo>
                    <a:lnTo>
                      <a:pt x="397" y="39"/>
                    </a:lnTo>
                    <a:lnTo>
                      <a:pt x="428" y="42"/>
                    </a:lnTo>
                    <a:lnTo>
                      <a:pt x="436" y="30"/>
                    </a:lnTo>
                    <a:lnTo>
                      <a:pt x="430" y="24"/>
                    </a:lnTo>
                    <a:lnTo>
                      <a:pt x="416" y="25"/>
                    </a:lnTo>
                    <a:lnTo>
                      <a:pt x="419" y="12"/>
                    </a:lnTo>
                    <a:lnTo>
                      <a:pt x="446" y="19"/>
                    </a:lnTo>
                    <a:lnTo>
                      <a:pt x="452" y="29"/>
                    </a:lnTo>
                    <a:lnTo>
                      <a:pt x="475" y="29"/>
                    </a:lnTo>
                    <a:lnTo>
                      <a:pt x="494" y="40"/>
                    </a:lnTo>
                    <a:lnTo>
                      <a:pt x="505" y="36"/>
                    </a:lnTo>
                    <a:lnTo>
                      <a:pt x="516" y="47"/>
                    </a:lnTo>
                    <a:lnTo>
                      <a:pt x="505" y="58"/>
                    </a:lnTo>
                    <a:lnTo>
                      <a:pt x="494" y="50"/>
                    </a:lnTo>
                    <a:lnTo>
                      <a:pt x="488" y="53"/>
                    </a:lnTo>
                    <a:lnTo>
                      <a:pt x="479" y="60"/>
                    </a:lnTo>
                    <a:lnTo>
                      <a:pt x="465" y="68"/>
                    </a:lnTo>
                    <a:lnTo>
                      <a:pt x="473" y="76"/>
                    </a:lnTo>
                    <a:lnTo>
                      <a:pt x="459" y="78"/>
                    </a:lnTo>
                    <a:lnTo>
                      <a:pt x="450" y="91"/>
                    </a:lnTo>
                    <a:lnTo>
                      <a:pt x="437" y="107"/>
                    </a:lnTo>
                    <a:lnTo>
                      <a:pt x="455" y="122"/>
                    </a:lnTo>
                    <a:lnTo>
                      <a:pt x="466" y="138"/>
                    </a:lnTo>
                    <a:lnTo>
                      <a:pt x="491" y="141"/>
                    </a:lnTo>
                    <a:lnTo>
                      <a:pt x="513" y="138"/>
                    </a:lnTo>
                    <a:lnTo>
                      <a:pt x="523" y="145"/>
                    </a:lnTo>
                    <a:lnTo>
                      <a:pt x="516" y="151"/>
                    </a:lnTo>
                    <a:lnTo>
                      <a:pt x="512" y="159"/>
                    </a:lnTo>
                    <a:lnTo>
                      <a:pt x="522" y="173"/>
                    </a:lnTo>
                    <a:lnTo>
                      <a:pt x="524" y="187"/>
                    </a:lnTo>
                    <a:lnTo>
                      <a:pt x="537" y="191"/>
                    </a:lnTo>
                    <a:lnTo>
                      <a:pt x="554" y="180"/>
                    </a:lnTo>
                    <a:lnTo>
                      <a:pt x="549" y="166"/>
                    </a:lnTo>
                    <a:lnTo>
                      <a:pt x="534" y="155"/>
                    </a:lnTo>
                    <a:lnTo>
                      <a:pt x="551" y="141"/>
                    </a:lnTo>
                    <a:lnTo>
                      <a:pt x="537" y="116"/>
                    </a:lnTo>
                    <a:lnTo>
                      <a:pt x="524" y="107"/>
                    </a:lnTo>
                    <a:lnTo>
                      <a:pt x="534" y="98"/>
                    </a:lnTo>
                    <a:lnTo>
                      <a:pt x="531" y="87"/>
                    </a:lnTo>
                    <a:lnTo>
                      <a:pt x="540" y="78"/>
                    </a:lnTo>
                    <a:lnTo>
                      <a:pt x="554" y="87"/>
                    </a:lnTo>
                    <a:lnTo>
                      <a:pt x="584" y="115"/>
                    </a:lnTo>
                    <a:lnTo>
                      <a:pt x="602" y="118"/>
                    </a:lnTo>
                    <a:lnTo>
                      <a:pt x="606" y="112"/>
                    </a:lnTo>
                    <a:lnTo>
                      <a:pt x="602" y="96"/>
                    </a:lnTo>
                    <a:lnTo>
                      <a:pt x="614" y="98"/>
                    </a:lnTo>
                    <a:lnTo>
                      <a:pt x="631" y="116"/>
                    </a:lnTo>
                    <a:lnTo>
                      <a:pt x="634" y="125"/>
                    </a:lnTo>
                    <a:lnTo>
                      <a:pt x="646" y="130"/>
                    </a:lnTo>
                    <a:lnTo>
                      <a:pt x="668" y="140"/>
                    </a:lnTo>
                    <a:lnTo>
                      <a:pt x="678" y="152"/>
                    </a:lnTo>
                    <a:lnTo>
                      <a:pt x="695" y="162"/>
                    </a:lnTo>
                    <a:lnTo>
                      <a:pt x="703" y="166"/>
                    </a:lnTo>
                    <a:lnTo>
                      <a:pt x="704" y="173"/>
                    </a:lnTo>
                    <a:lnTo>
                      <a:pt x="692" y="179"/>
                    </a:lnTo>
                    <a:lnTo>
                      <a:pt x="685" y="173"/>
                    </a:lnTo>
                    <a:lnTo>
                      <a:pt x="677" y="173"/>
                    </a:lnTo>
                    <a:lnTo>
                      <a:pt x="674" y="188"/>
                    </a:lnTo>
                    <a:lnTo>
                      <a:pt x="664" y="191"/>
                    </a:lnTo>
                    <a:lnTo>
                      <a:pt x="653" y="184"/>
                    </a:lnTo>
                    <a:lnTo>
                      <a:pt x="628" y="184"/>
                    </a:lnTo>
                    <a:lnTo>
                      <a:pt x="624" y="201"/>
                    </a:lnTo>
                    <a:lnTo>
                      <a:pt x="631" y="210"/>
                    </a:lnTo>
                    <a:lnTo>
                      <a:pt x="642" y="204"/>
                    </a:lnTo>
                    <a:lnTo>
                      <a:pt x="650" y="201"/>
                    </a:lnTo>
                    <a:lnTo>
                      <a:pt x="659" y="209"/>
                    </a:lnTo>
                    <a:lnTo>
                      <a:pt x="646" y="219"/>
                    </a:lnTo>
                    <a:lnTo>
                      <a:pt x="659" y="230"/>
                    </a:lnTo>
                    <a:lnTo>
                      <a:pt x="677" y="234"/>
                    </a:lnTo>
                    <a:lnTo>
                      <a:pt x="674" y="241"/>
                    </a:lnTo>
                    <a:lnTo>
                      <a:pt x="670" y="242"/>
                    </a:lnTo>
                    <a:lnTo>
                      <a:pt x="653" y="278"/>
                    </a:lnTo>
                    <a:lnTo>
                      <a:pt x="653" y="255"/>
                    </a:lnTo>
                    <a:lnTo>
                      <a:pt x="662" y="244"/>
                    </a:lnTo>
                    <a:lnTo>
                      <a:pt x="653" y="237"/>
                    </a:lnTo>
                    <a:lnTo>
                      <a:pt x="644" y="244"/>
                    </a:lnTo>
                    <a:lnTo>
                      <a:pt x="649" y="251"/>
                    </a:lnTo>
                    <a:lnTo>
                      <a:pt x="642" y="256"/>
                    </a:lnTo>
                    <a:lnTo>
                      <a:pt x="632" y="262"/>
                    </a:lnTo>
                    <a:lnTo>
                      <a:pt x="634" y="275"/>
                    </a:lnTo>
                    <a:lnTo>
                      <a:pt x="624" y="282"/>
                    </a:lnTo>
                    <a:lnTo>
                      <a:pt x="608" y="285"/>
                    </a:lnTo>
                    <a:lnTo>
                      <a:pt x="614" y="293"/>
                    </a:lnTo>
                    <a:lnTo>
                      <a:pt x="608" y="303"/>
                    </a:lnTo>
                    <a:lnTo>
                      <a:pt x="614" y="311"/>
                    </a:lnTo>
                    <a:lnTo>
                      <a:pt x="605" y="328"/>
                    </a:lnTo>
                    <a:lnTo>
                      <a:pt x="602" y="342"/>
                    </a:lnTo>
                    <a:lnTo>
                      <a:pt x="588" y="352"/>
                    </a:lnTo>
                    <a:lnTo>
                      <a:pt x="572" y="375"/>
                    </a:lnTo>
                    <a:lnTo>
                      <a:pt x="572" y="389"/>
                    </a:lnTo>
                    <a:lnTo>
                      <a:pt x="576" y="404"/>
                    </a:lnTo>
                    <a:lnTo>
                      <a:pt x="584" y="422"/>
                    </a:lnTo>
                    <a:lnTo>
                      <a:pt x="587" y="437"/>
                    </a:lnTo>
                    <a:lnTo>
                      <a:pt x="580" y="444"/>
                    </a:lnTo>
                    <a:lnTo>
                      <a:pt x="572" y="440"/>
                    </a:lnTo>
                    <a:lnTo>
                      <a:pt x="572" y="432"/>
                    </a:lnTo>
                    <a:lnTo>
                      <a:pt x="567" y="411"/>
                    </a:lnTo>
                    <a:lnTo>
                      <a:pt x="559" y="407"/>
                    </a:lnTo>
                    <a:lnTo>
                      <a:pt x="556" y="397"/>
                    </a:lnTo>
                    <a:lnTo>
                      <a:pt x="548" y="397"/>
                    </a:lnTo>
                    <a:lnTo>
                      <a:pt x="537" y="389"/>
                    </a:lnTo>
                    <a:lnTo>
                      <a:pt x="527" y="392"/>
                    </a:lnTo>
                    <a:lnTo>
                      <a:pt x="516" y="386"/>
                    </a:lnTo>
                    <a:lnTo>
                      <a:pt x="505" y="392"/>
                    </a:lnTo>
                    <a:lnTo>
                      <a:pt x="484" y="388"/>
                    </a:lnTo>
                    <a:lnTo>
                      <a:pt x="498" y="403"/>
                    </a:lnTo>
                    <a:lnTo>
                      <a:pt x="479" y="401"/>
                    </a:lnTo>
                    <a:lnTo>
                      <a:pt x="466" y="389"/>
                    </a:lnTo>
                    <a:lnTo>
                      <a:pt x="444" y="389"/>
                    </a:lnTo>
                    <a:lnTo>
                      <a:pt x="450" y="407"/>
                    </a:lnTo>
                    <a:lnTo>
                      <a:pt x="432" y="403"/>
                    </a:lnTo>
                    <a:lnTo>
                      <a:pt x="425" y="422"/>
                    </a:lnTo>
                    <a:lnTo>
                      <a:pt x="430" y="429"/>
                    </a:lnTo>
                    <a:lnTo>
                      <a:pt x="425" y="448"/>
                    </a:lnTo>
                    <a:lnTo>
                      <a:pt x="432" y="473"/>
                    </a:lnTo>
                    <a:lnTo>
                      <a:pt x="440" y="488"/>
                    </a:lnTo>
                    <a:lnTo>
                      <a:pt x="450" y="503"/>
                    </a:lnTo>
                    <a:lnTo>
                      <a:pt x="479" y="502"/>
                    </a:lnTo>
                    <a:lnTo>
                      <a:pt x="491" y="501"/>
                    </a:lnTo>
                    <a:lnTo>
                      <a:pt x="494" y="488"/>
                    </a:lnTo>
                    <a:lnTo>
                      <a:pt x="487" y="480"/>
                    </a:lnTo>
                    <a:lnTo>
                      <a:pt x="488" y="473"/>
                    </a:lnTo>
                    <a:lnTo>
                      <a:pt x="506" y="474"/>
                    </a:lnTo>
                    <a:lnTo>
                      <a:pt x="526" y="472"/>
                    </a:lnTo>
                    <a:lnTo>
                      <a:pt x="526" y="480"/>
                    </a:lnTo>
                    <a:lnTo>
                      <a:pt x="520" y="494"/>
                    </a:lnTo>
                    <a:lnTo>
                      <a:pt x="512" y="505"/>
                    </a:lnTo>
                    <a:lnTo>
                      <a:pt x="509" y="520"/>
                    </a:lnTo>
                    <a:lnTo>
                      <a:pt x="522" y="527"/>
                    </a:lnTo>
                    <a:lnTo>
                      <a:pt x="537" y="526"/>
                    </a:lnTo>
                    <a:lnTo>
                      <a:pt x="548" y="528"/>
                    </a:lnTo>
                    <a:lnTo>
                      <a:pt x="556" y="528"/>
                    </a:lnTo>
                    <a:lnTo>
                      <a:pt x="559" y="537"/>
                    </a:lnTo>
                    <a:lnTo>
                      <a:pt x="552" y="553"/>
                    </a:lnTo>
                    <a:lnTo>
                      <a:pt x="558" y="560"/>
                    </a:lnTo>
                    <a:lnTo>
                      <a:pt x="559" y="578"/>
                    </a:lnTo>
                    <a:lnTo>
                      <a:pt x="572" y="591"/>
                    </a:lnTo>
                    <a:lnTo>
                      <a:pt x="584" y="593"/>
                    </a:lnTo>
                    <a:lnTo>
                      <a:pt x="595" y="591"/>
                    </a:lnTo>
                    <a:lnTo>
                      <a:pt x="599" y="592"/>
                    </a:lnTo>
                    <a:lnTo>
                      <a:pt x="617" y="592"/>
                    </a:lnTo>
                    <a:lnTo>
                      <a:pt x="632" y="593"/>
                    </a:lnTo>
                    <a:lnTo>
                      <a:pt x="638" y="585"/>
                    </a:lnTo>
                    <a:lnTo>
                      <a:pt x="624" y="599"/>
                    </a:lnTo>
                    <a:lnTo>
                      <a:pt x="614" y="598"/>
                    </a:lnTo>
                    <a:lnTo>
                      <a:pt x="603" y="599"/>
                    </a:lnTo>
                    <a:lnTo>
                      <a:pt x="584" y="603"/>
                    </a:lnTo>
                    <a:lnTo>
                      <a:pt x="569" y="596"/>
                    </a:lnTo>
                    <a:lnTo>
                      <a:pt x="554" y="591"/>
                    </a:lnTo>
                    <a:lnTo>
                      <a:pt x="547" y="592"/>
                    </a:lnTo>
                    <a:lnTo>
                      <a:pt x="548" y="584"/>
                    </a:lnTo>
                    <a:lnTo>
                      <a:pt x="547" y="571"/>
                    </a:lnTo>
                    <a:lnTo>
                      <a:pt x="533" y="560"/>
                    </a:lnTo>
                    <a:lnTo>
                      <a:pt x="506" y="555"/>
                    </a:lnTo>
                    <a:lnTo>
                      <a:pt x="502" y="549"/>
                    </a:lnTo>
                    <a:lnTo>
                      <a:pt x="494" y="551"/>
                    </a:lnTo>
                    <a:lnTo>
                      <a:pt x="486" y="545"/>
                    </a:lnTo>
                    <a:lnTo>
                      <a:pt x="476" y="539"/>
                    </a:lnTo>
                    <a:lnTo>
                      <a:pt x="462" y="526"/>
                    </a:lnTo>
                    <a:lnTo>
                      <a:pt x="447" y="520"/>
                    </a:lnTo>
                    <a:lnTo>
                      <a:pt x="439" y="528"/>
                    </a:lnTo>
                    <a:lnTo>
                      <a:pt x="429" y="523"/>
                    </a:lnTo>
                    <a:lnTo>
                      <a:pt x="416" y="523"/>
                    </a:lnTo>
                    <a:lnTo>
                      <a:pt x="393" y="517"/>
                    </a:lnTo>
                    <a:lnTo>
                      <a:pt x="349" y="490"/>
                    </a:lnTo>
                    <a:lnTo>
                      <a:pt x="346" y="463"/>
                    </a:lnTo>
                    <a:lnTo>
                      <a:pt x="342" y="454"/>
                    </a:lnTo>
                    <a:lnTo>
                      <a:pt x="335" y="444"/>
                    </a:lnTo>
                    <a:lnTo>
                      <a:pt x="325" y="430"/>
                    </a:lnTo>
                    <a:lnTo>
                      <a:pt x="279" y="378"/>
                    </a:lnTo>
                    <a:lnTo>
                      <a:pt x="279" y="397"/>
                    </a:lnTo>
                    <a:lnTo>
                      <a:pt x="308" y="433"/>
                    </a:lnTo>
                    <a:lnTo>
                      <a:pt x="320" y="461"/>
                    </a:lnTo>
                    <a:lnTo>
                      <a:pt x="302" y="455"/>
                    </a:lnTo>
                    <a:lnTo>
                      <a:pt x="297" y="437"/>
                    </a:lnTo>
                    <a:lnTo>
                      <a:pt x="275" y="427"/>
                    </a:lnTo>
                    <a:lnTo>
                      <a:pt x="289" y="422"/>
                    </a:lnTo>
                    <a:lnTo>
                      <a:pt x="257" y="401"/>
                    </a:lnTo>
                    <a:lnTo>
                      <a:pt x="270" y="389"/>
                    </a:lnTo>
                    <a:lnTo>
                      <a:pt x="260" y="368"/>
                    </a:lnTo>
                    <a:lnTo>
                      <a:pt x="223" y="323"/>
                    </a:lnTo>
                    <a:lnTo>
                      <a:pt x="218" y="298"/>
                    </a:lnTo>
                    <a:lnTo>
                      <a:pt x="220" y="275"/>
                    </a:lnTo>
                    <a:lnTo>
                      <a:pt x="230" y="256"/>
                    </a:lnTo>
                    <a:lnTo>
                      <a:pt x="230" y="234"/>
                    </a:lnTo>
                    <a:lnTo>
                      <a:pt x="223" y="220"/>
                    </a:lnTo>
                    <a:lnTo>
                      <a:pt x="243" y="216"/>
                    </a:lnTo>
                    <a:lnTo>
                      <a:pt x="218" y="191"/>
                    </a:lnTo>
                    <a:lnTo>
                      <a:pt x="220" y="179"/>
                    </a:lnTo>
                    <a:lnTo>
                      <a:pt x="209" y="162"/>
                    </a:lnTo>
                    <a:lnTo>
                      <a:pt x="213" y="152"/>
                    </a:lnTo>
                    <a:lnTo>
                      <a:pt x="205" y="147"/>
                    </a:lnTo>
                    <a:lnTo>
                      <a:pt x="205" y="137"/>
                    </a:lnTo>
                    <a:lnTo>
                      <a:pt x="196" y="127"/>
                    </a:lnTo>
                    <a:lnTo>
                      <a:pt x="205" y="120"/>
                    </a:lnTo>
                    <a:lnTo>
                      <a:pt x="195" y="116"/>
                    </a:lnTo>
                    <a:lnTo>
                      <a:pt x="182" y="123"/>
                    </a:lnTo>
                    <a:lnTo>
                      <a:pt x="170" y="107"/>
                    </a:lnTo>
                    <a:lnTo>
                      <a:pt x="153" y="102"/>
                    </a:lnTo>
                    <a:lnTo>
                      <a:pt x="133" y="102"/>
                    </a:lnTo>
                    <a:lnTo>
                      <a:pt x="119" y="116"/>
                    </a:lnTo>
                    <a:lnTo>
                      <a:pt x="112" y="114"/>
                    </a:lnTo>
                    <a:lnTo>
                      <a:pt x="123" y="94"/>
                    </a:lnTo>
                    <a:lnTo>
                      <a:pt x="112" y="98"/>
                    </a:lnTo>
                    <a:lnTo>
                      <a:pt x="91" y="116"/>
                    </a:lnTo>
                    <a:lnTo>
                      <a:pt x="68" y="134"/>
                    </a:lnTo>
                    <a:lnTo>
                      <a:pt x="48" y="140"/>
                    </a:lnTo>
                    <a:lnTo>
                      <a:pt x="12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113" name="Freeform 81"/>
              <p:cNvSpPr>
                <a:spLocks noChangeAspect="1"/>
              </p:cNvSpPr>
              <p:nvPr/>
            </p:nvSpPr>
            <p:spPr bwMode="auto">
              <a:xfrm>
                <a:off x="1262" y="1632"/>
                <a:ext cx="399" cy="260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5" y="20"/>
                  </a:cxn>
                  <a:cxn ang="0">
                    <a:pos x="5" y="11"/>
                  </a:cxn>
                  <a:cxn ang="0">
                    <a:pos x="12" y="0"/>
                  </a:cxn>
                  <a:cxn ang="0">
                    <a:pos x="56" y="6"/>
                  </a:cxn>
                  <a:cxn ang="0">
                    <a:pos x="131" y="20"/>
                  </a:cxn>
                  <a:cxn ang="0">
                    <a:pos x="162" y="32"/>
                  </a:cxn>
                  <a:cxn ang="0">
                    <a:pos x="200" y="43"/>
                  </a:cxn>
                  <a:cxn ang="0">
                    <a:pos x="221" y="63"/>
                  </a:cxn>
                  <a:cxn ang="0">
                    <a:pos x="242" y="75"/>
                  </a:cxn>
                  <a:cxn ang="0">
                    <a:pos x="233" y="82"/>
                  </a:cxn>
                  <a:cxn ang="0">
                    <a:pos x="233" y="92"/>
                  </a:cxn>
                  <a:cxn ang="0">
                    <a:pos x="225" y="93"/>
                  </a:cxn>
                  <a:cxn ang="0">
                    <a:pos x="219" y="103"/>
                  </a:cxn>
                  <a:cxn ang="0">
                    <a:pos x="225" y="111"/>
                  </a:cxn>
                  <a:cxn ang="0">
                    <a:pos x="225" y="117"/>
                  </a:cxn>
                  <a:cxn ang="0">
                    <a:pos x="217" y="128"/>
                  </a:cxn>
                  <a:cxn ang="0">
                    <a:pos x="218" y="135"/>
                  </a:cxn>
                  <a:cxn ang="0">
                    <a:pos x="232" y="146"/>
                  </a:cxn>
                  <a:cxn ang="0">
                    <a:pos x="232" y="153"/>
                  </a:cxn>
                  <a:cxn ang="0">
                    <a:pos x="229" y="157"/>
                  </a:cxn>
                  <a:cxn ang="0">
                    <a:pos x="214" y="158"/>
                  </a:cxn>
                  <a:cxn ang="0">
                    <a:pos x="206" y="154"/>
                  </a:cxn>
                  <a:cxn ang="0">
                    <a:pos x="195" y="144"/>
                  </a:cxn>
                  <a:cxn ang="0">
                    <a:pos x="191" y="144"/>
                  </a:cxn>
                  <a:cxn ang="0">
                    <a:pos x="185" y="137"/>
                  </a:cxn>
                  <a:cxn ang="0">
                    <a:pos x="178" y="126"/>
                  </a:cxn>
                  <a:cxn ang="0">
                    <a:pos x="173" y="121"/>
                  </a:cxn>
                  <a:cxn ang="0">
                    <a:pos x="159" y="115"/>
                  </a:cxn>
                  <a:cxn ang="0">
                    <a:pos x="146" y="110"/>
                  </a:cxn>
                  <a:cxn ang="0">
                    <a:pos x="128" y="99"/>
                  </a:cxn>
                  <a:cxn ang="0">
                    <a:pos x="122" y="89"/>
                  </a:cxn>
                  <a:cxn ang="0">
                    <a:pos x="123" y="83"/>
                  </a:cxn>
                  <a:cxn ang="0">
                    <a:pos x="130" y="78"/>
                  </a:cxn>
                  <a:cxn ang="0">
                    <a:pos x="124" y="69"/>
                  </a:cxn>
                  <a:cxn ang="0">
                    <a:pos x="117" y="75"/>
                  </a:cxn>
                  <a:cxn ang="0">
                    <a:pos x="106" y="63"/>
                  </a:cxn>
                  <a:cxn ang="0">
                    <a:pos x="104" y="69"/>
                  </a:cxn>
                  <a:cxn ang="0">
                    <a:pos x="95" y="69"/>
                  </a:cxn>
                  <a:cxn ang="0">
                    <a:pos x="92" y="65"/>
                  </a:cxn>
                  <a:cxn ang="0">
                    <a:pos x="92" y="58"/>
                  </a:cxn>
                  <a:cxn ang="0">
                    <a:pos x="88" y="53"/>
                  </a:cxn>
                  <a:cxn ang="0">
                    <a:pos x="81" y="54"/>
                  </a:cxn>
                  <a:cxn ang="0">
                    <a:pos x="73" y="42"/>
                  </a:cxn>
                  <a:cxn ang="0">
                    <a:pos x="68" y="40"/>
                  </a:cxn>
                  <a:cxn ang="0">
                    <a:pos x="55" y="35"/>
                  </a:cxn>
                  <a:cxn ang="0">
                    <a:pos x="36" y="38"/>
                  </a:cxn>
                  <a:cxn ang="0">
                    <a:pos x="16" y="35"/>
                  </a:cxn>
                  <a:cxn ang="0">
                    <a:pos x="0" y="31"/>
                  </a:cxn>
                </a:cxnLst>
                <a:rect l="0" t="0" r="r" b="b"/>
                <a:pathLst>
                  <a:path w="242" h="158">
                    <a:moveTo>
                      <a:pt x="0" y="31"/>
                    </a:moveTo>
                    <a:lnTo>
                      <a:pt x="5" y="20"/>
                    </a:lnTo>
                    <a:lnTo>
                      <a:pt x="5" y="11"/>
                    </a:lnTo>
                    <a:lnTo>
                      <a:pt x="12" y="0"/>
                    </a:lnTo>
                    <a:lnTo>
                      <a:pt x="56" y="6"/>
                    </a:lnTo>
                    <a:lnTo>
                      <a:pt x="131" y="20"/>
                    </a:lnTo>
                    <a:lnTo>
                      <a:pt x="162" y="32"/>
                    </a:lnTo>
                    <a:lnTo>
                      <a:pt x="200" y="43"/>
                    </a:lnTo>
                    <a:lnTo>
                      <a:pt x="221" y="63"/>
                    </a:lnTo>
                    <a:lnTo>
                      <a:pt x="242" y="75"/>
                    </a:lnTo>
                    <a:lnTo>
                      <a:pt x="233" y="82"/>
                    </a:lnTo>
                    <a:lnTo>
                      <a:pt x="233" y="92"/>
                    </a:lnTo>
                    <a:lnTo>
                      <a:pt x="225" y="93"/>
                    </a:lnTo>
                    <a:lnTo>
                      <a:pt x="219" y="103"/>
                    </a:lnTo>
                    <a:lnTo>
                      <a:pt x="225" y="111"/>
                    </a:lnTo>
                    <a:lnTo>
                      <a:pt x="225" y="117"/>
                    </a:lnTo>
                    <a:lnTo>
                      <a:pt x="217" y="128"/>
                    </a:lnTo>
                    <a:lnTo>
                      <a:pt x="218" y="135"/>
                    </a:lnTo>
                    <a:lnTo>
                      <a:pt x="232" y="146"/>
                    </a:lnTo>
                    <a:lnTo>
                      <a:pt x="232" y="153"/>
                    </a:lnTo>
                    <a:lnTo>
                      <a:pt x="229" y="157"/>
                    </a:lnTo>
                    <a:lnTo>
                      <a:pt x="214" y="158"/>
                    </a:lnTo>
                    <a:lnTo>
                      <a:pt x="206" y="154"/>
                    </a:lnTo>
                    <a:lnTo>
                      <a:pt x="195" y="144"/>
                    </a:lnTo>
                    <a:lnTo>
                      <a:pt x="191" y="144"/>
                    </a:lnTo>
                    <a:lnTo>
                      <a:pt x="185" y="137"/>
                    </a:lnTo>
                    <a:lnTo>
                      <a:pt x="178" y="126"/>
                    </a:lnTo>
                    <a:lnTo>
                      <a:pt x="173" y="121"/>
                    </a:lnTo>
                    <a:lnTo>
                      <a:pt x="159" y="115"/>
                    </a:lnTo>
                    <a:lnTo>
                      <a:pt x="146" y="110"/>
                    </a:lnTo>
                    <a:lnTo>
                      <a:pt x="128" y="99"/>
                    </a:lnTo>
                    <a:lnTo>
                      <a:pt x="122" y="89"/>
                    </a:lnTo>
                    <a:lnTo>
                      <a:pt x="123" y="83"/>
                    </a:lnTo>
                    <a:lnTo>
                      <a:pt x="130" y="78"/>
                    </a:lnTo>
                    <a:lnTo>
                      <a:pt x="124" y="69"/>
                    </a:lnTo>
                    <a:lnTo>
                      <a:pt x="117" y="75"/>
                    </a:lnTo>
                    <a:lnTo>
                      <a:pt x="106" y="63"/>
                    </a:lnTo>
                    <a:lnTo>
                      <a:pt x="104" y="69"/>
                    </a:lnTo>
                    <a:lnTo>
                      <a:pt x="95" y="69"/>
                    </a:lnTo>
                    <a:lnTo>
                      <a:pt x="92" y="65"/>
                    </a:lnTo>
                    <a:lnTo>
                      <a:pt x="92" y="58"/>
                    </a:lnTo>
                    <a:lnTo>
                      <a:pt x="88" y="53"/>
                    </a:lnTo>
                    <a:lnTo>
                      <a:pt x="81" y="54"/>
                    </a:lnTo>
                    <a:lnTo>
                      <a:pt x="73" y="42"/>
                    </a:lnTo>
                    <a:lnTo>
                      <a:pt x="68" y="40"/>
                    </a:lnTo>
                    <a:lnTo>
                      <a:pt x="55" y="35"/>
                    </a:lnTo>
                    <a:lnTo>
                      <a:pt x="36" y="38"/>
                    </a:lnTo>
                    <a:lnTo>
                      <a:pt x="16" y="35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  <p:sp>
          <p:nvSpPr>
            <p:cNvPr id="44114" name="Freeform 82"/>
            <p:cNvSpPr>
              <a:spLocks noChangeAspect="1"/>
            </p:cNvSpPr>
            <p:nvPr/>
          </p:nvSpPr>
          <p:spPr bwMode="auto">
            <a:xfrm>
              <a:off x="1182" y="1724"/>
              <a:ext cx="253" cy="13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0" y="13"/>
                </a:cxn>
                <a:cxn ang="0">
                  <a:pos x="10" y="22"/>
                </a:cxn>
                <a:cxn ang="0">
                  <a:pos x="15" y="20"/>
                </a:cxn>
                <a:cxn ang="0">
                  <a:pos x="20" y="23"/>
                </a:cxn>
                <a:cxn ang="0">
                  <a:pos x="27" y="25"/>
                </a:cxn>
                <a:cxn ang="0">
                  <a:pos x="29" y="19"/>
                </a:cxn>
                <a:cxn ang="0">
                  <a:pos x="46" y="20"/>
                </a:cxn>
                <a:cxn ang="0">
                  <a:pos x="47" y="25"/>
                </a:cxn>
                <a:cxn ang="0">
                  <a:pos x="54" y="27"/>
                </a:cxn>
                <a:cxn ang="0">
                  <a:pos x="67" y="26"/>
                </a:cxn>
                <a:cxn ang="0">
                  <a:pos x="71" y="30"/>
                </a:cxn>
                <a:cxn ang="0">
                  <a:pos x="76" y="31"/>
                </a:cxn>
                <a:cxn ang="0">
                  <a:pos x="82" y="40"/>
                </a:cxn>
                <a:cxn ang="0">
                  <a:pos x="82" y="48"/>
                </a:cxn>
                <a:cxn ang="0">
                  <a:pos x="78" y="49"/>
                </a:cxn>
                <a:cxn ang="0">
                  <a:pos x="79" y="54"/>
                </a:cxn>
                <a:cxn ang="0">
                  <a:pos x="74" y="59"/>
                </a:cxn>
                <a:cxn ang="0">
                  <a:pos x="74" y="67"/>
                </a:cxn>
                <a:cxn ang="0">
                  <a:pos x="83" y="67"/>
                </a:cxn>
                <a:cxn ang="0">
                  <a:pos x="89" y="65"/>
                </a:cxn>
                <a:cxn ang="0">
                  <a:pos x="92" y="61"/>
                </a:cxn>
                <a:cxn ang="0">
                  <a:pos x="94" y="65"/>
                </a:cxn>
                <a:cxn ang="0">
                  <a:pos x="100" y="62"/>
                </a:cxn>
                <a:cxn ang="0">
                  <a:pos x="112" y="67"/>
                </a:cxn>
                <a:cxn ang="0">
                  <a:pos x="119" y="74"/>
                </a:cxn>
                <a:cxn ang="0">
                  <a:pos x="122" y="74"/>
                </a:cxn>
                <a:cxn ang="0">
                  <a:pos x="122" y="79"/>
                </a:cxn>
                <a:cxn ang="0">
                  <a:pos x="130" y="81"/>
                </a:cxn>
                <a:cxn ang="0">
                  <a:pos x="140" y="81"/>
                </a:cxn>
                <a:cxn ang="0">
                  <a:pos x="133" y="77"/>
                </a:cxn>
                <a:cxn ang="0">
                  <a:pos x="136" y="73"/>
                </a:cxn>
                <a:cxn ang="0">
                  <a:pos x="143" y="77"/>
                </a:cxn>
                <a:cxn ang="0">
                  <a:pos x="150" y="77"/>
                </a:cxn>
                <a:cxn ang="0">
                  <a:pos x="151" y="72"/>
                </a:cxn>
                <a:cxn ang="0">
                  <a:pos x="144" y="67"/>
                </a:cxn>
                <a:cxn ang="0">
                  <a:pos x="139" y="67"/>
                </a:cxn>
                <a:cxn ang="0">
                  <a:pos x="130" y="59"/>
                </a:cxn>
                <a:cxn ang="0">
                  <a:pos x="139" y="59"/>
                </a:cxn>
                <a:cxn ang="0">
                  <a:pos x="144" y="65"/>
                </a:cxn>
                <a:cxn ang="0">
                  <a:pos x="154" y="65"/>
                </a:cxn>
                <a:cxn ang="0">
                  <a:pos x="151" y="58"/>
                </a:cxn>
                <a:cxn ang="0">
                  <a:pos x="143" y="51"/>
                </a:cxn>
                <a:cxn ang="0">
                  <a:pos x="136" y="49"/>
                </a:cxn>
                <a:cxn ang="0">
                  <a:pos x="126" y="43"/>
                </a:cxn>
                <a:cxn ang="0">
                  <a:pos x="115" y="41"/>
                </a:cxn>
                <a:cxn ang="0">
                  <a:pos x="104" y="37"/>
                </a:cxn>
                <a:cxn ang="0">
                  <a:pos x="97" y="27"/>
                </a:cxn>
                <a:cxn ang="0">
                  <a:pos x="92" y="13"/>
                </a:cxn>
                <a:cxn ang="0">
                  <a:pos x="83" y="13"/>
                </a:cxn>
                <a:cxn ang="0">
                  <a:pos x="82" y="11"/>
                </a:cxn>
                <a:cxn ang="0">
                  <a:pos x="76" y="12"/>
                </a:cxn>
                <a:cxn ang="0">
                  <a:pos x="69" y="7"/>
                </a:cxn>
                <a:cxn ang="0">
                  <a:pos x="57" y="4"/>
                </a:cxn>
                <a:cxn ang="0">
                  <a:pos x="51" y="7"/>
                </a:cxn>
                <a:cxn ang="0">
                  <a:pos x="39" y="4"/>
                </a:cxn>
                <a:cxn ang="0">
                  <a:pos x="31" y="4"/>
                </a:cxn>
                <a:cxn ang="0">
                  <a:pos x="29" y="1"/>
                </a:cxn>
                <a:cxn ang="0">
                  <a:pos x="24" y="0"/>
                </a:cxn>
                <a:cxn ang="0">
                  <a:pos x="20" y="1"/>
                </a:cxn>
                <a:cxn ang="0">
                  <a:pos x="4" y="0"/>
                </a:cxn>
              </a:cxnLst>
              <a:rect l="0" t="0" r="r" b="b"/>
              <a:pathLst>
                <a:path w="154" h="81">
                  <a:moveTo>
                    <a:pt x="4" y="0"/>
                  </a:moveTo>
                  <a:lnTo>
                    <a:pt x="0" y="5"/>
                  </a:lnTo>
                  <a:lnTo>
                    <a:pt x="0" y="13"/>
                  </a:lnTo>
                  <a:lnTo>
                    <a:pt x="10" y="22"/>
                  </a:lnTo>
                  <a:lnTo>
                    <a:pt x="15" y="20"/>
                  </a:lnTo>
                  <a:lnTo>
                    <a:pt x="20" y="23"/>
                  </a:lnTo>
                  <a:lnTo>
                    <a:pt x="27" y="25"/>
                  </a:lnTo>
                  <a:lnTo>
                    <a:pt x="29" y="19"/>
                  </a:lnTo>
                  <a:lnTo>
                    <a:pt x="46" y="20"/>
                  </a:lnTo>
                  <a:lnTo>
                    <a:pt x="47" y="25"/>
                  </a:lnTo>
                  <a:lnTo>
                    <a:pt x="54" y="27"/>
                  </a:lnTo>
                  <a:lnTo>
                    <a:pt x="67" y="26"/>
                  </a:lnTo>
                  <a:lnTo>
                    <a:pt x="71" y="30"/>
                  </a:lnTo>
                  <a:lnTo>
                    <a:pt x="76" y="31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78" y="49"/>
                  </a:lnTo>
                  <a:lnTo>
                    <a:pt x="79" y="54"/>
                  </a:lnTo>
                  <a:lnTo>
                    <a:pt x="74" y="59"/>
                  </a:lnTo>
                  <a:lnTo>
                    <a:pt x="74" y="67"/>
                  </a:lnTo>
                  <a:lnTo>
                    <a:pt x="83" y="67"/>
                  </a:lnTo>
                  <a:lnTo>
                    <a:pt x="89" y="65"/>
                  </a:lnTo>
                  <a:lnTo>
                    <a:pt x="92" y="61"/>
                  </a:lnTo>
                  <a:lnTo>
                    <a:pt x="94" y="65"/>
                  </a:lnTo>
                  <a:lnTo>
                    <a:pt x="100" y="62"/>
                  </a:lnTo>
                  <a:lnTo>
                    <a:pt x="112" y="67"/>
                  </a:lnTo>
                  <a:lnTo>
                    <a:pt x="119" y="74"/>
                  </a:lnTo>
                  <a:lnTo>
                    <a:pt x="122" y="74"/>
                  </a:lnTo>
                  <a:lnTo>
                    <a:pt x="122" y="79"/>
                  </a:lnTo>
                  <a:lnTo>
                    <a:pt x="130" y="81"/>
                  </a:lnTo>
                  <a:lnTo>
                    <a:pt x="140" y="81"/>
                  </a:lnTo>
                  <a:lnTo>
                    <a:pt x="133" y="77"/>
                  </a:lnTo>
                  <a:lnTo>
                    <a:pt x="136" y="73"/>
                  </a:lnTo>
                  <a:lnTo>
                    <a:pt x="143" y="77"/>
                  </a:lnTo>
                  <a:lnTo>
                    <a:pt x="150" y="77"/>
                  </a:lnTo>
                  <a:lnTo>
                    <a:pt x="151" y="72"/>
                  </a:lnTo>
                  <a:lnTo>
                    <a:pt x="144" y="67"/>
                  </a:lnTo>
                  <a:lnTo>
                    <a:pt x="139" y="67"/>
                  </a:lnTo>
                  <a:lnTo>
                    <a:pt x="130" y="59"/>
                  </a:lnTo>
                  <a:lnTo>
                    <a:pt x="139" y="59"/>
                  </a:lnTo>
                  <a:lnTo>
                    <a:pt x="144" y="65"/>
                  </a:lnTo>
                  <a:lnTo>
                    <a:pt x="154" y="65"/>
                  </a:lnTo>
                  <a:lnTo>
                    <a:pt x="151" y="58"/>
                  </a:lnTo>
                  <a:lnTo>
                    <a:pt x="143" y="51"/>
                  </a:lnTo>
                  <a:lnTo>
                    <a:pt x="136" y="49"/>
                  </a:lnTo>
                  <a:lnTo>
                    <a:pt x="126" y="43"/>
                  </a:lnTo>
                  <a:lnTo>
                    <a:pt x="115" y="41"/>
                  </a:lnTo>
                  <a:lnTo>
                    <a:pt x="104" y="37"/>
                  </a:lnTo>
                  <a:lnTo>
                    <a:pt x="97" y="27"/>
                  </a:lnTo>
                  <a:lnTo>
                    <a:pt x="92" y="13"/>
                  </a:lnTo>
                  <a:lnTo>
                    <a:pt x="83" y="13"/>
                  </a:lnTo>
                  <a:lnTo>
                    <a:pt x="82" y="11"/>
                  </a:lnTo>
                  <a:lnTo>
                    <a:pt x="76" y="12"/>
                  </a:lnTo>
                  <a:lnTo>
                    <a:pt x="69" y="7"/>
                  </a:lnTo>
                  <a:lnTo>
                    <a:pt x="57" y="4"/>
                  </a:lnTo>
                  <a:lnTo>
                    <a:pt x="51" y="7"/>
                  </a:lnTo>
                  <a:lnTo>
                    <a:pt x="39" y="4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2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grpSp>
        <p:nvGrpSpPr>
          <p:cNvPr id="44208" name="Group 176"/>
          <p:cNvGrpSpPr>
            <a:grpSpLocks/>
          </p:cNvGrpSpPr>
          <p:nvPr/>
        </p:nvGrpSpPr>
        <p:grpSpPr bwMode="auto">
          <a:xfrm>
            <a:off x="2100263" y="3929063"/>
            <a:ext cx="439737" cy="149225"/>
            <a:chOff x="1323" y="2475"/>
            <a:chExt cx="277" cy="94"/>
          </a:xfrm>
        </p:grpSpPr>
        <p:sp>
          <p:nvSpPr>
            <p:cNvPr id="44115" name="Freeform 83"/>
            <p:cNvSpPr>
              <a:spLocks noChangeAspect="1"/>
            </p:cNvSpPr>
            <p:nvPr/>
          </p:nvSpPr>
          <p:spPr bwMode="auto">
            <a:xfrm>
              <a:off x="1323" y="2475"/>
              <a:ext cx="183" cy="5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6"/>
                </a:cxn>
                <a:cxn ang="0">
                  <a:pos x="15" y="6"/>
                </a:cxn>
                <a:cxn ang="0">
                  <a:pos x="22" y="1"/>
                </a:cxn>
                <a:cxn ang="0">
                  <a:pos x="31" y="1"/>
                </a:cxn>
                <a:cxn ang="0">
                  <a:pos x="33" y="0"/>
                </a:cxn>
                <a:cxn ang="0">
                  <a:pos x="36" y="0"/>
                </a:cxn>
                <a:cxn ang="0">
                  <a:pos x="47" y="6"/>
                </a:cxn>
                <a:cxn ang="0">
                  <a:pos x="51" y="10"/>
                </a:cxn>
                <a:cxn ang="0">
                  <a:pos x="54" y="7"/>
                </a:cxn>
                <a:cxn ang="0">
                  <a:pos x="61" y="13"/>
                </a:cxn>
                <a:cxn ang="0">
                  <a:pos x="67" y="13"/>
                </a:cxn>
                <a:cxn ang="0">
                  <a:pos x="73" y="17"/>
                </a:cxn>
                <a:cxn ang="0">
                  <a:pos x="79" y="18"/>
                </a:cxn>
                <a:cxn ang="0">
                  <a:pos x="79" y="24"/>
                </a:cxn>
                <a:cxn ang="0">
                  <a:pos x="93" y="24"/>
                </a:cxn>
                <a:cxn ang="0">
                  <a:pos x="97" y="28"/>
                </a:cxn>
                <a:cxn ang="0">
                  <a:pos x="105" y="28"/>
                </a:cxn>
                <a:cxn ang="0">
                  <a:pos x="111" y="35"/>
                </a:cxn>
                <a:cxn ang="0">
                  <a:pos x="108" y="35"/>
                </a:cxn>
                <a:cxn ang="0">
                  <a:pos x="105" y="33"/>
                </a:cxn>
                <a:cxn ang="0">
                  <a:pos x="104" y="32"/>
                </a:cxn>
                <a:cxn ang="0">
                  <a:pos x="97" y="33"/>
                </a:cxn>
                <a:cxn ang="0">
                  <a:pos x="93" y="35"/>
                </a:cxn>
                <a:cxn ang="0">
                  <a:pos x="89" y="35"/>
                </a:cxn>
                <a:cxn ang="0">
                  <a:pos x="78" y="35"/>
                </a:cxn>
                <a:cxn ang="0">
                  <a:pos x="73" y="35"/>
                </a:cxn>
                <a:cxn ang="0">
                  <a:pos x="73" y="32"/>
                </a:cxn>
                <a:cxn ang="0">
                  <a:pos x="61" y="24"/>
                </a:cxn>
                <a:cxn ang="0">
                  <a:pos x="61" y="18"/>
                </a:cxn>
                <a:cxn ang="0">
                  <a:pos x="51" y="18"/>
                </a:cxn>
                <a:cxn ang="0">
                  <a:pos x="46" y="17"/>
                </a:cxn>
                <a:cxn ang="0">
                  <a:pos x="43" y="18"/>
                </a:cxn>
                <a:cxn ang="0">
                  <a:pos x="40" y="15"/>
                </a:cxn>
                <a:cxn ang="0">
                  <a:pos x="36" y="15"/>
                </a:cxn>
                <a:cxn ang="0">
                  <a:pos x="36" y="8"/>
                </a:cxn>
                <a:cxn ang="0">
                  <a:pos x="33" y="6"/>
                </a:cxn>
                <a:cxn ang="0">
                  <a:pos x="24" y="7"/>
                </a:cxn>
                <a:cxn ang="0">
                  <a:pos x="17" y="15"/>
                </a:cxn>
                <a:cxn ang="0">
                  <a:pos x="10" y="17"/>
                </a:cxn>
                <a:cxn ang="0">
                  <a:pos x="0" y="18"/>
                </a:cxn>
              </a:cxnLst>
              <a:rect l="0" t="0" r="r" b="b"/>
              <a:pathLst>
                <a:path w="111" h="35">
                  <a:moveTo>
                    <a:pt x="0" y="18"/>
                  </a:moveTo>
                  <a:lnTo>
                    <a:pt x="11" y="6"/>
                  </a:lnTo>
                  <a:lnTo>
                    <a:pt x="15" y="6"/>
                  </a:lnTo>
                  <a:lnTo>
                    <a:pt x="22" y="1"/>
                  </a:lnTo>
                  <a:lnTo>
                    <a:pt x="31" y="1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7" y="6"/>
                  </a:lnTo>
                  <a:lnTo>
                    <a:pt x="51" y="10"/>
                  </a:lnTo>
                  <a:lnTo>
                    <a:pt x="54" y="7"/>
                  </a:lnTo>
                  <a:lnTo>
                    <a:pt x="61" y="13"/>
                  </a:lnTo>
                  <a:lnTo>
                    <a:pt x="67" y="13"/>
                  </a:lnTo>
                  <a:lnTo>
                    <a:pt x="73" y="17"/>
                  </a:lnTo>
                  <a:lnTo>
                    <a:pt x="79" y="18"/>
                  </a:lnTo>
                  <a:lnTo>
                    <a:pt x="79" y="24"/>
                  </a:lnTo>
                  <a:lnTo>
                    <a:pt x="93" y="24"/>
                  </a:lnTo>
                  <a:lnTo>
                    <a:pt x="97" y="28"/>
                  </a:lnTo>
                  <a:lnTo>
                    <a:pt x="105" y="28"/>
                  </a:lnTo>
                  <a:lnTo>
                    <a:pt x="111" y="35"/>
                  </a:lnTo>
                  <a:lnTo>
                    <a:pt x="108" y="35"/>
                  </a:lnTo>
                  <a:lnTo>
                    <a:pt x="105" y="33"/>
                  </a:lnTo>
                  <a:lnTo>
                    <a:pt x="104" y="32"/>
                  </a:lnTo>
                  <a:lnTo>
                    <a:pt x="97" y="33"/>
                  </a:lnTo>
                  <a:lnTo>
                    <a:pt x="93" y="35"/>
                  </a:lnTo>
                  <a:lnTo>
                    <a:pt x="89" y="35"/>
                  </a:lnTo>
                  <a:lnTo>
                    <a:pt x="78" y="35"/>
                  </a:lnTo>
                  <a:lnTo>
                    <a:pt x="73" y="35"/>
                  </a:lnTo>
                  <a:lnTo>
                    <a:pt x="73" y="32"/>
                  </a:lnTo>
                  <a:lnTo>
                    <a:pt x="61" y="24"/>
                  </a:lnTo>
                  <a:lnTo>
                    <a:pt x="61" y="18"/>
                  </a:lnTo>
                  <a:lnTo>
                    <a:pt x="51" y="18"/>
                  </a:lnTo>
                  <a:lnTo>
                    <a:pt x="46" y="17"/>
                  </a:lnTo>
                  <a:lnTo>
                    <a:pt x="43" y="18"/>
                  </a:lnTo>
                  <a:lnTo>
                    <a:pt x="40" y="15"/>
                  </a:lnTo>
                  <a:lnTo>
                    <a:pt x="36" y="15"/>
                  </a:lnTo>
                  <a:lnTo>
                    <a:pt x="36" y="8"/>
                  </a:lnTo>
                  <a:lnTo>
                    <a:pt x="33" y="6"/>
                  </a:lnTo>
                  <a:lnTo>
                    <a:pt x="24" y="7"/>
                  </a:lnTo>
                  <a:lnTo>
                    <a:pt x="17" y="15"/>
                  </a:lnTo>
                  <a:lnTo>
                    <a:pt x="10" y="1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44116" name="Freeform 84"/>
            <p:cNvSpPr>
              <a:spLocks noChangeAspect="1"/>
            </p:cNvSpPr>
            <p:nvPr/>
          </p:nvSpPr>
          <p:spPr bwMode="auto">
            <a:xfrm>
              <a:off x="1485" y="2518"/>
              <a:ext cx="115" cy="5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6" y="25"/>
                </a:cxn>
                <a:cxn ang="0">
                  <a:pos x="20" y="24"/>
                </a:cxn>
                <a:cxn ang="0">
                  <a:pos x="28" y="29"/>
                </a:cxn>
                <a:cxn ang="0">
                  <a:pos x="35" y="31"/>
                </a:cxn>
                <a:cxn ang="0">
                  <a:pos x="41" y="24"/>
                </a:cxn>
                <a:cxn ang="0">
                  <a:pos x="38" y="21"/>
                </a:cxn>
                <a:cxn ang="0">
                  <a:pos x="42" y="20"/>
                </a:cxn>
                <a:cxn ang="0">
                  <a:pos x="52" y="24"/>
                </a:cxn>
                <a:cxn ang="0">
                  <a:pos x="59" y="24"/>
                </a:cxn>
                <a:cxn ang="0">
                  <a:pos x="59" y="20"/>
                </a:cxn>
                <a:cxn ang="0">
                  <a:pos x="63" y="20"/>
                </a:cxn>
                <a:cxn ang="0">
                  <a:pos x="70" y="16"/>
                </a:cxn>
                <a:cxn ang="0">
                  <a:pos x="64" y="16"/>
                </a:cxn>
                <a:cxn ang="0">
                  <a:pos x="64" y="9"/>
                </a:cxn>
                <a:cxn ang="0">
                  <a:pos x="64" y="4"/>
                </a:cxn>
                <a:cxn ang="0">
                  <a:pos x="56" y="3"/>
                </a:cxn>
                <a:cxn ang="0">
                  <a:pos x="49" y="4"/>
                </a:cxn>
                <a:cxn ang="0">
                  <a:pos x="41" y="4"/>
                </a:cxn>
                <a:cxn ang="0">
                  <a:pos x="32" y="3"/>
                </a:cxn>
                <a:cxn ang="0">
                  <a:pos x="24" y="0"/>
                </a:cxn>
                <a:cxn ang="0">
                  <a:pos x="20" y="3"/>
                </a:cxn>
                <a:cxn ang="0">
                  <a:pos x="20" y="9"/>
                </a:cxn>
                <a:cxn ang="0">
                  <a:pos x="13" y="9"/>
                </a:cxn>
                <a:cxn ang="0">
                  <a:pos x="10" y="16"/>
                </a:cxn>
                <a:cxn ang="0">
                  <a:pos x="6" y="18"/>
                </a:cxn>
                <a:cxn ang="0">
                  <a:pos x="0" y="24"/>
                </a:cxn>
              </a:cxnLst>
              <a:rect l="0" t="0" r="r" b="b"/>
              <a:pathLst>
                <a:path w="70" h="31">
                  <a:moveTo>
                    <a:pt x="0" y="24"/>
                  </a:moveTo>
                  <a:lnTo>
                    <a:pt x="6" y="25"/>
                  </a:lnTo>
                  <a:lnTo>
                    <a:pt x="20" y="24"/>
                  </a:lnTo>
                  <a:lnTo>
                    <a:pt x="28" y="29"/>
                  </a:lnTo>
                  <a:lnTo>
                    <a:pt x="35" y="31"/>
                  </a:lnTo>
                  <a:lnTo>
                    <a:pt x="41" y="24"/>
                  </a:lnTo>
                  <a:lnTo>
                    <a:pt x="38" y="21"/>
                  </a:lnTo>
                  <a:lnTo>
                    <a:pt x="42" y="20"/>
                  </a:lnTo>
                  <a:lnTo>
                    <a:pt x="52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63" y="20"/>
                  </a:lnTo>
                  <a:lnTo>
                    <a:pt x="70" y="16"/>
                  </a:lnTo>
                  <a:lnTo>
                    <a:pt x="64" y="16"/>
                  </a:lnTo>
                  <a:lnTo>
                    <a:pt x="64" y="9"/>
                  </a:lnTo>
                  <a:lnTo>
                    <a:pt x="64" y="4"/>
                  </a:lnTo>
                  <a:lnTo>
                    <a:pt x="56" y="3"/>
                  </a:lnTo>
                  <a:lnTo>
                    <a:pt x="49" y="4"/>
                  </a:lnTo>
                  <a:lnTo>
                    <a:pt x="41" y="4"/>
                  </a:lnTo>
                  <a:lnTo>
                    <a:pt x="32" y="3"/>
                  </a:lnTo>
                  <a:lnTo>
                    <a:pt x="24" y="0"/>
                  </a:lnTo>
                  <a:lnTo>
                    <a:pt x="20" y="3"/>
                  </a:lnTo>
                  <a:lnTo>
                    <a:pt x="20" y="9"/>
                  </a:lnTo>
                  <a:lnTo>
                    <a:pt x="13" y="9"/>
                  </a:lnTo>
                  <a:lnTo>
                    <a:pt x="10" y="16"/>
                  </a:lnTo>
                  <a:lnTo>
                    <a:pt x="6" y="1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44117" name="Freeform 85"/>
          <p:cNvSpPr>
            <a:spLocks noChangeAspect="1"/>
          </p:cNvSpPr>
          <p:nvPr/>
        </p:nvSpPr>
        <p:spPr bwMode="auto">
          <a:xfrm>
            <a:off x="2241550" y="4238625"/>
            <a:ext cx="1169988" cy="1722438"/>
          </a:xfrm>
          <a:custGeom>
            <a:avLst/>
            <a:gdLst/>
            <a:ahLst/>
            <a:cxnLst>
              <a:cxn ang="0">
                <a:pos x="50" y="11"/>
              </a:cxn>
              <a:cxn ang="0">
                <a:pos x="83" y="1"/>
              </a:cxn>
              <a:cxn ang="0">
                <a:pos x="69" y="23"/>
              </a:cxn>
              <a:cxn ang="0">
                <a:pos x="83" y="22"/>
              </a:cxn>
              <a:cxn ang="0">
                <a:pos x="98" y="20"/>
              </a:cxn>
              <a:cxn ang="0">
                <a:pos x="119" y="27"/>
              </a:cxn>
              <a:cxn ang="0">
                <a:pos x="180" y="41"/>
              </a:cxn>
              <a:cxn ang="0">
                <a:pos x="209" y="52"/>
              </a:cxn>
              <a:cxn ang="0">
                <a:pos x="243" y="58"/>
              </a:cxn>
              <a:cxn ang="0">
                <a:pos x="296" y="91"/>
              </a:cxn>
              <a:cxn ang="0">
                <a:pos x="324" y="130"/>
              </a:cxn>
              <a:cxn ang="0">
                <a:pos x="434" y="164"/>
              </a:cxn>
              <a:cxn ang="0">
                <a:pos x="436" y="218"/>
              </a:cxn>
              <a:cxn ang="0">
                <a:pos x="408" y="250"/>
              </a:cxn>
              <a:cxn ang="0">
                <a:pos x="403" y="292"/>
              </a:cxn>
              <a:cxn ang="0">
                <a:pos x="386" y="311"/>
              </a:cxn>
              <a:cxn ang="0">
                <a:pos x="361" y="340"/>
              </a:cxn>
              <a:cxn ang="0">
                <a:pos x="322" y="354"/>
              </a:cxn>
              <a:cxn ang="0">
                <a:pos x="301" y="384"/>
              </a:cxn>
              <a:cxn ang="0">
                <a:pos x="297" y="411"/>
              </a:cxn>
              <a:cxn ang="0">
                <a:pos x="268" y="436"/>
              </a:cxn>
              <a:cxn ang="0">
                <a:pos x="250" y="456"/>
              </a:cxn>
              <a:cxn ang="0">
                <a:pos x="238" y="466"/>
              </a:cxn>
              <a:cxn ang="0">
                <a:pos x="232" y="491"/>
              </a:cxn>
              <a:cxn ang="0">
                <a:pos x="200" y="502"/>
              </a:cxn>
              <a:cxn ang="0">
                <a:pos x="177" y="513"/>
              </a:cxn>
              <a:cxn ang="0">
                <a:pos x="177" y="538"/>
              </a:cxn>
              <a:cxn ang="0">
                <a:pos x="152" y="559"/>
              </a:cxn>
              <a:cxn ang="0">
                <a:pos x="167" y="576"/>
              </a:cxn>
              <a:cxn ang="0">
                <a:pos x="145" y="592"/>
              </a:cxn>
              <a:cxn ang="0">
                <a:pos x="133" y="620"/>
              </a:cxn>
              <a:cxn ang="0">
                <a:pos x="163" y="659"/>
              </a:cxn>
              <a:cxn ang="0">
                <a:pos x="127" y="639"/>
              </a:cxn>
              <a:cxn ang="0">
                <a:pos x="104" y="605"/>
              </a:cxn>
              <a:cxn ang="0">
                <a:pos x="101" y="513"/>
              </a:cxn>
              <a:cxn ang="0">
                <a:pos x="98" y="474"/>
              </a:cxn>
              <a:cxn ang="0">
                <a:pos x="100" y="432"/>
              </a:cxn>
              <a:cxn ang="0">
                <a:pos x="104" y="398"/>
              </a:cxn>
              <a:cxn ang="0">
                <a:pos x="103" y="344"/>
              </a:cxn>
              <a:cxn ang="0">
                <a:pos x="105" y="300"/>
              </a:cxn>
              <a:cxn ang="0">
                <a:pos x="79" y="270"/>
              </a:cxn>
              <a:cxn ang="0">
                <a:pos x="39" y="245"/>
              </a:cxn>
              <a:cxn ang="0">
                <a:pos x="25" y="209"/>
              </a:cxn>
              <a:cxn ang="0">
                <a:pos x="7" y="188"/>
              </a:cxn>
              <a:cxn ang="0">
                <a:pos x="7" y="153"/>
              </a:cxn>
              <a:cxn ang="0">
                <a:pos x="4" y="120"/>
              </a:cxn>
              <a:cxn ang="0">
                <a:pos x="32" y="55"/>
              </a:cxn>
            </a:cxnLst>
            <a:rect l="0" t="0" r="r" b="b"/>
            <a:pathLst>
              <a:path w="447" h="659">
                <a:moveTo>
                  <a:pt x="35" y="29"/>
                </a:moveTo>
                <a:lnTo>
                  <a:pt x="39" y="22"/>
                </a:lnTo>
                <a:lnTo>
                  <a:pt x="50" y="11"/>
                </a:lnTo>
                <a:lnTo>
                  <a:pt x="67" y="4"/>
                </a:lnTo>
                <a:lnTo>
                  <a:pt x="76" y="0"/>
                </a:lnTo>
                <a:lnTo>
                  <a:pt x="83" y="1"/>
                </a:lnTo>
                <a:lnTo>
                  <a:pt x="82" y="7"/>
                </a:lnTo>
                <a:lnTo>
                  <a:pt x="72" y="12"/>
                </a:lnTo>
                <a:lnTo>
                  <a:pt x="69" y="23"/>
                </a:lnTo>
                <a:lnTo>
                  <a:pt x="72" y="30"/>
                </a:lnTo>
                <a:lnTo>
                  <a:pt x="79" y="30"/>
                </a:lnTo>
                <a:lnTo>
                  <a:pt x="83" y="22"/>
                </a:lnTo>
                <a:lnTo>
                  <a:pt x="86" y="12"/>
                </a:lnTo>
                <a:lnTo>
                  <a:pt x="93" y="14"/>
                </a:lnTo>
                <a:lnTo>
                  <a:pt x="98" y="20"/>
                </a:lnTo>
                <a:lnTo>
                  <a:pt x="108" y="19"/>
                </a:lnTo>
                <a:lnTo>
                  <a:pt x="116" y="23"/>
                </a:lnTo>
                <a:lnTo>
                  <a:pt x="119" y="27"/>
                </a:lnTo>
                <a:lnTo>
                  <a:pt x="134" y="26"/>
                </a:lnTo>
                <a:lnTo>
                  <a:pt x="167" y="23"/>
                </a:lnTo>
                <a:lnTo>
                  <a:pt x="180" y="41"/>
                </a:lnTo>
                <a:lnTo>
                  <a:pt x="199" y="48"/>
                </a:lnTo>
                <a:lnTo>
                  <a:pt x="198" y="55"/>
                </a:lnTo>
                <a:lnTo>
                  <a:pt x="209" y="52"/>
                </a:lnTo>
                <a:lnTo>
                  <a:pt x="217" y="52"/>
                </a:lnTo>
                <a:lnTo>
                  <a:pt x="228" y="59"/>
                </a:lnTo>
                <a:lnTo>
                  <a:pt x="243" y="58"/>
                </a:lnTo>
                <a:lnTo>
                  <a:pt x="256" y="59"/>
                </a:lnTo>
                <a:lnTo>
                  <a:pt x="274" y="73"/>
                </a:lnTo>
                <a:lnTo>
                  <a:pt x="296" y="91"/>
                </a:lnTo>
                <a:lnTo>
                  <a:pt x="306" y="112"/>
                </a:lnTo>
                <a:lnTo>
                  <a:pt x="297" y="126"/>
                </a:lnTo>
                <a:lnTo>
                  <a:pt x="324" y="130"/>
                </a:lnTo>
                <a:lnTo>
                  <a:pt x="365" y="139"/>
                </a:lnTo>
                <a:lnTo>
                  <a:pt x="408" y="146"/>
                </a:lnTo>
                <a:lnTo>
                  <a:pt x="434" y="164"/>
                </a:lnTo>
                <a:lnTo>
                  <a:pt x="447" y="180"/>
                </a:lnTo>
                <a:lnTo>
                  <a:pt x="447" y="200"/>
                </a:lnTo>
                <a:lnTo>
                  <a:pt x="436" y="218"/>
                </a:lnTo>
                <a:lnTo>
                  <a:pt x="425" y="228"/>
                </a:lnTo>
                <a:lnTo>
                  <a:pt x="416" y="236"/>
                </a:lnTo>
                <a:lnTo>
                  <a:pt x="408" y="250"/>
                </a:lnTo>
                <a:lnTo>
                  <a:pt x="407" y="261"/>
                </a:lnTo>
                <a:lnTo>
                  <a:pt x="408" y="275"/>
                </a:lnTo>
                <a:lnTo>
                  <a:pt x="403" y="292"/>
                </a:lnTo>
                <a:lnTo>
                  <a:pt x="398" y="295"/>
                </a:lnTo>
                <a:lnTo>
                  <a:pt x="394" y="304"/>
                </a:lnTo>
                <a:lnTo>
                  <a:pt x="386" y="311"/>
                </a:lnTo>
                <a:lnTo>
                  <a:pt x="385" y="318"/>
                </a:lnTo>
                <a:lnTo>
                  <a:pt x="376" y="326"/>
                </a:lnTo>
                <a:lnTo>
                  <a:pt x="361" y="340"/>
                </a:lnTo>
                <a:lnTo>
                  <a:pt x="347" y="346"/>
                </a:lnTo>
                <a:lnTo>
                  <a:pt x="339" y="344"/>
                </a:lnTo>
                <a:lnTo>
                  <a:pt x="322" y="354"/>
                </a:lnTo>
                <a:lnTo>
                  <a:pt x="307" y="368"/>
                </a:lnTo>
                <a:lnTo>
                  <a:pt x="301" y="376"/>
                </a:lnTo>
                <a:lnTo>
                  <a:pt x="301" y="384"/>
                </a:lnTo>
                <a:lnTo>
                  <a:pt x="307" y="394"/>
                </a:lnTo>
                <a:lnTo>
                  <a:pt x="297" y="404"/>
                </a:lnTo>
                <a:lnTo>
                  <a:pt x="297" y="411"/>
                </a:lnTo>
                <a:lnTo>
                  <a:pt x="285" y="422"/>
                </a:lnTo>
                <a:lnTo>
                  <a:pt x="277" y="426"/>
                </a:lnTo>
                <a:lnTo>
                  <a:pt x="268" y="436"/>
                </a:lnTo>
                <a:lnTo>
                  <a:pt x="265" y="447"/>
                </a:lnTo>
                <a:lnTo>
                  <a:pt x="253" y="458"/>
                </a:lnTo>
                <a:lnTo>
                  <a:pt x="250" y="456"/>
                </a:lnTo>
                <a:lnTo>
                  <a:pt x="241" y="456"/>
                </a:lnTo>
                <a:lnTo>
                  <a:pt x="229" y="461"/>
                </a:lnTo>
                <a:lnTo>
                  <a:pt x="238" y="466"/>
                </a:lnTo>
                <a:lnTo>
                  <a:pt x="238" y="477"/>
                </a:lnTo>
                <a:lnTo>
                  <a:pt x="238" y="484"/>
                </a:lnTo>
                <a:lnTo>
                  <a:pt x="232" y="491"/>
                </a:lnTo>
                <a:lnTo>
                  <a:pt x="217" y="494"/>
                </a:lnTo>
                <a:lnTo>
                  <a:pt x="206" y="497"/>
                </a:lnTo>
                <a:lnTo>
                  <a:pt x="200" y="502"/>
                </a:lnTo>
                <a:lnTo>
                  <a:pt x="200" y="513"/>
                </a:lnTo>
                <a:lnTo>
                  <a:pt x="188" y="515"/>
                </a:lnTo>
                <a:lnTo>
                  <a:pt x="177" y="513"/>
                </a:lnTo>
                <a:lnTo>
                  <a:pt x="174" y="519"/>
                </a:lnTo>
                <a:lnTo>
                  <a:pt x="180" y="524"/>
                </a:lnTo>
                <a:lnTo>
                  <a:pt x="177" y="538"/>
                </a:lnTo>
                <a:lnTo>
                  <a:pt x="171" y="552"/>
                </a:lnTo>
                <a:lnTo>
                  <a:pt x="157" y="552"/>
                </a:lnTo>
                <a:lnTo>
                  <a:pt x="152" y="559"/>
                </a:lnTo>
                <a:lnTo>
                  <a:pt x="153" y="570"/>
                </a:lnTo>
                <a:lnTo>
                  <a:pt x="163" y="570"/>
                </a:lnTo>
                <a:lnTo>
                  <a:pt x="167" y="576"/>
                </a:lnTo>
                <a:lnTo>
                  <a:pt x="164" y="587"/>
                </a:lnTo>
                <a:lnTo>
                  <a:pt x="156" y="587"/>
                </a:lnTo>
                <a:lnTo>
                  <a:pt x="145" y="592"/>
                </a:lnTo>
                <a:lnTo>
                  <a:pt x="141" y="600"/>
                </a:lnTo>
                <a:lnTo>
                  <a:pt x="141" y="614"/>
                </a:lnTo>
                <a:lnTo>
                  <a:pt x="133" y="620"/>
                </a:lnTo>
                <a:lnTo>
                  <a:pt x="159" y="642"/>
                </a:lnTo>
                <a:lnTo>
                  <a:pt x="167" y="652"/>
                </a:lnTo>
                <a:lnTo>
                  <a:pt x="163" y="659"/>
                </a:lnTo>
                <a:lnTo>
                  <a:pt x="152" y="654"/>
                </a:lnTo>
                <a:lnTo>
                  <a:pt x="141" y="646"/>
                </a:lnTo>
                <a:lnTo>
                  <a:pt x="127" y="639"/>
                </a:lnTo>
                <a:lnTo>
                  <a:pt x="114" y="628"/>
                </a:lnTo>
                <a:lnTo>
                  <a:pt x="104" y="617"/>
                </a:lnTo>
                <a:lnTo>
                  <a:pt x="104" y="605"/>
                </a:lnTo>
                <a:lnTo>
                  <a:pt x="105" y="596"/>
                </a:lnTo>
                <a:lnTo>
                  <a:pt x="104" y="526"/>
                </a:lnTo>
                <a:lnTo>
                  <a:pt x="101" y="513"/>
                </a:lnTo>
                <a:lnTo>
                  <a:pt x="93" y="499"/>
                </a:lnTo>
                <a:lnTo>
                  <a:pt x="93" y="488"/>
                </a:lnTo>
                <a:lnTo>
                  <a:pt x="98" y="474"/>
                </a:lnTo>
                <a:lnTo>
                  <a:pt x="104" y="456"/>
                </a:lnTo>
                <a:lnTo>
                  <a:pt x="101" y="438"/>
                </a:lnTo>
                <a:lnTo>
                  <a:pt x="100" y="432"/>
                </a:lnTo>
                <a:lnTo>
                  <a:pt x="100" y="423"/>
                </a:lnTo>
                <a:lnTo>
                  <a:pt x="103" y="418"/>
                </a:lnTo>
                <a:lnTo>
                  <a:pt x="104" y="398"/>
                </a:lnTo>
                <a:lnTo>
                  <a:pt x="103" y="389"/>
                </a:lnTo>
                <a:lnTo>
                  <a:pt x="107" y="365"/>
                </a:lnTo>
                <a:lnTo>
                  <a:pt x="103" y="344"/>
                </a:lnTo>
                <a:lnTo>
                  <a:pt x="105" y="335"/>
                </a:lnTo>
                <a:lnTo>
                  <a:pt x="111" y="313"/>
                </a:lnTo>
                <a:lnTo>
                  <a:pt x="105" y="300"/>
                </a:lnTo>
                <a:lnTo>
                  <a:pt x="94" y="290"/>
                </a:lnTo>
                <a:lnTo>
                  <a:pt x="93" y="281"/>
                </a:lnTo>
                <a:lnTo>
                  <a:pt x="79" y="270"/>
                </a:lnTo>
                <a:lnTo>
                  <a:pt x="67" y="264"/>
                </a:lnTo>
                <a:lnTo>
                  <a:pt x="49" y="261"/>
                </a:lnTo>
                <a:lnTo>
                  <a:pt x="39" y="245"/>
                </a:lnTo>
                <a:lnTo>
                  <a:pt x="28" y="232"/>
                </a:lnTo>
                <a:lnTo>
                  <a:pt x="26" y="218"/>
                </a:lnTo>
                <a:lnTo>
                  <a:pt x="25" y="209"/>
                </a:lnTo>
                <a:lnTo>
                  <a:pt x="22" y="200"/>
                </a:lnTo>
                <a:lnTo>
                  <a:pt x="15" y="192"/>
                </a:lnTo>
                <a:lnTo>
                  <a:pt x="7" y="188"/>
                </a:lnTo>
                <a:lnTo>
                  <a:pt x="0" y="180"/>
                </a:lnTo>
                <a:lnTo>
                  <a:pt x="7" y="171"/>
                </a:lnTo>
                <a:lnTo>
                  <a:pt x="7" y="153"/>
                </a:lnTo>
                <a:lnTo>
                  <a:pt x="4" y="144"/>
                </a:lnTo>
                <a:lnTo>
                  <a:pt x="0" y="133"/>
                </a:lnTo>
                <a:lnTo>
                  <a:pt x="4" y="120"/>
                </a:lnTo>
                <a:lnTo>
                  <a:pt x="21" y="84"/>
                </a:lnTo>
                <a:lnTo>
                  <a:pt x="22" y="70"/>
                </a:lnTo>
                <a:lnTo>
                  <a:pt x="32" y="55"/>
                </a:lnTo>
                <a:lnTo>
                  <a:pt x="32" y="45"/>
                </a:lnTo>
                <a:lnTo>
                  <a:pt x="35" y="29"/>
                </a:lnTo>
                <a:close/>
              </a:path>
            </a:pathLst>
          </a:custGeom>
          <a:solidFill>
            <a:srgbClr val="FFCC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hr-HR"/>
          </a:p>
        </p:txBody>
      </p:sp>
      <p:sp>
        <p:nvSpPr>
          <p:cNvPr id="44199" name="Rectangle 167"/>
          <p:cNvSpPr>
            <a:spLocks noChangeArrowheads="1"/>
          </p:cNvSpPr>
          <p:nvPr/>
        </p:nvSpPr>
        <p:spPr bwMode="auto">
          <a:xfrm>
            <a:off x="914400" y="19812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Ovdje smo</a:t>
            </a:r>
          </a:p>
          <a:p>
            <a:pPr algn="ctr"/>
            <a:r>
              <a:rPr lang="hr-HR" sz="1400"/>
              <a:t>počeli</a:t>
            </a:r>
          </a:p>
        </p:txBody>
      </p:sp>
      <p:sp>
        <p:nvSpPr>
          <p:cNvPr id="44200" name="Rectangle 168"/>
          <p:cNvSpPr>
            <a:spLocks noChangeArrowheads="1"/>
          </p:cNvSpPr>
          <p:nvPr/>
        </p:nvSpPr>
        <p:spPr bwMode="auto">
          <a:xfrm>
            <a:off x="1219200" y="50292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Da bismo potom</a:t>
            </a:r>
          </a:p>
          <a:p>
            <a:pPr algn="ctr"/>
            <a:r>
              <a:rPr lang="hr-HR" sz="1400"/>
              <a:t>krenuli na jug</a:t>
            </a:r>
          </a:p>
          <a:p>
            <a:pPr algn="ctr"/>
            <a:endParaRPr lang="hr-HR" sz="1400"/>
          </a:p>
        </p:txBody>
      </p:sp>
      <p:sp>
        <p:nvSpPr>
          <p:cNvPr id="44201" name="Rectangle 169"/>
          <p:cNvSpPr>
            <a:spLocks noChangeArrowheads="1"/>
          </p:cNvSpPr>
          <p:nvPr/>
        </p:nvSpPr>
        <p:spPr bwMode="auto">
          <a:xfrm>
            <a:off x="2438400" y="35052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Zavolio nas je i</a:t>
            </a:r>
          </a:p>
          <a:p>
            <a:pPr algn="ctr"/>
            <a:r>
              <a:rPr lang="hr-HR" sz="1400"/>
              <a:t>naš stari friend</a:t>
            </a:r>
          </a:p>
          <a:p>
            <a:pPr algn="ctr"/>
            <a:r>
              <a:rPr lang="hr-HR" sz="1400"/>
              <a:t>Castro</a:t>
            </a:r>
          </a:p>
          <a:p>
            <a:pPr algn="ctr"/>
            <a:endParaRPr lang="hr-HR" sz="1400"/>
          </a:p>
        </p:txBody>
      </p:sp>
      <p:sp>
        <p:nvSpPr>
          <p:cNvPr id="44202" name="Rectangle 170"/>
          <p:cNvSpPr>
            <a:spLocks noChangeArrowheads="1"/>
          </p:cNvSpPr>
          <p:nvPr/>
        </p:nvSpPr>
        <p:spPr bwMode="auto">
          <a:xfrm>
            <a:off x="3505200" y="4467225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Došli smo i do </a:t>
            </a:r>
          </a:p>
          <a:p>
            <a:pPr algn="ctr"/>
            <a:r>
              <a:rPr lang="hr-HR" sz="1400"/>
              <a:t>Zemlje faraona</a:t>
            </a:r>
          </a:p>
          <a:p>
            <a:pPr algn="ctr"/>
            <a:r>
              <a:rPr lang="hr-HR" sz="1400"/>
              <a:t>i osvojili crni</a:t>
            </a:r>
          </a:p>
          <a:p>
            <a:pPr algn="ctr"/>
            <a:r>
              <a:rPr lang="hr-HR" sz="1400"/>
              <a:t>kontinent</a:t>
            </a:r>
          </a:p>
        </p:txBody>
      </p:sp>
      <p:sp>
        <p:nvSpPr>
          <p:cNvPr id="44203" name="Rectangle 171"/>
          <p:cNvSpPr>
            <a:spLocks noChangeArrowheads="1"/>
          </p:cNvSpPr>
          <p:nvPr/>
        </p:nvSpPr>
        <p:spPr bwMode="auto">
          <a:xfrm>
            <a:off x="6248400" y="46482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Prihvatila nas je</a:t>
            </a:r>
          </a:p>
          <a:p>
            <a:pPr algn="ctr"/>
            <a:r>
              <a:rPr lang="hr-HR" sz="1400"/>
              <a:t>i Australija</a:t>
            </a:r>
          </a:p>
          <a:p>
            <a:pPr algn="ctr"/>
            <a:endParaRPr lang="hr-HR" sz="1400"/>
          </a:p>
        </p:txBody>
      </p:sp>
      <p:sp>
        <p:nvSpPr>
          <p:cNvPr id="44204" name="Rectangle 172"/>
          <p:cNvSpPr>
            <a:spLocks noChangeArrowheads="1"/>
          </p:cNvSpPr>
          <p:nvPr/>
        </p:nvSpPr>
        <p:spPr bwMode="auto">
          <a:xfrm>
            <a:off x="4495800" y="22098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1400"/>
              <a:t>U Aziji i Europi iz dana u dan</a:t>
            </a:r>
          </a:p>
          <a:p>
            <a:pPr algn="ctr"/>
            <a:r>
              <a:rPr lang="hr-HR" sz="1400"/>
              <a:t>sve smo jači</a:t>
            </a:r>
          </a:p>
          <a:p>
            <a:pPr algn="ctr"/>
            <a:endParaRPr lang="hr-HR" sz="1400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4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4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17" grpId="0" animBg="1"/>
      <p:bldP spid="44199" grpId="0" autoUpdateAnimBg="0"/>
      <p:bldP spid="44200" grpId="0" autoUpdateAnimBg="0"/>
      <p:bldP spid="44201" grpId="0" autoUpdateAnimBg="0"/>
      <p:bldP spid="44202" grpId="0" autoUpdateAnimBg="0"/>
      <p:bldP spid="44203" grpId="0" autoUpdateAnimBg="0"/>
      <p:bldP spid="44204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372</Words>
  <Application>Microsoft PowerPoint</Application>
  <PresentationFormat>On-screen Show (4:3)</PresentationFormat>
  <Paragraphs>129</Paragraphs>
  <Slides>15</Slides>
  <Notes>15</Notes>
  <HiddenSlides>0</HiddenSlides>
  <MMClips>0</MMClips>
  <ScaleCrop>false</ScaleCrop>
  <HeadingPairs>
    <vt:vector size="10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2" baseType="lpstr">
      <vt:lpstr>Times New Roman</vt:lpstr>
      <vt:lpstr>Tahoma</vt:lpstr>
      <vt:lpstr>CommonBullets</vt:lpstr>
      <vt:lpstr>Wingdings</vt:lpstr>
      <vt:lpstr>Default Design</vt:lpstr>
      <vt:lpstr>Microsoft Graph Chart</vt:lpstr>
      <vt:lpstr>General Motors - Chevrolet</vt:lpstr>
      <vt:lpstr>O kompaniji</vt:lpstr>
      <vt:lpstr>Rane godine</vt:lpstr>
      <vt:lpstr>Izazov tridesetih</vt:lpstr>
      <vt:lpstr>Ratne godine</vt:lpstr>
      <vt:lpstr>Poslijeratni uspjeh</vt:lpstr>
      <vt:lpstr>Rock &amp; Roll era</vt:lpstr>
      <vt:lpstr>Chevrolet danas</vt:lpstr>
      <vt:lpstr>Izlaz u svijet</vt:lpstr>
      <vt:lpstr>Chevrolet SSR koncept</vt:lpstr>
      <vt:lpstr>Triax koncept</vt:lpstr>
      <vt:lpstr>Cavalier</vt:lpstr>
      <vt:lpstr>Najnoviji modeli i cijene</vt:lpstr>
      <vt:lpstr>Odnos cijena</vt:lpstr>
      <vt:lpstr>Znak koji traje</vt:lpstr>
      <vt:lpstr>ZIC</vt:lpstr>
    </vt:vector>
  </TitlesOfParts>
  <Company>Algebra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Motors - Chevrolet</dc:title>
  <dc:creator>Autor</dc:creator>
  <cp:lastModifiedBy>silvija.jurak</cp:lastModifiedBy>
  <cp:revision>47</cp:revision>
  <cp:lastPrinted>2000-03-16T12:19:07Z</cp:lastPrinted>
  <dcterms:created xsi:type="dcterms:W3CDTF">2000-03-13T13:55:40Z</dcterms:created>
  <dcterms:modified xsi:type="dcterms:W3CDTF">2009-02-13T07:38:57Z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2</vt:i4>
  </property>
  <property fmtid="{D5CDD505-2E9C-101B-9397-08002B2CF9AE}" pid="3" name="GraphicType">
    <vt:i4>2</vt:i4>
  </property>
  <property fmtid="{D5CDD505-2E9C-101B-9397-08002B2CF9AE}" pid="4" name="Compression">
    <vt:i4>50</vt:i4>
  </property>
  <property fmtid="{D5CDD505-2E9C-101B-9397-08002B2CF9AE}" pid="5" name="ScreenSize">
    <vt:i4>2</vt:i4>
  </property>
  <property fmtid="{D5CDD505-2E9C-101B-9397-08002B2CF9AE}" pid="6" name="ScreenUsage">
    <vt:i4>1</vt:i4>
  </property>
  <property fmtid="{D5CDD505-2E9C-101B-9397-08002B2CF9AE}" pid="7" name="MailAddress">
    <vt:lpwstr>ja@zic.hr</vt:lpwstr>
  </property>
  <property fmtid="{D5CDD505-2E9C-101B-9397-08002B2CF9AE}" pid="8" name="HomePage">
    <vt:lpwstr>www.zic.hr</vt:lpwstr>
  </property>
  <property fmtid="{D5CDD505-2E9C-101B-9397-08002B2CF9AE}" pid="9" name="Other">
    <vt:lpwstr>bla bla</vt:lpwstr>
  </property>
  <property fmtid="{D5CDD505-2E9C-101B-9397-08002B2CF9AE}" pid="10" name="DownloadOriginal">
    <vt:bool>true</vt:bool>
  </property>
  <property fmtid="{D5CDD505-2E9C-101B-9397-08002B2CF9AE}" pid="11" name="DownloadIEButton">
    <vt:bool>true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true</vt:bool>
  </property>
  <property fmtid="{D5CDD505-2E9C-101B-9397-08002B2CF9AE}" pid="20" name="NavBtnPos">
    <vt:i4>1</vt:i4>
  </property>
  <property fmtid="{D5CDD505-2E9C-101B-9397-08002B2CF9AE}" pid="21" name="OutputDir">
    <vt:lpwstr>D:\test</vt:lpwstr>
  </property>
</Properties>
</file>