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11"/>
  </p:notesMasterIdLst>
  <p:sldIdLst>
    <p:sldId id="256" r:id="rId2"/>
    <p:sldId id="267" r:id="rId3"/>
    <p:sldId id="262" r:id="rId4"/>
    <p:sldId id="263" r:id="rId5"/>
    <p:sldId id="264" r:id="rId6"/>
    <p:sldId id="257" r:id="rId7"/>
    <p:sldId id="258" r:id="rId8"/>
    <p:sldId id="265" r:id="rId9"/>
    <p:sldId id="260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FFFFCC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94660"/>
  </p:normalViewPr>
  <p:slideViewPr>
    <p:cSldViewPr>
      <p:cViewPr varScale="1">
        <p:scale>
          <a:sx n="104" d="100"/>
          <a:sy n="104" d="100"/>
        </p:scale>
        <p:origin x="-90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Kliknite da biste uredili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2BE3D59-073B-4704-A89C-F78A7FF8162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9F1130-8E17-4CBF-BDE1-9949C553E551}" type="slidenum">
              <a:rPr lang="hr-HR"/>
              <a:pPr/>
              <a:t>1</a:t>
            </a:fld>
            <a:endParaRPr lang="hr-HR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47B5B-21E4-48E5-AFD4-D34BFDA25C0C}" type="slidenum">
              <a:rPr lang="hr-HR"/>
              <a:pPr/>
              <a:t>2</a:t>
            </a:fld>
            <a:endParaRPr lang="hr-HR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5AB67E-5DAA-40CD-9EC4-8DAB821DF1A7}" type="slidenum">
              <a:rPr lang="hr-HR"/>
              <a:pPr/>
              <a:t>3</a:t>
            </a:fld>
            <a:endParaRPr lang="hr-HR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C776E-0B35-456A-9542-937DA1D0C99D}" type="slidenum">
              <a:rPr lang="hr-HR"/>
              <a:pPr/>
              <a:t>4</a:t>
            </a:fld>
            <a:endParaRPr lang="hr-HR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46495D-1293-42A7-A7D6-F2362E1644AB}" type="slidenum">
              <a:rPr lang="hr-HR"/>
              <a:pPr/>
              <a:t>5</a:t>
            </a:fld>
            <a:endParaRPr lang="hr-HR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03E1C5-FAC6-4182-BB85-E1E342459CCE}" type="slidenum">
              <a:rPr lang="hr-HR"/>
              <a:pPr/>
              <a:t>6</a:t>
            </a:fld>
            <a:endParaRPr lang="hr-HR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CFE360-111D-4422-BFF2-CFA48B468C8E}" type="slidenum">
              <a:rPr lang="hr-HR"/>
              <a:pPr/>
              <a:t>7</a:t>
            </a:fld>
            <a:endParaRPr lang="hr-HR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42B122-52DE-464F-B7B3-085040377EE3}" type="slidenum">
              <a:rPr lang="hr-HR"/>
              <a:pPr/>
              <a:t>8</a:t>
            </a:fld>
            <a:endParaRPr lang="hr-HR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35C0F1-63DD-4A59-A1CC-9A5AD96BD273}" type="slidenum">
              <a:rPr lang="hr-HR"/>
              <a:pPr/>
              <a:t>9</a:t>
            </a:fld>
            <a:endParaRPr lang="hr-HR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26EDC6-E422-4458-A527-EE2581B64437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EFE6C-3832-4DA5-B1EC-85AA34FEAFF9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BBB213-5529-4A68-B878-73A750F7EFFC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8AD70-D07A-4AA6-BEA8-FB39AD85D2B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E1EB85-FAED-4E9A-9467-56BBFD156716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D635F-19D4-4D84-8D0B-EE3B66F157EE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7DE24B-9640-4809-B81C-59CCE8E133C4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9FA03-9073-4955-A886-C90C49AFE1C5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0D5CF4-58C7-4E7D-B550-295611C79621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FBE644-3CCA-4955-BC1C-455852516A5C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F28CA-1C7C-4D00-9B67-6D1E037AA3B4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C1DDA-EE72-4A36-9B3E-72485DF3D04C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fld id="{F30D4BCA-35D5-474E-81DF-A433C5AC2C55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0" name="Slika 9" descr="Logo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286768" y="0"/>
            <a:ext cx="857232" cy="8572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telzima.hr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IE" sz="4000" dirty="0" smtClean="0"/>
              <a:t>Hotel </a:t>
            </a:r>
            <a:r>
              <a:rPr lang="hr-HR" sz="4000" dirty="0" smtClean="0"/>
              <a:t>Zima</a:t>
            </a:r>
            <a:endParaRPr lang="en-GB" sz="4000" dirty="0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hr-HR" dirty="0" smtClean="0"/>
              <a:t>Kako doći do nas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400" dirty="0" smtClean="0"/>
              <a:t>Redovitom autobusnom linijom </a:t>
            </a:r>
          </a:p>
          <a:p>
            <a:pPr eaLnBrk="1" hangingPunct="1"/>
            <a:r>
              <a:rPr lang="hr-HR" sz="2400" dirty="0" smtClean="0"/>
              <a:t>Zrakoplovom, a zatim našim prijevozom</a:t>
            </a:r>
          </a:p>
          <a:p>
            <a:pPr eaLnBrk="1" hangingPunct="1"/>
            <a:r>
              <a:rPr lang="hr-HR" sz="2400" dirty="0" smtClean="0"/>
              <a:t>Osobnim automobilom </a:t>
            </a:r>
          </a:p>
          <a:p>
            <a:pPr eaLnBrk="1" hangingPunct="1"/>
            <a:r>
              <a:rPr lang="hr-HR" sz="2400" dirty="0" smtClean="0"/>
              <a:t>Vlakom, a zatim autobusom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hr-HR" dirty="0" smtClean="0"/>
              <a:t>Recepcija</a:t>
            </a:r>
            <a:endParaRPr lang="en-GB" dirty="0" smtClean="0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800" dirty="0" smtClean="0"/>
              <a:t>Usluge </a:t>
            </a:r>
            <a:r>
              <a:rPr lang="en-IE" sz="2800" dirty="0" smtClean="0"/>
              <a:t>24 </a:t>
            </a:r>
            <a:r>
              <a:rPr lang="sl-SI" sz="2800" dirty="0" smtClean="0"/>
              <a:t>sata dnevno</a:t>
            </a:r>
          </a:p>
          <a:p>
            <a:pPr eaLnBrk="1" hangingPunct="1"/>
            <a:r>
              <a:rPr lang="sl-SI" sz="2800" dirty="0" smtClean="0"/>
              <a:t>Aperitiv bar 24 sata</a:t>
            </a:r>
            <a:endParaRPr lang="en-IE" sz="2800" dirty="0" smtClean="0"/>
          </a:p>
          <a:p>
            <a:pPr eaLnBrk="1" hangingPunct="1"/>
            <a:r>
              <a:rPr lang="sl-SI" sz="2800" dirty="0" smtClean="0"/>
              <a:t>Djelatnici govore više jezika</a:t>
            </a:r>
            <a:endParaRPr lang="en-IE" sz="2800" dirty="0" smtClean="0"/>
          </a:p>
          <a:p>
            <a:pPr eaLnBrk="1" hangingPunct="1"/>
            <a:r>
              <a:rPr lang="hr-HR" sz="2800" dirty="0" smtClean="0"/>
              <a:t>Dostupna taxi usluga</a:t>
            </a:r>
            <a:endParaRPr lang="en-IE" sz="2800" dirty="0" smtClean="0"/>
          </a:p>
          <a:p>
            <a:pPr eaLnBrk="1" hangingPunct="1"/>
            <a:r>
              <a:rPr lang="hr-HR" sz="2800" dirty="0" smtClean="0"/>
              <a:t>Besplatne dnevne novine</a:t>
            </a:r>
            <a:endParaRPr lang="en-IE" sz="2800" dirty="0" smtClean="0"/>
          </a:p>
          <a:p>
            <a:pPr eaLnBrk="1" hangingPunct="1">
              <a:buFont typeface="Wingdings" pitchFamily="2" charset="2"/>
              <a:buNone/>
            </a:pPr>
            <a:endParaRPr lang="en-GB" sz="2800" dirty="0" smtClean="0"/>
          </a:p>
        </p:txBody>
      </p:sp>
      <p:pic>
        <p:nvPicPr>
          <p:cNvPr id="9" name="Content Placeholder 8" descr="121_11062007_090000_PH_Reception_Blue_Lifestyle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5400000">
            <a:off x="5048250" y="2057400"/>
            <a:ext cx="3238500" cy="3810000"/>
          </a:xfr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dirty="0" smtClean="0">
                <a:latin typeface="Arial" pitchFamily="34" charset="0"/>
                <a:cs typeface="Arial" pitchFamily="34" charset="0"/>
              </a:rPr>
              <a:t>Sobe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sl-SI" sz="2800" dirty="0" smtClean="0"/>
              <a:t>Jednokrevete i dvokrevetne</a:t>
            </a:r>
          </a:p>
          <a:p>
            <a:pPr eaLnBrk="1" hangingPunct="1"/>
            <a:r>
              <a:rPr lang="en-IE" sz="2800" dirty="0" err="1" smtClean="0"/>
              <a:t>Minibar</a:t>
            </a:r>
            <a:r>
              <a:rPr lang="en-IE" sz="2800" dirty="0" smtClean="0"/>
              <a:t> </a:t>
            </a:r>
            <a:endParaRPr lang="hr-HR" sz="2800" dirty="0" smtClean="0"/>
          </a:p>
          <a:p>
            <a:pPr eaLnBrk="1" hangingPunct="1"/>
            <a:r>
              <a:rPr lang="sl-SI" sz="2800" dirty="0" smtClean="0"/>
              <a:t>Kabelska TV</a:t>
            </a:r>
            <a:endParaRPr lang="en-IE" sz="2800" dirty="0" smtClean="0"/>
          </a:p>
          <a:p>
            <a:pPr eaLnBrk="1" hangingPunct="1"/>
            <a:r>
              <a:rPr lang="sl-SI" sz="2800" dirty="0" smtClean="0"/>
              <a:t>Sušilo za kosu</a:t>
            </a:r>
            <a:endParaRPr lang="en-IE" sz="2800" dirty="0" smtClean="0"/>
          </a:p>
          <a:p>
            <a:pPr eaLnBrk="1" hangingPunct="1"/>
            <a:r>
              <a:rPr lang="sl-SI" sz="2800" dirty="0" smtClean="0"/>
              <a:t>Sef</a:t>
            </a:r>
          </a:p>
          <a:p>
            <a:pPr eaLnBrk="1" hangingPunct="1"/>
            <a:r>
              <a:rPr lang="sl-SI" sz="2800" dirty="0" smtClean="0"/>
              <a:t>Posluga u sobu</a:t>
            </a:r>
            <a:endParaRPr lang="en-GB" sz="2800" dirty="0" smtClean="0"/>
          </a:p>
        </p:txBody>
      </p:sp>
      <p:pic>
        <p:nvPicPr>
          <p:cNvPr id="9" name="Content Placeholder 8" descr="blueroom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14810" y="2122882"/>
            <a:ext cx="4471990" cy="3353993"/>
          </a:xfr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Content Placeholder 4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1" name="Picture 3" descr="C:\Users\silvija.jurak\AppData\Local\Microsoft\Windows\Temporary Internet Files\Content.IE5\E5NG79X0\MPj0438740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69744" y="1600200"/>
            <a:ext cx="3395511" cy="4525963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mtClean="0"/>
              <a:t>Cjenik minibara</a:t>
            </a:r>
            <a:endParaRPr lang="en-GB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mtClean="0"/>
              <a:t>Restoran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906963" cy="4114800"/>
          </a:xfrm>
        </p:spPr>
        <p:txBody>
          <a:bodyPr/>
          <a:lstStyle/>
          <a:p>
            <a:pPr eaLnBrk="1" hangingPunct="1"/>
            <a:r>
              <a:rPr lang="hr-HR" sz="2800" smtClean="0"/>
              <a:t>Švedski stol</a:t>
            </a:r>
          </a:p>
          <a:p>
            <a:pPr eaLnBrk="1" hangingPunct="1"/>
            <a:r>
              <a:rPr lang="hr-HR" sz="2800" smtClean="0"/>
              <a:t>Otvoren od 6 do 23 sata</a:t>
            </a:r>
          </a:p>
          <a:p>
            <a:pPr eaLnBrk="1" hangingPunct="1"/>
            <a:r>
              <a:rPr lang="hr-HR" sz="2800" smtClean="0"/>
              <a:t>Vrhunski kuhari</a:t>
            </a:r>
          </a:p>
          <a:p>
            <a:pPr eaLnBrk="1" hangingPunct="1"/>
            <a:r>
              <a:rPr lang="hr-HR" sz="2800" smtClean="0"/>
              <a:t>Jelovnik i za vegetarijance</a:t>
            </a:r>
          </a:p>
          <a:p>
            <a:pPr eaLnBrk="1" hangingPunct="1"/>
            <a:r>
              <a:rPr lang="hr-HR" sz="2800" smtClean="0"/>
              <a:t>Odvojen dio za pušače</a:t>
            </a:r>
          </a:p>
        </p:txBody>
      </p:sp>
      <p:pic>
        <p:nvPicPr>
          <p:cNvPr id="6" name="Content Placeholder 5" descr="170-1-zoom-1-hotel-aminta-sorrento-restaurant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285984" y="1643050"/>
            <a:ext cx="6043626" cy="4329761"/>
          </a:xfr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 smtClean="0"/>
              <a:t>Skijanje</a:t>
            </a:r>
            <a:endParaRPr lang="en-GB" dirty="0" smtClean="0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800" dirty="0" smtClean="0"/>
              <a:t>Gostima hotela žičara besplatna </a:t>
            </a:r>
          </a:p>
          <a:p>
            <a:pPr eaLnBrk="1" hangingPunct="1"/>
            <a:r>
              <a:rPr lang="hr-HR" sz="2800" dirty="0" smtClean="0"/>
              <a:t>Staza otvorena svaki dan od 6 do 24</a:t>
            </a:r>
          </a:p>
          <a:p>
            <a:pPr eaLnBrk="1" hangingPunct="1"/>
            <a:r>
              <a:rPr lang="hr-HR" sz="2800" dirty="0" smtClean="0"/>
              <a:t>Velik dio staze osvijetljen cijelu noć</a:t>
            </a:r>
          </a:p>
        </p:txBody>
      </p:sp>
      <p:pic>
        <p:nvPicPr>
          <p:cNvPr id="6" name="Content Placeholder 5" descr="svasta-jahorina-skijanje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85705" y="1905000"/>
            <a:ext cx="2963589" cy="4114800"/>
          </a:xfr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557338"/>
            <a:ext cx="8229600" cy="4824412"/>
          </a:xfrm>
        </p:spPr>
        <p:txBody>
          <a:bodyPr/>
          <a:lstStyle/>
          <a:p>
            <a:pPr eaLnBrk="1" hangingPunct="1">
              <a:defRPr/>
            </a:pPr>
            <a:r>
              <a:rPr lang="hr-HR" dirty="0" smtClean="0"/>
              <a:t>Adresa:</a:t>
            </a:r>
          </a:p>
          <a:p>
            <a:pPr lvl="1" eaLnBrk="1" hangingPunct="1">
              <a:defRPr/>
            </a:pPr>
            <a:r>
              <a:rPr lang="hr-HR" dirty="0" smtClean="0"/>
              <a:t> </a:t>
            </a:r>
            <a:r>
              <a:rPr lang="hr-HR" dirty="0" err="1" smtClean="0"/>
              <a:t>Filsburg</a:t>
            </a:r>
            <a:r>
              <a:rPr lang="hr-HR" dirty="0" smtClean="0"/>
              <a:t> 6, </a:t>
            </a:r>
            <a:r>
              <a:rPr lang="hr-HR" dirty="0" err="1" smtClean="0"/>
              <a:t>Filsburg</a:t>
            </a:r>
            <a:endParaRPr lang="hr-HR" dirty="0" smtClean="0"/>
          </a:p>
          <a:p>
            <a:pPr eaLnBrk="1" hangingPunct="1">
              <a:defRPr/>
            </a:pPr>
            <a:r>
              <a:rPr lang="hr-HR" dirty="0" smtClean="0">
                <a:hlinkClick r:id="rId3"/>
              </a:rPr>
              <a:t>www.hotelzima.hr</a:t>
            </a:r>
            <a:endParaRPr lang="hr-HR" dirty="0" smtClean="0"/>
          </a:p>
          <a:p>
            <a:pPr eaLnBrk="1" hangingPunct="1">
              <a:defRPr/>
            </a:pPr>
            <a:r>
              <a:rPr lang="hr-HR" dirty="0" smtClean="0"/>
              <a:t>E-mail: info@hotelzima.hr</a:t>
            </a:r>
            <a:endParaRPr lang="en-GB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 smtClean="0"/>
              <a:t>Kontakt</a:t>
            </a:r>
            <a:endParaRPr lang="en-GB" dirty="0" smtClean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 smtClean="0"/>
              <a:t>Aktivnosti na stazi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hr-HR" sz="2800" dirty="0" smtClean="0"/>
          </a:p>
        </p:txBody>
      </p:sp>
      <p:pic>
        <p:nvPicPr>
          <p:cNvPr id="9" name="Content Placeholder 8" descr="skijanje_snowboard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1928802"/>
            <a:ext cx="4193416" cy="2820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ntain">
  <a:themeElements>
    <a:clrScheme name="Mountain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Mountain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untain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</Template>
  <TotalTime>1076</TotalTime>
  <Words>119</Words>
  <Application>Microsoft PowerPoint</Application>
  <PresentationFormat>Prikaz na zaslonu (4:3)</PresentationFormat>
  <Paragraphs>45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0" baseType="lpstr">
      <vt:lpstr>Mountain</vt:lpstr>
      <vt:lpstr>Hotel Zima</vt:lpstr>
      <vt:lpstr>Kako doći do nas</vt:lpstr>
      <vt:lpstr>Recepcija</vt:lpstr>
      <vt:lpstr>Sobe</vt:lpstr>
      <vt:lpstr>Cjenik minibara</vt:lpstr>
      <vt:lpstr>Restoran</vt:lpstr>
      <vt:lpstr>Skijanje</vt:lpstr>
      <vt:lpstr>Kontakt</vt:lpstr>
      <vt:lpstr>Aktivnosti na stazi</vt:lpstr>
    </vt:vector>
  </TitlesOfParts>
  <Company>ECDL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silvija.jurak</cp:lastModifiedBy>
  <cp:revision>128</cp:revision>
  <dcterms:created xsi:type="dcterms:W3CDTF">2002-11-13T11:37:33Z</dcterms:created>
  <dcterms:modified xsi:type="dcterms:W3CDTF">2009-03-02T14:19:48Z</dcterms:modified>
</cp:coreProperties>
</file>