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08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4802-D567-4712-A229-FA8C5CE68749}" type="datetimeFigureOut">
              <a:rPr lang="sr-Latn-CS" smtClean="0"/>
              <a:t>13.2.2009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8B25B-C25A-426F-AE56-558FB17B2E84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4802-D567-4712-A229-FA8C5CE68749}" type="datetimeFigureOut">
              <a:rPr lang="sr-Latn-CS" smtClean="0"/>
              <a:t>13.2.2009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8B25B-C25A-426F-AE56-558FB17B2E84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4802-D567-4712-A229-FA8C5CE68749}" type="datetimeFigureOut">
              <a:rPr lang="sr-Latn-CS" smtClean="0"/>
              <a:t>13.2.2009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8B25B-C25A-426F-AE56-558FB17B2E84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4802-D567-4712-A229-FA8C5CE68749}" type="datetimeFigureOut">
              <a:rPr lang="sr-Latn-CS" smtClean="0"/>
              <a:t>13.2.2009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8B25B-C25A-426F-AE56-558FB17B2E84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4802-D567-4712-A229-FA8C5CE68749}" type="datetimeFigureOut">
              <a:rPr lang="sr-Latn-CS" smtClean="0"/>
              <a:t>13.2.2009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8B25B-C25A-426F-AE56-558FB17B2E84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4802-D567-4712-A229-FA8C5CE68749}" type="datetimeFigureOut">
              <a:rPr lang="sr-Latn-CS" smtClean="0"/>
              <a:t>13.2.2009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8B25B-C25A-426F-AE56-558FB17B2E84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4802-D567-4712-A229-FA8C5CE68749}" type="datetimeFigureOut">
              <a:rPr lang="sr-Latn-CS" smtClean="0"/>
              <a:t>13.2.2009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8B25B-C25A-426F-AE56-558FB17B2E84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4802-D567-4712-A229-FA8C5CE68749}" type="datetimeFigureOut">
              <a:rPr lang="sr-Latn-CS" smtClean="0"/>
              <a:t>13.2.2009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8B25B-C25A-426F-AE56-558FB17B2E84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4802-D567-4712-A229-FA8C5CE68749}" type="datetimeFigureOut">
              <a:rPr lang="sr-Latn-CS" smtClean="0"/>
              <a:t>13.2.2009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8B25B-C25A-426F-AE56-558FB17B2E84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4802-D567-4712-A229-FA8C5CE68749}" type="datetimeFigureOut">
              <a:rPr lang="sr-Latn-CS" smtClean="0"/>
              <a:t>13.2.2009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8B25B-C25A-426F-AE56-558FB17B2E84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4802-D567-4712-A229-FA8C5CE68749}" type="datetimeFigureOut">
              <a:rPr lang="sr-Latn-CS" smtClean="0"/>
              <a:t>13.2.2009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8B25B-C25A-426F-AE56-558FB17B2E84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54802-D567-4712-A229-FA8C5CE68749}" type="datetimeFigureOut">
              <a:rPr lang="sr-Latn-CS" smtClean="0"/>
              <a:t>13.2.2009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8B25B-C25A-426F-AE56-558FB17B2E84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Umetanje objekata</a:t>
            </a:r>
            <a:endParaRPr lang="hr-H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Umetanje objekata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Umetanje objekata</dc:title>
  <dc:creator>silvija.jurak</dc:creator>
  <cp:lastModifiedBy>silvija.jurak</cp:lastModifiedBy>
  <cp:revision>1</cp:revision>
  <dcterms:created xsi:type="dcterms:W3CDTF">2009-02-13T10:38:46Z</dcterms:created>
  <dcterms:modified xsi:type="dcterms:W3CDTF">2009-02-13T10:39:17Z</dcterms:modified>
</cp:coreProperties>
</file>