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58" r:id="rId3"/>
    <p:sldId id="260" r:id="rId4"/>
    <p:sldId id="265" r:id="rId5"/>
    <p:sldId id="261" r:id="rId6"/>
    <p:sldId id="266" r:id="rId7"/>
    <p:sldId id="262" r:id="rId8"/>
    <p:sldId id="267" r:id="rId9"/>
    <p:sldId id="263" r:id="rId10"/>
    <p:sldId id="268" r:id="rId11"/>
    <p:sldId id="264" r:id="rId12"/>
    <p:sldId id="269" r:id="rId13"/>
    <p:sldId id="270" r:id="rId14"/>
    <p:sldId id="259" r:id="rId1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charset="0"/>
        <a:ea typeface="+mn-ea"/>
        <a:cs typeface="+mn-cs"/>
      </a:defRPr>
    </a:lvl1pPr>
    <a:lvl2pPr marL="457200" algn="l" rtl="0" fontAlgn="base">
      <a:spcBef>
        <a:spcPct val="0"/>
      </a:spcBef>
      <a:spcAft>
        <a:spcPct val="0"/>
      </a:spcAft>
      <a:defRPr sz="2400" kern="1200">
        <a:solidFill>
          <a:schemeClr val="tx1"/>
        </a:solidFill>
        <a:latin typeface="Times New Roman" charset="0"/>
        <a:ea typeface="+mn-ea"/>
        <a:cs typeface="+mn-cs"/>
      </a:defRPr>
    </a:lvl2pPr>
    <a:lvl3pPr marL="914400" algn="l" rtl="0" fontAlgn="base">
      <a:spcBef>
        <a:spcPct val="0"/>
      </a:spcBef>
      <a:spcAft>
        <a:spcPct val="0"/>
      </a:spcAft>
      <a:defRPr sz="2400" kern="1200">
        <a:solidFill>
          <a:schemeClr val="tx1"/>
        </a:solidFill>
        <a:latin typeface="Times New Roman" charset="0"/>
        <a:ea typeface="+mn-ea"/>
        <a:cs typeface="+mn-cs"/>
      </a:defRPr>
    </a:lvl3pPr>
    <a:lvl4pPr marL="1371600" algn="l" rtl="0" fontAlgn="base">
      <a:spcBef>
        <a:spcPct val="0"/>
      </a:spcBef>
      <a:spcAft>
        <a:spcPct val="0"/>
      </a:spcAft>
      <a:defRPr sz="2400" kern="1200">
        <a:solidFill>
          <a:schemeClr val="tx1"/>
        </a:solidFill>
        <a:latin typeface="Times New Roman" charset="0"/>
        <a:ea typeface="+mn-ea"/>
        <a:cs typeface="+mn-cs"/>
      </a:defRPr>
    </a:lvl4pPr>
    <a:lvl5pPr marL="1828800" algn="l"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627A8A"/>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539" autoAdjust="0"/>
  </p:normalViewPr>
  <p:slideViewPr>
    <p:cSldViewPr snapToGrid="0">
      <p:cViewPr varScale="1">
        <p:scale>
          <a:sx n="100" d="100"/>
          <a:sy n="100" d="100"/>
        </p:scale>
        <p:origin x="-210" y="-90"/>
      </p:cViewPr>
      <p:guideLst>
        <p:guide orient="horz" pos="351"/>
        <p:guide pos="171"/>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p:scale>
          <a:sx n="75" d="100"/>
          <a:sy n="75" d="100"/>
        </p:scale>
        <p:origin x="-1320" y="-6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1987"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1988"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1989"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5A1A9AB0-1BC1-44F0-939C-4BA484B90D19}"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403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40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403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403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403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BA4CC7B-EA73-4C21-9BFE-2205BB29D77D}"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mn-ea"/>
        <a:cs typeface="+mn-cs"/>
      </a:defRPr>
    </a:lvl1pPr>
    <a:lvl2pPr marL="457200" algn="l" rtl="0" fontAlgn="base">
      <a:spcBef>
        <a:spcPct val="30000"/>
      </a:spcBef>
      <a:spcAft>
        <a:spcPct val="0"/>
      </a:spcAft>
      <a:defRPr kumimoji="1" sz="1200" kern="1200">
        <a:solidFill>
          <a:schemeClr val="tx1"/>
        </a:solidFill>
        <a:latin typeface="Times New Roman" charset="0"/>
        <a:ea typeface="+mn-ea"/>
        <a:cs typeface="+mn-cs"/>
      </a:defRPr>
    </a:lvl2pPr>
    <a:lvl3pPr marL="914400" algn="l" rtl="0" fontAlgn="base">
      <a:spcBef>
        <a:spcPct val="30000"/>
      </a:spcBef>
      <a:spcAft>
        <a:spcPct val="0"/>
      </a:spcAft>
      <a:defRPr kumimoji="1" sz="1200" kern="1200">
        <a:solidFill>
          <a:schemeClr val="tx1"/>
        </a:solidFill>
        <a:latin typeface="Times New Roman" charset="0"/>
        <a:ea typeface="+mn-ea"/>
        <a:cs typeface="+mn-cs"/>
      </a:defRPr>
    </a:lvl3pPr>
    <a:lvl4pPr marL="1371600" algn="l" rtl="0" fontAlgn="base">
      <a:spcBef>
        <a:spcPct val="30000"/>
      </a:spcBef>
      <a:spcAft>
        <a:spcPct val="0"/>
      </a:spcAft>
      <a:defRPr kumimoji="1" sz="1200" kern="1200">
        <a:solidFill>
          <a:schemeClr val="tx1"/>
        </a:solidFill>
        <a:latin typeface="Times New Roman" charset="0"/>
        <a:ea typeface="+mn-ea"/>
        <a:cs typeface="+mn-cs"/>
      </a:defRPr>
    </a:lvl4pPr>
    <a:lvl5pPr marL="1828800" algn="l" rtl="0" fontAlgn="base">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762310-E486-442A-9FEF-B0AD4E670F4B}" type="slidenum">
              <a:rPr lang="en-US"/>
              <a:pPr/>
              <a:t>1</a:t>
            </a:fld>
            <a:endParaRPr lang="en-U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r>
              <a:rPr lang="en-US" sz="1600">
                <a:latin typeface="Arial Black" pitchFamily="34" charset="0"/>
              </a:rPr>
              <a:t>From the responses Jane and I have gotten from you, PowerPoint seems to be a well understood program.  For this reason, features will be covered on an as needed basis.  </a:t>
            </a:r>
          </a:p>
          <a:p>
            <a:endParaRPr lang="en-US" sz="1600">
              <a:latin typeface="Arial Black" pitchFamily="34" charset="0"/>
            </a:endParaRPr>
          </a:p>
          <a:p>
            <a:r>
              <a:rPr lang="en-US" sz="1600">
                <a:latin typeface="Arial Black" pitchFamily="34" charset="0"/>
              </a:rPr>
              <a:t>Kathleen and I will come around to people who need help.</a:t>
            </a:r>
          </a:p>
          <a:p>
            <a:endParaRPr lang="en-US" sz="1600">
              <a:latin typeface="Arial Black" pitchFamily="34" charset="0"/>
            </a:endParaRPr>
          </a:p>
          <a:p>
            <a:r>
              <a:rPr lang="en-US" sz="1600">
                <a:latin typeface="Arial Black" pitchFamily="34" charset="0"/>
              </a:rPr>
              <a:t>If two or more of you need help with the same thing, I will go over it on the projector.</a:t>
            </a:r>
          </a:p>
          <a:p>
            <a:endParaRPr lang="en-US" sz="1600">
              <a:latin typeface="Arial Black" pitchFamily="34" charset="0"/>
            </a:endParaRPr>
          </a:p>
          <a:p>
            <a:r>
              <a:rPr lang="en-US" sz="1600">
                <a:latin typeface="Arial Black" pitchFamily="34" charset="0"/>
              </a:rPr>
              <a:t>If you don’t understand something or don’t know how to perform a specific function, do not hesitate to ask me.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F72E98-4DDA-4ED5-93C6-6E6517775210}" type="slidenum">
              <a:rPr lang="en-US"/>
              <a:pPr/>
              <a:t>10</a:t>
            </a:fld>
            <a:endParaRPr lang="en-US"/>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r>
              <a:rPr lang="en-US" sz="1400">
                <a:latin typeface="Arial Black" pitchFamily="34" charset="0"/>
              </a:rPr>
              <a:t>This is a neat design template, but is it appropriate for a lecture on American National Government in Political Science?</a:t>
            </a:r>
          </a:p>
          <a:p>
            <a:r>
              <a:rPr lang="en-US" sz="1400">
                <a:latin typeface="Arial Black" pitchFamily="34" charset="0"/>
              </a:rPr>
              <a:t>Again, the choice distracts rather than enhances.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EB484A-8E0C-4B37-BDC8-A9B41816E09C}" type="slidenum">
              <a:rPr lang="en-US"/>
              <a:pPr/>
              <a:t>11</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hr-H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A98101-4CA5-49D4-96BA-3FB3F7C9058F}" type="slidenum">
              <a:rPr lang="en-US"/>
              <a:pPr/>
              <a:t>12</a:t>
            </a:fld>
            <a:endParaRPr lang="en-US"/>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r>
              <a:rPr lang="en-US" sz="1400">
                <a:latin typeface="Arial Black" pitchFamily="34" charset="0"/>
              </a:rPr>
              <a:t>Again, this is something usually done by a designer that has just learned how to animate PowerPoint. </a:t>
            </a:r>
          </a:p>
          <a:p>
            <a:r>
              <a:rPr lang="en-US" sz="1400">
                <a:latin typeface="Arial Black" pitchFamily="34" charset="0"/>
              </a:rPr>
              <a:t>In most cases, animation isn’t needed and sound is rarely a wise choice.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9666D7-F5C3-4765-9E6A-75576E9AEF8F}" type="slidenum">
              <a:rPr lang="en-US"/>
              <a:pPr/>
              <a:t>13</a:t>
            </a:fld>
            <a:endParaRPr lang="en-US"/>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hr-H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EA359C-5674-4A77-AB21-C62FA192F701}" type="slidenum">
              <a:rPr lang="en-US"/>
              <a:pPr/>
              <a:t>14</a:t>
            </a:fld>
            <a:endParaRPr lang="en-US"/>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r>
              <a:rPr lang="en-US" sz="1600">
                <a:latin typeface="Arial Black" pitchFamily="34" charset="0"/>
              </a:rPr>
              <a:t>Keep It Simple Stupid.</a:t>
            </a:r>
            <a:r>
              <a:rPr lang="en-US" sz="1400">
                <a:latin typeface="Arial Black" pitchFamily="34" charset="0"/>
              </a:rPr>
              <a:t>  </a:t>
            </a:r>
          </a:p>
          <a:p>
            <a:r>
              <a:rPr lang="en-US" sz="1400">
                <a:latin typeface="Arial Black" pitchFamily="34" charset="0"/>
              </a:rPr>
              <a:t>When it comes down to it, keeping a classroom presentation simple is the best choice.</a:t>
            </a:r>
          </a:p>
          <a:p>
            <a:r>
              <a:rPr lang="en-US" sz="1400">
                <a:latin typeface="Arial Black" pitchFamily="34" charset="0"/>
              </a:rPr>
              <a:t>The students are there to learn the material presented, not be impressed with everything that can be done in PowerPoint.</a:t>
            </a:r>
          </a:p>
          <a:p>
            <a:r>
              <a:rPr lang="en-US" sz="1400">
                <a:latin typeface="Arial Black" pitchFamily="34" charset="0"/>
              </a:rPr>
              <a:t>The ideal presentation should not be noticed by the students.</a:t>
            </a:r>
          </a:p>
          <a:p>
            <a:endParaRPr lang="en-US" sz="1400">
              <a:latin typeface="Arial Black"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17379E-9879-47DE-A29B-8A77F9CDB065}" type="slidenum">
              <a:rPr lang="en-US"/>
              <a:pPr/>
              <a:t>2</a:t>
            </a:fld>
            <a:endParaRPr lang="en-US"/>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hr-H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842188-0E06-4C8C-9513-DEF2815EA813}" type="slidenum">
              <a:rPr lang="en-US"/>
              <a:pPr/>
              <a:t>3</a:t>
            </a:fld>
            <a:endParaRPr lang="en-US"/>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pPr marL="233363" indent="-233363"/>
            <a:r>
              <a:rPr lang="en-US" sz="1400">
                <a:latin typeface="Arial Black" pitchFamily="34" charset="0"/>
              </a:rPr>
              <a:t>When you use more than five bullets, several things happen:</a:t>
            </a:r>
          </a:p>
          <a:p>
            <a:pPr marL="233363" indent="-233363">
              <a:buFontTx/>
              <a:buChar char="•"/>
            </a:pPr>
            <a:r>
              <a:rPr lang="en-US" sz="1400">
                <a:latin typeface="Arial Black" pitchFamily="34" charset="0"/>
              </a:rPr>
              <a:t>There is too much information on one slide</a:t>
            </a:r>
          </a:p>
          <a:p>
            <a:pPr marL="233363" indent="-233363">
              <a:buFontTx/>
              <a:buChar char="•"/>
            </a:pPr>
            <a:r>
              <a:rPr lang="en-US" sz="1400">
                <a:latin typeface="Arial Black" pitchFamily="34" charset="0"/>
              </a:rPr>
              <a:t>The text is too small to be seen easily by the students</a:t>
            </a:r>
          </a:p>
          <a:p>
            <a:pPr marL="233363" indent="-233363">
              <a:buFontTx/>
              <a:buChar char="•"/>
            </a:pPr>
            <a:r>
              <a:rPr lang="en-US" sz="1400">
                <a:latin typeface="Arial Black" pitchFamily="34" charset="0"/>
              </a:rPr>
              <a:t>The slide is just plain too busy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F387B5-78F0-4C81-AEAC-01D812726B26}" type="slidenum">
              <a:rPr lang="en-US"/>
              <a:pPr/>
              <a:t>4</a:t>
            </a:fld>
            <a:endParaRPr lang="en-US"/>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r>
              <a:rPr lang="en-US" sz="1400">
                <a:latin typeface="Arial Black" pitchFamily="34" charset="0"/>
              </a:rPr>
              <a:t>This slide has six bullets, but the slide breaks at  a logical point in the information.</a:t>
            </a:r>
          </a:p>
          <a:p>
            <a:r>
              <a:rPr lang="en-US" sz="1400">
                <a:latin typeface="Arial Black" pitchFamily="34" charset="0"/>
              </a:rPr>
              <a:t>Another thing to remember regarding bullets: don’t use more than two levels.  Any more than that can be confusing to you as well as the students.  It can be difficult to remember where you are in the hierarchy.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005374-D9C7-4817-BE62-0B9DD1BBAA69}" type="slidenum">
              <a:rPr lang="en-US"/>
              <a:pPr/>
              <a:t>5</a:t>
            </a:fld>
            <a:endParaRPr lang="en-US"/>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hr-H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82DBD7-70B1-444A-A41F-3D3DA3003C07}" type="slidenum">
              <a:rPr lang="en-US"/>
              <a:pPr/>
              <a:t>6</a:t>
            </a:fld>
            <a:endParaRPr lang="en-US"/>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r>
              <a:rPr lang="en-US" sz="1400">
                <a:latin typeface="Arial Black" pitchFamily="34" charset="0"/>
              </a:rPr>
              <a:t>Some people feel that if you can put a graphic in, do it.  I’ve seen slides almost this bad.</a:t>
            </a:r>
          </a:p>
          <a:p>
            <a:r>
              <a:rPr lang="en-US" sz="1400">
                <a:latin typeface="Arial Black" pitchFamily="34" charset="0"/>
              </a:rPr>
              <a:t>This kind of slide doesn’t need any graphics; they just confuse the issue and distract the eye.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B31567-C302-4BC9-AB2A-515B648EA3B6}" type="slidenum">
              <a:rPr lang="en-US"/>
              <a:pPr/>
              <a:t>7</a:t>
            </a:fld>
            <a:endParaRPr lang="en-US"/>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hr-H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C5EEAC-96B9-46B2-B62C-998DFE9AB985}" type="slidenum">
              <a:rPr lang="en-US"/>
              <a:pPr/>
              <a:t>8</a:t>
            </a:fld>
            <a:endParaRPr lang="en-US"/>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r>
              <a:rPr lang="en-US" sz="1400">
                <a:latin typeface="Arial Black" pitchFamily="34" charset="0"/>
              </a:rPr>
              <a:t>To the person producing this slide, the color and font scheme on this slide has a logical basis:</a:t>
            </a:r>
          </a:p>
          <a:p>
            <a:pPr>
              <a:buFontTx/>
              <a:buChar char="•"/>
            </a:pPr>
            <a:r>
              <a:rPr lang="en-US" sz="1400">
                <a:latin typeface="Arial Black" pitchFamily="34" charset="0"/>
              </a:rPr>
              <a:t>Purple Monotype Corsiva for slide titles</a:t>
            </a:r>
          </a:p>
          <a:p>
            <a:pPr>
              <a:buFontTx/>
              <a:buChar char="•"/>
            </a:pPr>
            <a:r>
              <a:rPr lang="en-US" sz="1400">
                <a:latin typeface="Arial Black" pitchFamily="34" charset="0"/>
              </a:rPr>
              <a:t>Blue Ariel for first level bullets</a:t>
            </a:r>
          </a:p>
          <a:p>
            <a:pPr>
              <a:buFontTx/>
              <a:buChar char="•"/>
            </a:pPr>
            <a:r>
              <a:rPr lang="en-US" sz="1400">
                <a:latin typeface="Arial Black" pitchFamily="34" charset="0"/>
              </a:rPr>
              <a:t>Red Copperplate Gothic Bold for second level bullets</a:t>
            </a:r>
          </a:p>
          <a:p>
            <a:pPr>
              <a:buFontTx/>
              <a:buChar char="•"/>
            </a:pPr>
            <a:r>
              <a:rPr lang="en-US" sz="1400">
                <a:latin typeface="Arial Black" pitchFamily="34" charset="0"/>
              </a:rPr>
              <a:t>Green for all text in parentheses</a:t>
            </a:r>
          </a:p>
          <a:p>
            <a:pPr>
              <a:buFontTx/>
              <a:buChar char="•"/>
            </a:pPr>
            <a:r>
              <a:rPr lang="en-US" sz="1400">
                <a:latin typeface="Arial Black" pitchFamily="34" charset="0"/>
              </a:rPr>
              <a:t>Light blue for all numbers</a:t>
            </a:r>
          </a:p>
          <a:p>
            <a:r>
              <a:rPr lang="en-US" sz="1400">
                <a:latin typeface="Arial Black" pitchFamily="34" charset="0"/>
              </a:rPr>
              <a:t>The problem is, again, the information becomes overshadowed by the visual.  A student is looking at the colors and not absorbing the information.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ED5F0D-BC99-4DCE-AC63-3646BE160A13}" type="slidenum">
              <a:rPr lang="en-US"/>
              <a:pPr/>
              <a:t>9</a:t>
            </a:fld>
            <a:endParaRPr lang="en-US"/>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hr-H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3074" name="Group 2"/>
          <p:cNvGrpSpPr>
            <a:grpSpLocks/>
          </p:cNvGrpSpPr>
          <p:nvPr/>
        </p:nvGrpSpPr>
        <p:grpSpPr bwMode="auto">
          <a:xfrm>
            <a:off x="7419975" y="0"/>
            <a:ext cx="1730375" cy="6858000"/>
            <a:chOff x="4667" y="0"/>
            <a:chExt cx="1090" cy="4320"/>
          </a:xfrm>
        </p:grpSpPr>
        <p:sp>
          <p:nvSpPr>
            <p:cNvPr id="3075" name="Rectangle 3"/>
            <p:cNvSpPr>
              <a:spLocks noChangeArrowheads="1"/>
            </p:cNvSpPr>
            <p:nvPr/>
          </p:nvSpPr>
          <p:spPr bwMode="auto">
            <a:xfrm>
              <a:off x="4973" y="0"/>
              <a:ext cx="783" cy="2089"/>
            </a:xfrm>
            <a:prstGeom prst="rect">
              <a:avLst/>
            </a:prstGeom>
            <a:gradFill rotWithShape="0">
              <a:gsLst>
                <a:gs pos="0">
                  <a:schemeClr val="accent1"/>
                </a:gs>
                <a:gs pos="100000">
                  <a:schemeClr val="bg2"/>
                </a:gs>
              </a:gsLst>
              <a:lin ang="5400000" scaled="1"/>
            </a:gradFill>
            <a:ln w="9525">
              <a:noFill/>
              <a:miter lim="800000"/>
              <a:headEnd/>
              <a:tailEnd/>
            </a:ln>
            <a:effectLst/>
          </p:spPr>
          <p:txBody>
            <a:bodyPr wrap="none" anchor="ctr"/>
            <a:lstStyle/>
            <a:p>
              <a:endParaRPr lang="hr-HR"/>
            </a:p>
          </p:txBody>
        </p:sp>
        <p:pic>
          <p:nvPicPr>
            <p:cNvPr id="3076" name="Picture 4" descr="hokusai2"/>
            <p:cNvPicPr>
              <a:picLocks noChangeAspect="1" noChangeArrowheads="1"/>
            </p:cNvPicPr>
            <p:nvPr/>
          </p:nvPicPr>
          <p:blipFill>
            <a:blip r:embed="rId2"/>
            <a:srcRect r="13902" b="31862"/>
            <a:stretch>
              <a:fillRect/>
            </a:stretch>
          </p:blipFill>
          <p:spPr bwMode="auto">
            <a:xfrm>
              <a:off x="4667" y="293"/>
              <a:ext cx="1090" cy="4027"/>
            </a:xfrm>
            <a:prstGeom prst="rect">
              <a:avLst/>
            </a:prstGeom>
            <a:noFill/>
          </p:spPr>
        </p:pic>
      </p:grpSp>
      <p:sp>
        <p:nvSpPr>
          <p:cNvPr id="3077" name="Rectangle 5"/>
          <p:cNvSpPr>
            <a:spLocks noGrp="1" noChangeArrowheads="1"/>
          </p:cNvSpPr>
          <p:nvPr>
            <p:ph type="ctrTitle" sz="quarter"/>
          </p:nvPr>
        </p:nvSpPr>
        <p:spPr>
          <a:xfrm>
            <a:off x="152400" y="990600"/>
            <a:ext cx="7543800" cy="1143000"/>
          </a:xfrm>
        </p:spPr>
        <p:txBody>
          <a:bodyPr/>
          <a:lstStyle>
            <a:lvl1pPr>
              <a:defRPr/>
            </a:lvl1pPr>
          </a:lstStyle>
          <a:p>
            <a:r>
              <a:rPr lang="en-US"/>
              <a:t>Click to edit Master title style</a:t>
            </a:r>
          </a:p>
        </p:txBody>
      </p:sp>
      <p:sp>
        <p:nvSpPr>
          <p:cNvPr id="3078" name="Rectangle 6"/>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3079" name="Rectangle 7"/>
          <p:cNvSpPr>
            <a:spLocks noGrp="1" noChangeArrowheads="1"/>
          </p:cNvSpPr>
          <p:nvPr>
            <p:ph type="dt" sz="quarter" idx="2"/>
          </p:nvPr>
        </p:nvSpPr>
        <p:spPr>
          <a:xfrm>
            <a:off x="304800" y="6248400"/>
            <a:ext cx="1752600" cy="457200"/>
          </a:xfrm>
        </p:spPr>
        <p:txBody>
          <a:bodyPr/>
          <a:lstStyle>
            <a:lvl1pPr>
              <a:defRPr/>
            </a:lvl1pPr>
          </a:lstStyle>
          <a:p>
            <a:endParaRPr lang="en-US"/>
          </a:p>
        </p:txBody>
      </p:sp>
      <p:sp>
        <p:nvSpPr>
          <p:cNvPr id="3080" name="Rectangle 8"/>
          <p:cNvSpPr>
            <a:spLocks noGrp="1" noChangeArrowheads="1"/>
          </p:cNvSpPr>
          <p:nvPr>
            <p:ph type="ftr" sz="quarter" idx="3"/>
          </p:nvPr>
        </p:nvSpPr>
        <p:spPr>
          <a:xfrm>
            <a:off x="2438400" y="6248400"/>
            <a:ext cx="3200400" cy="457200"/>
          </a:xfrm>
        </p:spPr>
        <p:txBody>
          <a:bodyPr/>
          <a:lstStyle>
            <a:lvl1pPr>
              <a:defRPr/>
            </a:lvl1pPr>
          </a:lstStyle>
          <a:p>
            <a:endParaRPr lang="en-US"/>
          </a:p>
        </p:txBody>
      </p:sp>
      <p:sp>
        <p:nvSpPr>
          <p:cNvPr id="3081" name="Rectangle 9"/>
          <p:cNvSpPr>
            <a:spLocks noGrp="1" noChangeArrowheads="1"/>
          </p:cNvSpPr>
          <p:nvPr>
            <p:ph type="sldNum" sz="quarter" idx="4"/>
          </p:nvPr>
        </p:nvSpPr>
        <p:spPr>
          <a:xfrm>
            <a:off x="6019800" y="6248400"/>
            <a:ext cx="1600200" cy="457200"/>
          </a:xfrm>
        </p:spPr>
        <p:txBody>
          <a:bodyPr/>
          <a:lstStyle>
            <a:lvl1pPr>
              <a:defRPr/>
            </a:lvl1pPr>
          </a:lstStyle>
          <a:p>
            <a:fld id="{828CD7DB-B8D5-48CF-A2E7-75A291188D36}"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CEC442C-88F9-40FE-BCA6-EDA2495F8A26}"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72150" y="609600"/>
            <a:ext cx="1847850" cy="5486400"/>
          </a:xfrm>
        </p:spPr>
        <p:txBody>
          <a:bodyPr vert="eaVert"/>
          <a:lstStyle/>
          <a:p>
            <a:r>
              <a:rPr lang="en-US" smtClean="0"/>
              <a:t>Click to edit Master title style</a:t>
            </a:r>
            <a:endParaRPr lang="hr-HR"/>
          </a:p>
        </p:txBody>
      </p:sp>
      <p:sp>
        <p:nvSpPr>
          <p:cNvPr id="3" name="Vertical Text Placeholder 2"/>
          <p:cNvSpPr>
            <a:spLocks noGrp="1"/>
          </p:cNvSpPr>
          <p:nvPr>
            <p:ph type="body" orient="vert" idx="1"/>
          </p:nvPr>
        </p:nvSpPr>
        <p:spPr>
          <a:xfrm>
            <a:off x="228600" y="609600"/>
            <a:ext cx="539115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33C8871-6DEE-4D88-AB22-F371F8537BC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85AF76D-6800-4BD0-A7C3-BD15F450F194}"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hr-H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0D6A930-6F1E-48F4-9D83-E18C611DFFB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sz="half" idx="1"/>
          </p:nvPr>
        </p:nvSpPr>
        <p:spPr>
          <a:xfrm>
            <a:off x="2286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half" idx="2"/>
          </p:nvPr>
        </p:nvSpPr>
        <p:spPr>
          <a:xfrm>
            <a:off x="40005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DE3E4BB-2501-43A6-90E3-2474BB47755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hr-H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B84E2C46-E66A-488D-8359-9C27AC1D3B9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7012284-467A-465D-AA2B-C35ECEE0F5B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6DA4480-0E89-4CDB-B96E-C3A7FBA7DA2C}"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hr-H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B951043-1B4B-4967-A1BF-D695B31888D0}"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hr-H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19E471C-3D92-4560-AC2E-8DAC729F7D9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grpSp>
        <p:nvGrpSpPr>
          <p:cNvPr id="1031" name="Group 7"/>
          <p:cNvGrpSpPr>
            <a:grpSpLocks/>
          </p:cNvGrpSpPr>
          <p:nvPr/>
        </p:nvGrpSpPr>
        <p:grpSpPr bwMode="auto">
          <a:xfrm>
            <a:off x="7419975" y="0"/>
            <a:ext cx="1730375" cy="6858000"/>
            <a:chOff x="4667" y="0"/>
            <a:chExt cx="1090" cy="4320"/>
          </a:xfrm>
        </p:grpSpPr>
        <p:sp>
          <p:nvSpPr>
            <p:cNvPr id="1032" name="Rectangle 8"/>
            <p:cNvSpPr>
              <a:spLocks noChangeArrowheads="1"/>
            </p:cNvSpPr>
            <p:nvPr/>
          </p:nvSpPr>
          <p:spPr bwMode="auto">
            <a:xfrm>
              <a:off x="4973" y="0"/>
              <a:ext cx="783" cy="2089"/>
            </a:xfrm>
            <a:prstGeom prst="rect">
              <a:avLst/>
            </a:prstGeom>
            <a:gradFill rotWithShape="0">
              <a:gsLst>
                <a:gs pos="0">
                  <a:schemeClr val="accent1"/>
                </a:gs>
                <a:gs pos="100000">
                  <a:schemeClr val="bg2"/>
                </a:gs>
              </a:gsLst>
              <a:lin ang="5400000" scaled="1"/>
            </a:gradFill>
            <a:ln w="9525">
              <a:noFill/>
              <a:miter lim="800000"/>
              <a:headEnd/>
              <a:tailEnd/>
            </a:ln>
            <a:effectLst/>
          </p:spPr>
          <p:txBody>
            <a:bodyPr wrap="none" anchor="ctr"/>
            <a:lstStyle/>
            <a:p>
              <a:endParaRPr lang="hr-HR"/>
            </a:p>
          </p:txBody>
        </p:sp>
        <p:pic>
          <p:nvPicPr>
            <p:cNvPr id="1033" name="Picture 9" descr="hokusai2"/>
            <p:cNvPicPr>
              <a:picLocks noChangeAspect="1" noChangeArrowheads="1"/>
            </p:cNvPicPr>
            <p:nvPr/>
          </p:nvPicPr>
          <p:blipFill>
            <a:blip r:embed="rId14"/>
            <a:srcRect r="13902" b="31862"/>
            <a:stretch>
              <a:fillRect/>
            </a:stretch>
          </p:blipFill>
          <p:spPr bwMode="auto">
            <a:xfrm>
              <a:off x="4667" y="293"/>
              <a:ext cx="1090" cy="4027"/>
            </a:xfrm>
            <a:prstGeom prst="rect">
              <a:avLst/>
            </a:prstGeom>
            <a:noFill/>
          </p:spPr>
        </p:pic>
      </p:grpSp>
      <p:sp>
        <p:nvSpPr>
          <p:cNvPr id="1034" name="Rectangle 10"/>
          <p:cNvSpPr>
            <a:spLocks noGrp="1" noChangeArrowheads="1"/>
          </p:cNvSpPr>
          <p:nvPr>
            <p:ph type="title"/>
          </p:nvPr>
        </p:nvSpPr>
        <p:spPr bwMode="auto">
          <a:xfrm>
            <a:off x="228600" y="609600"/>
            <a:ext cx="7391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5" name="Rectangle 11"/>
          <p:cNvSpPr>
            <a:spLocks noGrp="1" noChangeArrowheads="1"/>
          </p:cNvSpPr>
          <p:nvPr>
            <p:ph type="body" idx="1"/>
          </p:nvPr>
        </p:nvSpPr>
        <p:spPr bwMode="auto">
          <a:xfrm>
            <a:off x="228600" y="1981200"/>
            <a:ext cx="7391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6" name="Rectangle 12"/>
          <p:cNvSpPr>
            <a:spLocks noGrp="1" noChangeArrowheads="1"/>
          </p:cNvSpPr>
          <p:nvPr>
            <p:ph type="dt" sz="half" idx="2"/>
          </p:nvPr>
        </p:nvSpPr>
        <p:spPr bwMode="auto">
          <a:xfrm>
            <a:off x="228600" y="6248400"/>
            <a:ext cx="1828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37" name="Rectangle 13"/>
          <p:cNvSpPr>
            <a:spLocks noGrp="1" noChangeArrowheads="1"/>
          </p:cNvSpPr>
          <p:nvPr>
            <p:ph type="ftr" sz="quarter" idx="3"/>
          </p:nvPr>
        </p:nvSpPr>
        <p:spPr bwMode="auto">
          <a:xfrm>
            <a:off x="2514600" y="624840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8" name="Rectangle 14"/>
          <p:cNvSpPr>
            <a:spLocks noGrp="1" noChangeArrowheads="1"/>
          </p:cNvSpPr>
          <p:nvPr>
            <p:ph type="sldNum" sz="quarter" idx="4"/>
          </p:nvPr>
        </p:nvSpPr>
        <p:spPr bwMode="auto">
          <a:xfrm>
            <a:off x="6096000" y="6248400"/>
            <a:ext cx="1524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01B5177-2F17-4057-8F5B-28D471EE1CF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defRPr>
      </a:lvl2pPr>
      <a:lvl3pPr algn="ctr" rtl="0" fontAlgn="base">
        <a:spcBef>
          <a:spcPct val="0"/>
        </a:spcBef>
        <a:spcAft>
          <a:spcPct val="0"/>
        </a:spcAft>
        <a:defRPr sz="4400">
          <a:solidFill>
            <a:schemeClr val="tx2"/>
          </a:solidFill>
          <a:latin typeface="Times New Roman" charset="0"/>
        </a:defRPr>
      </a:lvl3pPr>
      <a:lvl4pPr algn="ctr" rtl="0" fontAlgn="base">
        <a:spcBef>
          <a:spcPct val="0"/>
        </a:spcBef>
        <a:spcAft>
          <a:spcPct val="0"/>
        </a:spcAft>
        <a:defRPr sz="4400">
          <a:solidFill>
            <a:schemeClr val="tx2"/>
          </a:solidFill>
          <a:latin typeface="Times New Roman" charset="0"/>
        </a:defRPr>
      </a:lvl4pPr>
      <a:lvl5pPr algn="ctr" rtl="0" fontAlgn="base">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fontAlgn="base">
        <a:spcBef>
          <a:spcPct val="20000"/>
        </a:spcBef>
        <a:spcAft>
          <a:spcPct val="0"/>
        </a:spcAft>
        <a:buClr>
          <a:schemeClr val="accent2"/>
        </a:buClr>
        <a:buFont typeface="Wingdings" pitchFamily="2" charset="2"/>
        <a:buChar char="©"/>
        <a:defRPr sz="3200" i="1">
          <a:solidFill>
            <a:schemeClr val="tx1"/>
          </a:solidFill>
          <a:latin typeface="+mn-lt"/>
          <a:ea typeface="+mn-ea"/>
          <a:cs typeface="+mn-cs"/>
        </a:defRPr>
      </a:lvl1pPr>
      <a:lvl2pPr marL="742950" indent="-285750" algn="l" rtl="0" fontAlgn="base">
        <a:spcBef>
          <a:spcPct val="20000"/>
        </a:spcBef>
        <a:spcAft>
          <a:spcPct val="0"/>
        </a:spcAft>
        <a:buClr>
          <a:schemeClr val="tx2"/>
        </a:buClr>
        <a:buFont typeface="Wingdings" pitchFamily="2" charset="2"/>
        <a:buChar char="©"/>
        <a:defRPr sz="2800" i="1">
          <a:solidFill>
            <a:schemeClr val="tx1"/>
          </a:solidFill>
          <a:latin typeface="+mn-lt"/>
        </a:defRPr>
      </a:lvl2pPr>
      <a:lvl3pPr marL="1143000" indent="-228600" algn="l" rtl="0" fontAlgn="base">
        <a:spcBef>
          <a:spcPct val="20000"/>
        </a:spcBef>
        <a:spcAft>
          <a:spcPct val="0"/>
        </a:spcAft>
        <a:buClr>
          <a:schemeClr val="bg2"/>
        </a:buClr>
        <a:buFont typeface="Wingdings" pitchFamily="2" charset="2"/>
        <a:buChar char="©"/>
        <a:defRPr sz="2400" i="1">
          <a:solidFill>
            <a:schemeClr val="tx1"/>
          </a:solidFill>
          <a:latin typeface="+mn-lt"/>
        </a:defRPr>
      </a:lvl3pPr>
      <a:lvl4pPr marL="1600200" indent="-228600" algn="l" rtl="0" fontAlgn="base">
        <a:spcBef>
          <a:spcPct val="20000"/>
        </a:spcBef>
        <a:spcAft>
          <a:spcPct val="0"/>
        </a:spcAft>
        <a:buClr>
          <a:schemeClr val="accent2"/>
        </a:buClr>
        <a:buFont typeface="Wingdings" pitchFamily="2" charset="2"/>
        <a:buChar char="©"/>
        <a:defRPr sz="2000" i="1">
          <a:solidFill>
            <a:schemeClr val="tx1"/>
          </a:solidFill>
          <a:latin typeface="+mn-lt"/>
        </a:defRPr>
      </a:lvl4pPr>
      <a:lvl5pPr marL="2057400" indent="-228600" algn="l" rtl="0" fontAlgn="base">
        <a:spcBef>
          <a:spcPct val="20000"/>
        </a:spcBef>
        <a:spcAft>
          <a:spcPct val="0"/>
        </a:spcAft>
        <a:buFont typeface="Wingdings" pitchFamily="2" charset="2"/>
        <a:buChar char="©"/>
        <a:defRPr sz="2000" i="1">
          <a:solidFill>
            <a:schemeClr val="tx1"/>
          </a:solidFill>
          <a:latin typeface="+mn-lt"/>
        </a:defRPr>
      </a:lvl5pPr>
      <a:lvl6pPr marL="2514600" indent="-228600" algn="l" rtl="0" fontAlgn="base">
        <a:spcBef>
          <a:spcPct val="20000"/>
        </a:spcBef>
        <a:spcAft>
          <a:spcPct val="0"/>
        </a:spcAft>
        <a:buFont typeface="Wingdings" pitchFamily="2" charset="2"/>
        <a:buChar char="©"/>
        <a:defRPr sz="2000" i="1">
          <a:solidFill>
            <a:schemeClr val="tx1"/>
          </a:solidFill>
          <a:latin typeface="+mn-lt"/>
        </a:defRPr>
      </a:lvl6pPr>
      <a:lvl7pPr marL="2971800" indent="-228600" algn="l" rtl="0" fontAlgn="base">
        <a:spcBef>
          <a:spcPct val="20000"/>
        </a:spcBef>
        <a:spcAft>
          <a:spcPct val="0"/>
        </a:spcAft>
        <a:buFont typeface="Wingdings" pitchFamily="2" charset="2"/>
        <a:buChar char="©"/>
        <a:defRPr sz="2000" i="1">
          <a:solidFill>
            <a:schemeClr val="tx1"/>
          </a:solidFill>
          <a:latin typeface="+mn-lt"/>
        </a:defRPr>
      </a:lvl7pPr>
      <a:lvl8pPr marL="3429000" indent="-228600" algn="l" rtl="0" fontAlgn="base">
        <a:spcBef>
          <a:spcPct val="20000"/>
        </a:spcBef>
        <a:spcAft>
          <a:spcPct val="0"/>
        </a:spcAft>
        <a:buFont typeface="Wingdings" pitchFamily="2" charset="2"/>
        <a:buChar char="©"/>
        <a:defRPr sz="2000" i="1">
          <a:solidFill>
            <a:schemeClr val="tx1"/>
          </a:solidFill>
          <a:latin typeface="+mn-lt"/>
        </a:defRPr>
      </a:lvl8pPr>
      <a:lvl9pPr marL="3886200" indent="-228600" algn="l" rtl="0" fontAlgn="base">
        <a:spcBef>
          <a:spcPct val="20000"/>
        </a:spcBef>
        <a:spcAft>
          <a:spcPct val="0"/>
        </a:spcAft>
        <a:buFont typeface="Wingdings" pitchFamily="2" charset="2"/>
        <a:buChar char="©"/>
        <a:defRPr sz="2000" i="1">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5.wav"/><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audio" Target="../media/audio2.wav"/></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792000" y="1247775"/>
            <a:ext cx="7332825" cy="1924050"/>
          </a:xfrm>
        </p:spPr>
        <p:txBody>
          <a:bodyPr/>
          <a:lstStyle/>
          <a:p>
            <a:r>
              <a:rPr lang="en-US" sz="6600" dirty="0">
                <a:solidFill>
                  <a:schemeClr val="tx1"/>
                </a:solidFill>
                <a:latin typeface="Castellar" pitchFamily="18" charset="0"/>
              </a:rPr>
              <a:t>PowerPoint</a:t>
            </a:r>
          </a:p>
        </p:txBody>
      </p:sp>
      <p:sp>
        <p:nvSpPr>
          <p:cNvPr id="19459" name="Rectangle 3"/>
          <p:cNvSpPr>
            <a:spLocks noGrp="1" noChangeArrowheads="1"/>
          </p:cNvSpPr>
          <p:nvPr>
            <p:ph type="subTitle" idx="1"/>
          </p:nvPr>
        </p:nvSpPr>
        <p:spPr>
          <a:xfrm>
            <a:off x="2571750" y="4776788"/>
            <a:ext cx="5372100" cy="633412"/>
          </a:xfrm>
        </p:spPr>
        <p:txBody>
          <a:bodyPr/>
          <a:lstStyle/>
          <a:p>
            <a:pPr algn="r"/>
            <a:r>
              <a:rPr lang="hr-HR" sz="2800" dirty="0">
                <a:latin typeface="Calibri" pitchFamily="34" charset="0"/>
              </a:rPr>
              <a:t>Učilište Algebra</a:t>
            </a:r>
            <a:r>
              <a:rPr lang="en-US" sz="2800" dirty="0">
                <a:latin typeface="Calibri" pitchFamily="34" charset="0"/>
              </a:rPr>
              <a:t/>
            </a:r>
            <a:br>
              <a:rPr lang="en-US" sz="2800" dirty="0">
                <a:latin typeface="Calibri" pitchFamily="34" charset="0"/>
              </a:rPr>
            </a:br>
            <a:endParaRPr lang="en-US" dirty="0"/>
          </a:p>
        </p:txBody>
      </p:sp>
    </p:spTree>
  </p:cSld>
  <p:clrMapOvr>
    <a:masterClrMapping/>
  </p:clrMapOvr>
  <p:transition spd="slow">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Rectangle 3"/>
          <p:cNvSpPr>
            <a:spLocks noGrp="1" noChangeArrowheads="1"/>
          </p:cNvSpPr>
          <p:nvPr>
            <p:ph type="title" idx="4294967295"/>
          </p:nvPr>
        </p:nvSpPr>
        <p:spPr/>
        <p:txBody>
          <a:bodyPr/>
          <a:lstStyle/>
          <a:p>
            <a:r>
              <a:rPr lang="en-US"/>
              <a:t>Inappropriate template &amp; fonts</a:t>
            </a:r>
          </a:p>
        </p:txBody>
      </p:sp>
      <p:graphicFrame>
        <p:nvGraphicFramePr>
          <p:cNvPr id="37890" name="Object 2"/>
          <p:cNvGraphicFramePr>
            <a:graphicFrameLocks noChangeAspect="1"/>
          </p:cNvGraphicFramePr>
          <p:nvPr/>
        </p:nvGraphicFramePr>
        <p:xfrm>
          <a:off x="0" y="-12700"/>
          <a:ext cx="9144000" cy="6881813"/>
        </p:xfrm>
        <a:graphic>
          <a:graphicData uri="http://schemas.openxmlformats.org/presentationml/2006/ole">
            <p:oleObj spid="_x0000_s37890" name="Image" r:id="rId4" imgW="8323332" imgH="6264737" progId="">
              <p:embed/>
            </p:oleObj>
          </a:graphicData>
        </a:graphic>
      </p:graphicFrame>
    </p:spTree>
  </p:cSld>
  <p:clrMapOvr>
    <a:masterClrMapping/>
  </p:clrMapOvr>
  <p:transition spd="slow">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92000" y="752474"/>
            <a:ext cx="7560000" cy="1114426"/>
          </a:xfrm>
        </p:spPr>
        <p:txBody>
          <a:bodyPr/>
          <a:lstStyle/>
          <a:p>
            <a:r>
              <a:rPr lang="hr-HR" dirty="0">
                <a:solidFill>
                  <a:schemeClr val="tx1"/>
                </a:solidFill>
                <a:latin typeface="Calibri" pitchFamily="34" charset="0"/>
              </a:rPr>
              <a:t>Dobro je zapamtiti kod korištenja PowerPointa</a:t>
            </a:r>
            <a:endParaRPr lang="en-US" dirty="0">
              <a:solidFill>
                <a:schemeClr val="tx1"/>
              </a:solidFill>
              <a:latin typeface="Calibri" pitchFamily="34" charset="0"/>
            </a:endParaRPr>
          </a:p>
        </p:txBody>
      </p:sp>
      <p:sp>
        <p:nvSpPr>
          <p:cNvPr id="30723" name="Rectangle 3"/>
          <p:cNvSpPr>
            <a:spLocks noGrp="1" noChangeArrowheads="1"/>
          </p:cNvSpPr>
          <p:nvPr>
            <p:ph type="body" idx="1"/>
          </p:nvPr>
        </p:nvSpPr>
        <p:spPr>
          <a:xfrm>
            <a:off x="646113" y="2184400"/>
            <a:ext cx="7851775" cy="676275"/>
          </a:xfrm>
        </p:spPr>
        <p:txBody>
          <a:bodyPr/>
          <a:lstStyle/>
          <a:p>
            <a:r>
              <a:rPr lang="hr-HR" dirty="0">
                <a:solidFill>
                  <a:srgbClr val="627A8A"/>
                </a:solidFill>
                <a:latin typeface="Calibri" pitchFamily="34" charset="0"/>
              </a:rPr>
              <a:t>Ne koristite više od 5 natuknica na slajdu</a:t>
            </a:r>
            <a:endParaRPr lang="en-US" dirty="0">
              <a:solidFill>
                <a:srgbClr val="627A8A"/>
              </a:solidFill>
              <a:latin typeface="Calibri" pitchFamily="34" charset="0"/>
            </a:endParaRPr>
          </a:p>
        </p:txBody>
      </p:sp>
      <p:sp>
        <p:nvSpPr>
          <p:cNvPr id="30724" name="Rectangle 4"/>
          <p:cNvSpPr>
            <a:spLocks noChangeArrowheads="1"/>
          </p:cNvSpPr>
          <p:nvPr/>
        </p:nvSpPr>
        <p:spPr bwMode="auto">
          <a:xfrm>
            <a:off x="646113" y="2955925"/>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solidFill>
                  <a:srgbClr val="627A8A"/>
                </a:solidFill>
                <a:latin typeface="Calibri" pitchFamily="34" charset="0"/>
              </a:rPr>
              <a:t>Grafiku koristite minimalno</a:t>
            </a:r>
            <a:endParaRPr lang="en-US" sz="3200" i="1" dirty="0">
              <a:solidFill>
                <a:srgbClr val="627A8A"/>
              </a:solidFill>
              <a:latin typeface="Calibri" pitchFamily="34" charset="0"/>
            </a:endParaRPr>
          </a:p>
        </p:txBody>
      </p:sp>
      <p:sp>
        <p:nvSpPr>
          <p:cNvPr id="30725" name="Rectangle 5"/>
          <p:cNvSpPr>
            <a:spLocks noChangeArrowheads="1"/>
          </p:cNvSpPr>
          <p:nvPr/>
        </p:nvSpPr>
        <p:spPr bwMode="auto">
          <a:xfrm>
            <a:off x="646113" y="3733800"/>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solidFill>
                  <a:srgbClr val="627A8A"/>
                </a:solidFill>
                <a:latin typeface="Calibri" pitchFamily="34" charset="0"/>
              </a:rPr>
              <a:t>Budite dosljedni u bojama i fontovima</a:t>
            </a:r>
            <a:endParaRPr lang="en-US" sz="3200" i="1" dirty="0">
              <a:solidFill>
                <a:srgbClr val="627A8A"/>
              </a:solidFill>
              <a:latin typeface="Calibri" pitchFamily="34" charset="0"/>
            </a:endParaRPr>
          </a:p>
        </p:txBody>
      </p:sp>
      <p:sp>
        <p:nvSpPr>
          <p:cNvPr id="30726" name="Rectangle 6"/>
          <p:cNvSpPr>
            <a:spLocks noChangeArrowheads="1"/>
          </p:cNvSpPr>
          <p:nvPr/>
        </p:nvSpPr>
        <p:spPr bwMode="auto">
          <a:xfrm>
            <a:off x="646113" y="4475163"/>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solidFill>
                  <a:srgbClr val="627A8A"/>
                </a:solidFill>
                <a:latin typeface="Calibri" pitchFamily="34" charset="0"/>
              </a:rPr>
              <a:t>Odaberite prikladne predloške i fontove</a:t>
            </a:r>
            <a:endParaRPr lang="en-US" sz="3200" i="1" dirty="0">
              <a:solidFill>
                <a:srgbClr val="627A8A"/>
              </a:solidFill>
              <a:latin typeface="Calibri" pitchFamily="34" charset="0"/>
            </a:endParaRPr>
          </a:p>
        </p:txBody>
      </p:sp>
      <p:sp>
        <p:nvSpPr>
          <p:cNvPr id="30727" name="Rectangle 7"/>
          <p:cNvSpPr>
            <a:spLocks noChangeArrowheads="1"/>
          </p:cNvSpPr>
          <p:nvPr/>
        </p:nvSpPr>
        <p:spPr bwMode="auto">
          <a:xfrm>
            <a:off x="646113" y="5402263"/>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latin typeface="Calibri" pitchFamily="34" charset="0"/>
              </a:rPr>
              <a:t>Koristite prikladne animacije</a:t>
            </a:r>
            <a:endParaRPr lang="en-US" sz="3200" i="1" dirty="0">
              <a:latin typeface="Calibri" pitchFamily="34" charset="0"/>
            </a:endParaRPr>
          </a:p>
        </p:txBody>
      </p:sp>
    </p:spTree>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792000" y="761999"/>
            <a:ext cx="7560000" cy="1171575"/>
          </a:xfrm>
        </p:spPr>
        <p:txBody>
          <a:bodyPr/>
          <a:lstStyle/>
          <a:p>
            <a:r>
              <a:rPr lang="hr-HR" dirty="0"/>
              <a:t>Dobro je zapamtiti kod korištenja PowerPointa</a:t>
            </a:r>
            <a:endParaRPr lang="en-US" dirty="0"/>
          </a:p>
        </p:txBody>
      </p:sp>
      <p:sp>
        <p:nvSpPr>
          <p:cNvPr id="39939" name="Rectangle 3"/>
          <p:cNvSpPr>
            <a:spLocks noGrp="1" noChangeArrowheads="1"/>
          </p:cNvSpPr>
          <p:nvPr>
            <p:ph type="body" idx="1"/>
          </p:nvPr>
        </p:nvSpPr>
        <p:spPr>
          <a:xfrm>
            <a:off x="646113" y="2184400"/>
            <a:ext cx="7851775" cy="676275"/>
          </a:xfrm>
        </p:spPr>
        <p:txBody>
          <a:bodyPr/>
          <a:lstStyle/>
          <a:p>
            <a:r>
              <a:rPr lang="hr-HR" dirty="0"/>
              <a:t>Ne koristite više od 5 natuknica na slajdu</a:t>
            </a:r>
            <a:endParaRPr lang="en-US" dirty="0"/>
          </a:p>
        </p:txBody>
      </p:sp>
      <p:sp>
        <p:nvSpPr>
          <p:cNvPr id="39940" name="Rectangle 4"/>
          <p:cNvSpPr>
            <a:spLocks noChangeArrowheads="1"/>
          </p:cNvSpPr>
          <p:nvPr/>
        </p:nvSpPr>
        <p:spPr bwMode="auto">
          <a:xfrm>
            <a:off x="646113" y="2955925"/>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t>Koristite grafiku minimalno</a:t>
            </a:r>
            <a:endParaRPr lang="en-US" sz="3200" i="1" dirty="0"/>
          </a:p>
        </p:txBody>
      </p:sp>
      <p:sp>
        <p:nvSpPr>
          <p:cNvPr id="39941" name="Rectangle 5"/>
          <p:cNvSpPr>
            <a:spLocks noChangeArrowheads="1"/>
          </p:cNvSpPr>
          <p:nvPr/>
        </p:nvSpPr>
        <p:spPr bwMode="auto">
          <a:xfrm>
            <a:off x="646113" y="3733800"/>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t>Budite dosljedni u bojama i fontovima</a:t>
            </a:r>
            <a:endParaRPr lang="en-US" sz="3200" i="1" dirty="0"/>
          </a:p>
        </p:txBody>
      </p:sp>
      <p:sp>
        <p:nvSpPr>
          <p:cNvPr id="39942" name="Rectangle 6"/>
          <p:cNvSpPr>
            <a:spLocks noChangeArrowheads="1"/>
          </p:cNvSpPr>
          <p:nvPr/>
        </p:nvSpPr>
        <p:spPr bwMode="auto">
          <a:xfrm>
            <a:off x="646113" y="4475163"/>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t>Odaberite prikladne predloške i fontove</a:t>
            </a:r>
            <a:endParaRPr lang="en-US" sz="3200" i="1" dirty="0"/>
          </a:p>
        </p:txBody>
      </p:sp>
      <p:sp>
        <p:nvSpPr>
          <p:cNvPr id="39943" name="Rectangle 7"/>
          <p:cNvSpPr>
            <a:spLocks noChangeArrowheads="1"/>
          </p:cNvSpPr>
          <p:nvPr/>
        </p:nvSpPr>
        <p:spPr bwMode="auto">
          <a:xfrm>
            <a:off x="646113" y="5375275"/>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t>Koristite prikladne animacije</a:t>
            </a:r>
            <a:endParaRPr lang="en-US" sz="3200" i="1" dirty="0"/>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500" fill="hold"/>
                                        <p:tgtEl>
                                          <p:spTgt spid="39938"/>
                                        </p:tgtEl>
                                        <p:attrNameLst>
                                          <p:attrName>ppt_w</p:attrName>
                                        </p:attrNameLst>
                                      </p:cBhvr>
                                      <p:tavLst>
                                        <p:tav tm="0">
                                          <p:val>
                                            <p:fltVal val="0"/>
                                          </p:val>
                                        </p:tav>
                                        <p:tav tm="100000">
                                          <p:val>
                                            <p:strVal val="#ppt_w"/>
                                          </p:val>
                                        </p:tav>
                                      </p:tavLst>
                                    </p:anim>
                                    <p:anim calcmode="lin" valueType="num">
                                      <p:cBhvr>
                                        <p:cTn id="8" dur="500" fill="hold"/>
                                        <p:tgtEl>
                                          <p:spTgt spid="39938"/>
                                        </p:tgtEl>
                                        <p:attrNameLst>
                                          <p:attrName>ppt_h</p:attrName>
                                        </p:attrNameLst>
                                      </p:cBhvr>
                                      <p:tavLst>
                                        <p:tav tm="0">
                                          <p:val>
                                            <p:fltVal val="0"/>
                                          </p:val>
                                        </p:tav>
                                        <p:tav tm="100000">
                                          <p:val>
                                            <p:strVal val="#ppt_h"/>
                                          </p:val>
                                        </p:tav>
                                      </p:tavLst>
                                    </p:anim>
                                    <p:anim calcmode="lin" valueType="num">
                                      <p:cBhvr>
                                        <p:cTn id="9" dur="500" fill="hold"/>
                                        <p:tgtEl>
                                          <p:spTgt spid="39938"/>
                                        </p:tgtEl>
                                        <p:attrNameLst>
                                          <p:attrName>ppt_x</p:attrName>
                                        </p:attrNameLst>
                                      </p:cBhvr>
                                      <p:tavLst>
                                        <p:tav tm="0">
                                          <p:val>
                                            <p:fltVal val="0.5"/>
                                          </p:val>
                                        </p:tav>
                                        <p:tav tm="100000">
                                          <p:val>
                                            <p:strVal val="#ppt_x"/>
                                          </p:val>
                                        </p:tav>
                                      </p:tavLst>
                                    </p:anim>
                                    <p:anim calcmode="lin" valueType="num">
                                      <p:cBhvr>
                                        <p:cTn id="10" dur="500" fill="hold"/>
                                        <p:tgtEl>
                                          <p:spTgt spid="39938"/>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39939">
                                            <p:txEl>
                                              <p:pRg st="0" end="0"/>
                                            </p:txEl>
                                          </p:spTgt>
                                        </p:tgtEl>
                                        <p:attrNameLst>
                                          <p:attrName>style.visibility</p:attrName>
                                        </p:attrNameLst>
                                      </p:cBhvr>
                                      <p:to>
                                        <p:strVal val="visible"/>
                                      </p:to>
                                    </p:set>
                                    <p:anim calcmode="lin" valueType="num">
                                      <p:cBhvr additive="base">
                                        <p:cTn id="15" dur="500" fill="hold"/>
                                        <p:tgtEl>
                                          <p:spTgt spid="39939">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9939">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39940"/>
                                        </p:tgtEl>
                                        <p:attrNameLst>
                                          <p:attrName>style.visibility</p:attrName>
                                        </p:attrNameLst>
                                      </p:cBhvr>
                                      <p:to>
                                        <p:strVal val="visible"/>
                                      </p:to>
                                    </p:set>
                                    <p:anim calcmode="lin" valueType="num">
                                      <p:cBhvr>
                                        <p:cTn id="21" dur="1000" fill="hold"/>
                                        <p:tgtEl>
                                          <p:spTgt spid="39940"/>
                                        </p:tgtEl>
                                        <p:attrNameLst>
                                          <p:attrName>ppt_w</p:attrName>
                                        </p:attrNameLst>
                                      </p:cBhvr>
                                      <p:tavLst>
                                        <p:tav tm="0">
                                          <p:val>
                                            <p:fltVal val="0"/>
                                          </p:val>
                                        </p:tav>
                                        <p:tav tm="100000">
                                          <p:val>
                                            <p:strVal val="#ppt_w"/>
                                          </p:val>
                                        </p:tav>
                                      </p:tavLst>
                                    </p:anim>
                                    <p:anim calcmode="lin" valueType="num">
                                      <p:cBhvr>
                                        <p:cTn id="22" dur="1000" fill="hold"/>
                                        <p:tgtEl>
                                          <p:spTgt spid="39940"/>
                                        </p:tgtEl>
                                        <p:attrNameLst>
                                          <p:attrName>ppt_h</p:attrName>
                                        </p:attrNameLst>
                                      </p:cBhvr>
                                      <p:tavLst>
                                        <p:tav tm="0">
                                          <p:val>
                                            <p:fltVal val="0"/>
                                          </p:val>
                                        </p:tav>
                                        <p:tav tm="100000">
                                          <p:val>
                                            <p:strVal val="#ppt_h"/>
                                          </p:val>
                                        </p:tav>
                                      </p:tavLst>
                                    </p:anim>
                                    <p:anim calcmode="lin" valueType="num">
                                      <p:cBhvr>
                                        <p:cTn id="23" dur="1000" fill="hold"/>
                                        <p:tgtEl>
                                          <p:spTgt spid="3994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994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9"/>
                                            </p:cond>
                                          </p:stCondLst>
                                          <p:endCondLst>
                                            <p:cond evt="onStopAudio" delay="0">
                                              <p:tgtEl>
                                                <p:sldTgt/>
                                              </p:tgtEl>
                                            </p:cond>
                                          </p:endCondLst>
                                        </p:cTn>
                                        <p:tgtEl>
                                          <p:sndTgt r:embed="rId5" name="drumroll.wav" builtIn="1"/>
                                        </p:tgtEl>
                                      </p:cMediaNode>
                                    </p:audio>
                                  </p:sub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39941"/>
                                        </p:tgtEl>
                                        <p:attrNameLst>
                                          <p:attrName>style.visibility</p:attrName>
                                        </p:attrNameLst>
                                      </p:cBhvr>
                                      <p:to>
                                        <p:strVal val="visible"/>
                                      </p:to>
                                    </p:set>
                                    <p:anim calcmode="lin" valueType="num">
                                      <p:cBhvr additive="base">
                                        <p:cTn id="29" dur="500" fill="hold"/>
                                        <p:tgtEl>
                                          <p:spTgt spid="39941"/>
                                        </p:tgtEl>
                                        <p:attrNameLst>
                                          <p:attrName>ppt_x</p:attrName>
                                        </p:attrNameLst>
                                      </p:cBhvr>
                                      <p:tavLst>
                                        <p:tav tm="0">
                                          <p:val>
                                            <p:strVal val="0-#ppt_w/2"/>
                                          </p:val>
                                        </p:tav>
                                        <p:tav tm="100000">
                                          <p:val>
                                            <p:strVal val="#ppt_x"/>
                                          </p:val>
                                        </p:tav>
                                      </p:tavLst>
                                    </p:anim>
                                    <p:anim calcmode="lin" valueType="num">
                                      <p:cBhvr additive="base">
                                        <p:cTn id="30" dur="500" fill="hold"/>
                                        <p:tgtEl>
                                          <p:spTgt spid="3994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whoosh.wav" builtIn="1"/>
                                        </p:tgtEl>
                                      </p:cMediaNode>
                                    </p:audio>
                                  </p:sub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39942"/>
                                        </p:tgtEl>
                                        <p:attrNameLst>
                                          <p:attrName>style.visibility</p:attrName>
                                        </p:attrNameLst>
                                      </p:cBhvr>
                                      <p:to>
                                        <p:strVal val="visible"/>
                                      </p:to>
                                    </p:set>
                                    <p:animEffect transition="in" filter="checkerboard(across)">
                                      <p:cBhvr>
                                        <p:cTn id="35" dur="500"/>
                                        <p:tgtEl>
                                          <p:spTgt spid="39942"/>
                                        </p:tgtEl>
                                      </p:cBhvr>
                                    </p:animEffect>
                                  </p:childTnLst>
                                  <p:subTnLst>
                                    <p:audio>
                                      <p:cMediaNode>
                                        <p:cTn display="0" masterRel="sameClick">
                                          <p:stCondLst>
                                            <p:cond evt="begin" delay="0">
                                              <p:tn val="33"/>
                                            </p:cond>
                                          </p:stCondLst>
                                          <p:endCondLst>
                                            <p:cond evt="onStopAudio" delay="0">
                                              <p:tgtEl>
                                                <p:sldTgt/>
                                              </p:tgtEl>
                                            </p:cond>
                                          </p:endCondLst>
                                        </p:cTn>
                                        <p:tgtEl>
                                          <p:sndTgt r:embed="rId6" name="applause.wav" builtIn="1"/>
                                        </p:tgtEl>
                                      </p:cMediaNode>
                                    </p:audio>
                                  </p:subTnLst>
                                </p:cTn>
                              </p:par>
                            </p:childTnLst>
                          </p:cTn>
                        </p:par>
                      </p:childTnLst>
                    </p:cTn>
                  </p:par>
                  <p:par>
                    <p:cTn id="36" fill="hold">
                      <p:stCondLst>
                        <p:cond delay="indefinite"/>
                      </p:stCondLst>
                      <p:childTnLst>
                        <p:par>
                          <p:cTn id="37" fill="hold">
                            <p:stCondLst>
                              <p:cond delay="0"/>
                            </p:stCondLst>
                            <p:childTnLst>
                              <p:par>
                                <p:cTn id="38" presetID="16" presetClass="entr" presetSubtype="26" fill="hold" grpId="0" nodeType="clickEffect">
                                  <p:stCondLst>
                                    <p:cond delay="0"/>
                                  </p:stCondLst>
                                  <p:childTnLst>
                                    <p:set>
                                      <p:cBhvr>
                                        <p:cTn id="39" dur="1" fill="hold">
                                          <p:stCondLst>
                                            <p:cond delay="0"/>
                                          </p:stCondLst>
                                        </p:cTn>
                                        <p:tgtEl>
                                          <p:spTgt spid="39943"/>
                                        </p:tgtEl>
                                        <p:attrNameLst>
                                          <p:attrName>style.visibility</p:attrName>
                                        </p:attrNameLst>
                                      </p:cBhvr>
                                      <p:to>
                                        <p:strVal val="visible"/>
                                      </p:to>
                                    </p:set>
                                    <p:animEffect transition="in" filter="barn(inHorizontal)">
                                      <p:cBhvr>
                                        <p:cTn id="40" dur="500"/>
                                        <p:tgtEl>
                                          <p:spTgt spid="39943"/>
                                        </p:tgtEl>
                                      </p:cBhvr>
                                    </p:animEffect>
                                  </p:childTnLst>
                                  <p:subTnLst>
                                    <p:audio>
                                      <p:cMediaNode>
                                        <p:cTn display="0" masterRel="sameClick">
                                          <p:stCondLst>
                                            <p:cond evt="begin" delay="0">
                                              <p:tn val="38"/>
                                            </p:cond>
                                          </p:stCondLst>
                                          <p:endCondLst>
                                            <p:cond evt="onStopAudio" delay="0">
                                              <p:tgtEl>
                                                <p:sldTgt/>
                                              </p:tgtEl>
                                            </p:cond>
                                          </p:endCondLst>
                                        </p:cTn>
                                        <p:tgtEl>
                                          <p:sndTgt r:embed="rId7" name="driveby.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39" grpId="0" build="p" autoUpdateAnimBg="0"/>
      <p:bldP spid="39940" grpId="0" autoUpdateAnimBg="0"/>
      <p:bldP spid="39941" grpId="0" autoUpdateAnimBg="0"/>
      <p:bldP spid="39942" grpId="0" autoUpdateAnimBg="0"/>
      <p:bldP spid="3994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hr-HR" dirty="0">
                <a:solidFill>
                  <a:schemeClr val="tx1"/>
                </a:solidFill>
                <a:latin typeface="Calibri" pitchFamily="34" charset="0"/>
              </a:rPr>
              <a:t>O izgledu prezentacije</a:t>
            </a:r>
            <a:endParaRPr lang="en-US" dirty="0">
              <a:solidFill>
                <a:schemeClr val="tx1"/>
              </a:solidFill>
              <a:latin typeface="Calibri" pitchFamily="34" charset="0"/>
            </a:endParaRPr>
          </a:p>
        </p:txBody>
      </p:sp>
      <p:sp>
        <p:nvSpPr>
          <p:cNvPr id="59395" name="Rectangle 3"/>
          <p:cNvSpPr>
            <a:spLocks noGrp="1" noChangeArrowheads="1"/>
          </p:cNvSpPr>
          <p:nvPr>
            <p:ph type="body" idx="1"/>
          </p:nvPr>
        </p:nvSpPr>
        <p:spPr>
          <a:xfrm>
            <a:off x="635794" y="1981200"/>
            <a:ext cx="7872413" cy="1047750"/>
          </a:xfrm>
        </p:spPr>
        <p:txBody>
          <a:bodyPr/>
          <a:lstStyle/>
          <a:p>
            <a:r>
              <a:rPr lang="hr-HR" dirty="0">
                <a:latin typeface="Calibri" pitchFamily="34" charset="0"/>
              </a:rPr>
              <a:t>Da li stanke u prezentaciji imaju smisla?</a:t>
            </a:r>
            <a:endParaRPr lang="en-US" dirty="0">
              <a:latin typeface="Calibri" pitchFamily="34" charset="0"/>
            </a:endParaRPr>
          </a:p>
        </p:txBody>
      </p:sp>
      <p:sp>
        <p:nvSpPr>
          <p:cNvPr id="59396" name="Rectangle 4"/>
          <p:cNvSpPr>
            <a:spLocks noChangeArrowheads="1"/>
          </p:cNvSpPr>
          <p:nvPr/>
        </p:nvSpPr>
        <p:spPr bwMode="auto">
          <a:xfrm>
            <a:off x="651669" y="2997200"/>
            <a:ext cx="7840663" cy="700088"/>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latin typeface="Calibri" pitchFamily="34" charset="0"/>
              </a:rPr>
              <a:t>Da li informacije teku glatko?</a:t>
            </a:r>
            <a:endParaRPr lang="en-US" sz="3200" i="1" dirty="0">
              <a:latin typeface="Calibri" pitchFamily="34" charset="0"/>
            </a:endParaRPr>
          </a:p>
        </p:txBody>
      </p:sp>
      <p:sp>
        <p:nvSpPr>
          <p:cNvPr id="59397" name="Rectangle 5"/>
          <p:cNvSpPr>
            <a:spLocks noChangeArrowheads="1"/>
          </p:cNvSpPr>
          <p:nvPr/>
        </p:nvSpPr>
        <p:spPr bwMode="auto">
          <a:xfrm>
            <a:off x="631031" y="3878263"/>
            <a:ext cx="7881938" cy="525462"/>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latin typeface="Calibri" pitchFamily="34" charset="0"/>
              </a:rPr>
              <a:t>Da li je nešto zbunjujuće u izgledu</a:t>
            </a:r>
            <a:r>
              <a:rPr lang="en-US" sz="3200" i="1" dirty="0">
                <a:latin typeface="Calibri" pitchFamily="34" charset="0"/>
              </a:rPr>
              <a:t>?</a:t>
            </a:r>
          </a:p>
        </p:txBody>
      </p:sp>
      <p:sp>
        <p:nvSpPr>
          <p:cNvPr id="59399" name="Rectangle 7"/>
          <p:cNvSpPr>
            <a:spLocks noChangeArrowheads="1"/>
          </p:cNvSpPr>
          <p:nvPr/>
        </p:nvSpPr>
        <p:spPr bwMode="auto">
          <a:xfrm>
            <a:off x="631800" y="4670425"/>
            <a:ext cx="7880400" cy="525600"/>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latin typeface="Calibri" pitchFamily="34" charset="0"/>
              </a:rPr>
              <a:t>Da li su slajdovi lagani za čitanje</a:t>
            </a:r>
            <a:r>
              <a:rPr lang="en-US" sz="3200" i="1" dirty="0">
                <a:latin typeface="Calibri" pitchFamily="34" charset="0"/>
              </a:rPr>
              <a:t>?</a:t>
            </a:r>
          </a:p>
          <a:p>
            <a:pPr marL="342900" indent="-342900">
              <a:spcBef>
                <a:spcPct val="20000"/>
              </a:spcBef>
              <a:buClr>
                <a:schemeClr val="accent2"/>
              </a:buClr>
            </a:pPr>
            <a:endParaRPr lang="en-US" sz="3200" i="1"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3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93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93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93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autoUpdateAnimBg="0"/>
      <p:bldP spid="59396" grpId="0" autoUpdateAnimBg="0"/>
      <p:bldP spid="59397" grpId="0" autoUpdateAnimBg="0"/>
      <p:bldP spid="5939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792000" y="609600"/>
            <a:ext cx="7560000" cy="1152000"/>
          </a:xfrm>
        </p:spPr>
        <p:txBody>
          <a:bodyPr/>
          <a:lstStyle/>
          <a:p>
            <a:pPr algn="l"/>
            <a:r>
              <a:rPr lang="hr-HR" sz="6000" dirty="0">
                <a:solidFill>
                  <a:schemeClr val="tx1"/>
                </a:solidFill>
              </a:rPr>
              <a:t>Iznad svega</a:t>
            </a:r>
            <a:r>
              <a:rPr lang="en-US" sz="6000" dirty="0">
                <a:solidFill>
                  <a:schemeClr val="tx1"/>
                </a:solidFill>
              </a:rPr>
              <a:t>:</a:t>
            </a:r>
          </a:p>
        </p:txBody>
      </p:sp>
      <p:sp>
        <p:nvSpPr>
          <p:cNvPr id="22536" name="Rectangle 8"/>
          <p:cNvSpPr>
            <a:spLocks noGrp="1" noChangeArrowheads="1"/>
          </p:cNvSpPr>
          <p:nvPr>
            <p:ph type="body" idx="1"/>
          </p:nvPr>
        </p:nvSpPr>
        <p:spPr>
          <a:xfrm>
            <a:off x="1715294" y="2181225"/>
            <a:ext cx="5713412" cy="1536700"/>
          </a:xfrm>
        </p:spPr>
        <p:txBody>
          <a:bodyPr/>
          <a:lstStyle/>
          <a:p>
            <a:pPr>
              <a:lnSpc>
                <a:spcPct val="80000"/>
              </a:lnSpc>
              <a:buFont typeface="Wingdings" pitchFamily="2" charset="2"/>
              <a:buNone/>
            </a:pPr>
            <a:r>
              <a:rPr lang="hr-HR" sz="7200" dirty="0"/>
              <a:t>Ne zaboravite</a:t>
            </a:r>
            <a:endParaRPr lang="en-US" sz="7200" dirty="0"/>
          </a:p>
        </p:txBody>
      </p:sp>
      <p:sp>
        <p:nvSpPr>
          <p:cNvPr id="22538" name="Text Box 10"/>
          <p:cNvSpPr txBox="1">
            <a:spLocks noChangeArrowheads="1"/>
          </p:cNvSpPr>
          <p:nvPr/>
        </p:nvSpPr>
        <p:spPr bwMode="auto">
          <a:xfrm>
            <a:off x="0" y="5235575"/>
            <a:ext cx="7891462" cy="731838"/>
          </a:xfrm>
          <a:prstGeom prst="rect">
            <a:avLst/>
          </a:prstGeom>
          <a:noFill/>
          <a:ln w="9525">
            <a:noFill/>
            <a:miter lim="800000"/>
            <a:headEnd/>
            <a:tailEnd/>
          </a:ln>
          <a:effectLst/>
        </p:spPr>
        <p:txBody>
          <a:bodyPr>
            <a:spAutoFit/>
          </a:bodyPr>
          <a:lstStyle/>
          <a:p>
            <a:pPr algn="ctr">
              <a:spcBef>
                <a:spcPct val="50000"/>
              </a:spcBef>
            </a:pPr>
            <a:r>
              <a:rPr lang="hr-HR" sz="4200" dirty="0"/>
              <a:t>To je ključ dobre prezentacije</a:t>
            </a:r>
            <a:r>
              <a:rPr lang="en-US" sz="4200" dirty="0"/>
              <a:t>.</a:t>
            </a:r>
          </a:p>
        </p:txBody>
      </p:sp>
      <p:sp>
        <p:nvSpPr>
          <p:cNvPr id="22539" name="Text Box 11"/>
          <p:cNvSpPr txBox="1">
            <a:spLocks noChangeArrowheads="1"/>
          </p:cNvSpPr>
          <p:nvPr/>
        </p:nvSpPr>
        <p:spPr bwMode="auto">
          <a:xfrm>
            <a:off x="1122363" y="3263900"/>
            <a:ext cx="6899275" cy="1555750"/>
          </a:xfrm>
          <a:prstGeom prst="rect">
            <a:avLst/>
          </a:prstGeom>
          <a:noFill/>
          <a:ln w="9525">
            <a:noFill/>
            <a:miter lim="800000"/>
            <a:headEnd/>
            <a:tailEnd/>
          </a:ln>
          <a:effectLst/>
        </p:spPr>
        <p:txBody>
          <a:bodyPr>
            <a:spAutoFit/>
          </a:bodyPr>
          <a:lstStyle/>
          <a:p>
            <a:pPr>
              <a:spcBef>
                <a:spcPct val="50000"/>
              </a:spcBef>
            </a:pPr>
            <a:r>
              <a:rPr lang="hr-HR" sz="9600" b="1" i="1" dirty="0">
                <a:solidFill>
                  <a:srgbClr val="A50021"/>
                </a:solidFill>
              </a:rPr>
              <a:t>OSMJEH</a:t>
            </a:r>
            <a:endParaRPr lang="en-US" sz="9600" b="1" i="1" dirty="0">
              <a:solidFill>
                <a:srgbClr val="A50021"/>
              </a:solidFill>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536">
                                            <p:txEl>
                                              <p:pRg st="0" end="0"/>
                                            </p:txEl>
                                          </p:spTgt>
                                        </p:tgtEl>
                                        <p:attrNameLst>
                                          <p:attrName>style.visibility</p:attrName>
                                        </p:attrNameLst>
                                      </p:cBhvr>
                                      <p:to>
                                        <p:strVal val="visible"/>
                                      </p:to>
                                    </p:set>
                                    <p:animEffect transition="in" filter="dissolve">
                                      <p:cBhvr>
                                        <p:cTn id="7" dur="500"/>
                                        <p:tgtEl>
                                          <p:spTgt spid="225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2" fill="hold" grpId="0" nodeType="clickEffect">
                                  <p:stCondLst>
                                    <p:cond delay="0"/>
                                  </p:stCondLst>
                                  <p:iterate type="lt">
                                    <p:tmPct val="100000"/>
                                  </p:iterate>
                                  <p:childTnLst>
                                    <p:set>
                                      <p:cBhvr>
                                        <p:cTn id="11" dur="1" fill="hold">
                                          <p:stCondLst>
                                            <p:cond delay="0"/>
                                          </p:stCondLst>
                                        </p:cTn>
                                        <p:tgtEl>
                                          <p:spTgt spid="22539"/>
                                        </p:tgtEl>
                                        <p:attrNameLst>
                                          <p:attrName>style.visibility</p:attrName>
                                        </p:attrNameLst>
                                      </p:cBhvr>
                                      <p:to>
                                        <p:strVal val="visible"/>
                                      </p:to>
                                    </p:set>
                                    <p:anim calcmode="lin" valueType="num">
                                      <p:cBhvr additive="base">
                                        <p:cTn id="12" dur="750" fill="hold"/>
                                        <p:tgtEl>
                                          <p:spTgt spid="22539"/>
                                        </p:tgtEl>
                                        <p:attrNameLst>
                                          <p:attrName>ppt_x</p:attrName>
                                        </p:attrNameLst>
                                      </p:cBhvr>
                                      <p:tavLst>
                                        <p:tav tm="0">
                                          <p:val>
                                            <p:strVal val="1+#ppt_w/2"/>
                                          </p:val>
                                        </p:tav>
                                        <p:tav tm="100000">
                                          <p:val>
                                            <p:strVal val="#ppt_x"/>
                                          </p:val>
                                        </p:tav>
                                      </p:tavLst>
                                    </p:anim>
                                    <p:anim calcmode="lin" valueType="num">
                                      <p:cBhvr additive="base">
                                        <p:cTn id="13" dur="750" fill="hold"/>
                                        <p:tgtEl>
                                          <p:spTgt spid="2253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225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6" grpId="0" build="p" autoUpdateAnimBg="0"/>
      <p:bldP spid="22538" grpId="0" autoUpdateAnimBg="0"/>
      <p:bldP spid="2253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1026"/>
          <p:cNvSpPr>
            <a:spLocks noGrp="1" noChangeArrowheads="1"/>
          </p:cNvSpPr>
          <p:nvPr>
            <p:ph type="title"/>
          </p:nvPr>
        </p:nvSpPr>
        <p:spPr>
          <a:xfrm>
            <a:off x="792000" y="771525"/>
            <a:ext cx="7560000" cy="1285350"/>
          </a:xfrm>
        </p:spPr>
        <p:txBody>
          <a:bodyPr/>
          <a:lstStyle/>
          <a:p>
            <a:r>
              <a:rPr lang="hr-HR" dirty="0">
                <a:solidFill>
                  <a:schemeClr val="tx1"/>
                </a:solidFill>
                <a:latin typeface="Calibri" pitchFamily="34" charset="0"/>
              </a:rPr>
              <a:t>Dobro je zapamtiti kod korištenja PowerPointa</a:t>
            </a:r>
            <a:endParaRPr lang="en-US" dirty="0">
              <a:solidFill>
                <a:schemeClr val="tx1"/>
              </a:solidFill>
              <a:latin typeface="Calibri" pitchFamily="34" charset="0"/>
            </a:endParaRPr>
          </a:p>
        </p:txBody>
      </p:sp>
      <p:sp>
        <p:nvSpPr>
          <p:cNvPr id="21507" name="Rectangle 1027"/>
          <p:cNvSpPr>
            <a:spLocks noGrp="1" noChangeArrowheads="1"/>
          </p:cNvSpPr>
          <p:nvPr>
            <p:ph type="body" idx="1"/>
          </p:nvPr>
        </p:nvSpPr>
        <p:spPr>
          <a:xfrm>
            <a:off x="646113" y="2184400"/>
            <a:ext cx="7851775" cy="676275"/>
          </a:xfrm>
        </p:spPr>
        <p:txBody>
          <a:bodyPr/>
          <a:lstStyle/>
          <a:p>
            <a:r>
              <a:rPr lang="hr-HR" dirty="0">
                <a:latin typeface="Calibri" pitchFamily="34" charset="0"/>
              </a:rPr>
              <a:t>Ne koristite više od 5 natuknica na slajdu</a:t>
            </a:r>
            <a:endParaRPr lang="en-US" dirty="0">
              <a:latin typeface="Calibri" pitchFamily="34" charset="0"/>
            </a:endParaRPr>
          </a:p>
        </p:txBody>
      </p:sp>
    </p:spTree>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Too many bullets</a:t>
            </a:r>
          </a:p>
        </p:txBody>
      </p:sp>
      <p:sp>
        <p:nvSpPr>
          <p:cNvPr id="23555" name="Rectangle 3"/>
          <p:cNvSpPr>
            <a:spLocks noGrp="1" noChangeArrowheads="1"/>
          </p:cNvSpPr>
          <p:nvPr>
            <p:ph type="body" idx="1"/>
          </p:nvPr>
        </p:nvSpPr>
        <p:spPr/>
        <p:txBody>
          <a:bodyPr/>
          <a:lstStyle/>
          <a:p>
            <a:endParaRPr lang="hr-HR"/>
          </a:p>
        </p:txBody>
      </p:sp>
      <p:sp>
        <p:nvSpPr>
          <p:cNvPr id="23556" name="Rectangle 4"/>
          <p:cNvSpPr>
            <a:spLocks noChangeArrowheads="1"/>
          </p:cNvSpPr>
          <p:nvPr/>
        </p:nvSpPr>
        <p:spPr bwMode="auto">
          <a:xfrm>
            <a:off x="0" y="0"/>
            <a:ext cx="9144000" cy="6858000"/>
          </a:xfrm>
          <a:prstGeom prst="rect">
            <a:avLst/>
          </a:prstGeom>
          <a:solidFill>
            <a:srgbClr val="FFFFFF"/>
          </a:solidFill>
          <a:ln w="9525">
            <a:solidFill>
              <a:schemeClr val="tx1"/>
            </a:solidFill>
            <a:miter lim="800000"/>
            <a:headEnd/>
            <a:tailEnd/>
          </a:ln>
          <a:effectLst/>
        </p:spPr>
        <p:txBody>
          <a:bodyPr wrap="none" anchor="ctr"/>
          <a:lstStyle/>
          <a:p>
            <a:endParaRPr lang="hr-HR"/>
          </a:p>
        </p:txBody>
      </p:sp>
      <p:pic>
        <p:nvPicPr>
          <p:cNvPr id="23557" name="Picture 5"/>
          <p:cNvPicPr>
            <a:picLocks noChangeAspect="1" noChangeArrowheads="1"/>
          </p:cNvPicPr>
          <p:nvPr/>
        </p:nvPicPr>
        <p:blipFill>
          <a:blip r:embed="rId3"/>
          <a:srcRect/>
          <a:stretch>
            <a:fillRect/>
          </a:stretch>
        </p:blipFill>
        <p:spPr bwMode="auto">
          <a:xfrm>
            <a:off x="0" y="-28575"/>
            <a:ext cx="9144000" cy="6910388"/>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r>
              <a:rPr lang="en-US"/>
              <a:t>Too many bullets rev</a:t>
            </a:r>
          </a:p>
        </p:txBody>
      </p:sp>
      <p:sp>
        <p:nvSpPr>
          <p:cNvPr id="31747" name="Rectangle 3"/>
          <p:cNvSpPr>
            <a:spLocks noChangeArrowheads="1"/>
          </p:cNvSpPr>
          <p:nvPr/>
        </p:nvSpPr>
        <p:spPr bwMode="auto">
          <a:xfrm>
            <a:off x="0" y="0"/>
            <a:ext cx="9144000" cy="6858000"/>
          </a:xfrm>
          <a:prstGeom prst="rect">
            <a:avLst/>
          </a:prstGeom>
          <a:solidFill>
            <a:srgbClr val="FFFFFF"/>
          </a:solidFill>
          <a:ln w="9525">
            <a:solidFill>
              <a:schemeClr val="tx1"/>
            </a:solidFill>
            <a:miter lim="800000"/>
            <a:headEnd/>
            <a:tailEnd/>
          </a:ln>
          <a:effectLst/>
        </p:spPr>
        <p:txBody>
          <a:bodyPr wrap="none" anchor="ctr"/>
          <a:lstStyle/>
          <a:p>
            <a:endParaRPr lang="hr-HR"/>
          </a:p>
        </p:txBody>
      </p:sp>
      <p:graphicFrame>
        <p:nvGraphicFramePr>
          <p:cNvPr id="31748" name="Object 4"/>
          <p:cNvGraphicFramePr>
            <a:graphicFrameLocks noChangeAspect="1"/>
          </p:cNvGraphicFramePr>
          <p:nvPr/>
        </p:nvGraphicFramePr>
        <p:xfrm>
          <a:off x="0" y="-34925"/>
          <a:ext cx="9144000" cy="6926263"/>
        </p:xfrm>
        <a:graphic>
          <a:graphicData uri="http://schemas.openxmlformats.org/presentationml/2006/ole">
            <p:oleObj spid="_x0000_s31748" name="Image" r:id="rId4" imgW="8170844" imgH="6188493" progId="">
              <p:embed/>
            </p:oleObj>
          </a:graphicData>
        </a:graphic>
      </p:graphicFrame>
    </p:spTree>
  </p:cSld>
  <p:clrMapOvr>
    <a:masterClrMapping/>
  </p:clrMapOvr>
  <p:transition spd="slow">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792000" y="771524"/>
            <a:ext cx="7560000" cy="1143001"/>
          </a:xfrm>
        </p:spPr>
        <p:txBody>
          <a:bodyPr/>
          <a:lstStyle/>
          <a:p>
            <a:r>
              <a:rPr lang="hr-HR" dirty="0">
                <a:solidFill>
                  <a:schemeClr val="tx1"/>
                </a:solidFill>
                <a:latin typeface="Calibri" pitchFamily="34" charset="0"/>
              </a:rPr>
              <a:t>Dobro je zapamtiti kod korištenja PowerPointa</a:t>
            </a:r>
            <a:endParaRPr lang="en-US" dirty="0">
              <a:solidFill>
                <a:schemeClr val="tx1"/>
              </a:solidFill>
              <a:latin typeface="Calibri" pitchFamily="34" charset="0"/>
            </a:endParaRPr>
          </a:p>
        </p:txBody>
      </p:sp>
      <p:sp>
        <p:nvSpPr>
          <p:cNvPr id="27651" name="Rectangle 3"/>
          <p:cNvSpPr>
            <a:spLocks noGrp="1" noChangeArrowheads="1"/>
          </p:cNvSpPr>
          <p:nvPr>
            <p:ph type="body" idx="1"/>
          </p:nvPr>
        </p:nvSpPr>
        <p:spPr>
          <a:xfrm>
            <a:off x="646113" y="2184400"/>
            <a:ext cx="7851775" cy="676275"/>
          </a:xfrm>
        </p:spPr>
        <p:txBody>
          <a:bodyPr/>
          <a:lstStyle/>
          <a:p>
            <a:r>
              <a:rPr lang="hr-HR" dirty="0">
                <a:solidFill>
                  <a:srgbClr val="627A8A"/>
                </a:solidFill>
                <a:latin typeface="Calibri" pitchFamily="34" charset="0"/>
              </a:rPr>
              <a:t>Ne koristite više od 5 natuknica na slajdu</a:t>
            </a:r>
            <a:endParaRPr lang="en-US" dirty="0">
              <a:solidFill>
                <a:srgbClr val="627A8A"/>
              </a:solidFill>
              <a:latin typeface="Calibri" pitchFamily="34" charset="0"/>
            </a:endParaRPr>
          </a:p>
        </p:txBody>
      </p:sp>
      <p:sp>
        <p:nvSpPr>
          <p:cNvPr id="27652" name="Rectangle 4"/>
          <p:cNvSpPr>
            <a:spLocks noChangeArrowheads="1"/>
          </p:cNvSpPr>
          <p:nvPr/>
        </p:nvSpPr>
        <p:spPr bwMode="auto">
          <a:xfrm>
            <a:off x="646113" y="2955925"/>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latin typeface="Calibri" pitchFamily="34" charset="0"/>
              </a:rPr>
              <a:t>Grafiku koristite minimalno</a:t>
            </a:r>
            <a:endParaRPr lang="en-US" sz="3200" i="1" dirty="0">
              <a:latin typeface="Calibri" pitchFamily="34" charset="0"/>
            </a:endParaRPr>
          </a:p>
        </p:txBody>
      </p:sp>
    </p:spTree>
  </p:cSld>
  <p:clrMapOvr>
    <a:masterClrMapping/>
  </p:clrMapOvr>
  <p:transition spd="slow">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9" name="Rectangle 3"/>
          <p:cNvSpPr>
            <a:spLocks noGrp="1" noChangeArrowheads="1"/>
          </p:cNvSpPr>
          <p:nvPr>
            <p:ph type="title" idx="4294967295"/>
          </p:nvPr>
        </p:nvSpPr>
        <p:spPr/>
        <p:txBody>
          <a:bodyPr/>
          <a:lstStyle/>
          <a:p>
            <a:r>
              <a:rPr lang="en-US"/>
              <a:t>Too many graphics</a:t>
            </a:r>
          </a:p>
        </p:txBody>
      </p:sp>
      <p:graphicFrame>
        <p:nvGraphicFramePr>
          <p:cNvPr id="34818" name="Object 2"/>
          <p:cNvGraphicFramePr>
            <a:graphicFrameLocks noChangeAspect="1"/>
          </p:cNvGraphicFramePr>
          <p:nvPr/>
        </p:nvGraphicFramePr>
        <p:xfrm>
          <a:off x="0" y="-36513"/>
          <a:ext cx="9144000" cy="6931026"/>
        </p:xfrm>
        <a:graphic>
          <a:graphicData uri="http://schemas.openxmlformats.org/presentationml/2006/ole">
            <p:oleObj spid="_x0000_s34818" name="Image" r:id="rId4" imgW="8297917" imgH="6290152" progId="">
              <p:embed/>
            </p:oleObj>
          </a:graphicData>
        </a:graphic>
      </p:graphicFrame>
    </p:spTree>
  </p:cSld>
  <p:clrMapOvr>
    <a:masterClrMapping/>
  </p:clrMapOvr>
  <p:transition spd="slow">
    <p:diamon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92000" y="771524"/>
            <a:ext cx="7560000" cy="1209676"/>
          </a:xfrm>
        </p:spPr>
        <p:txBody>
          <a:bodyPr/>
          <a:lstStyle/>
          <a:p>
            <a:r>
              <a:rPr lang="hr-HR" dirty="0">
                <a:solidFill>
                  <a:schemeClr val="tx1"/>
                </a:solidFill>
                <a:latin typeface="Calibri" pitchFamily="34" charset="0"/>
              </a:rPr>
              <a:t>Dobro je zapamtiti kod korištenja PowerPointa</a:t>
            </a:r>
            <a:endParaRPr lang="en-US" dirty="0">
              <a:solidFill>
                <a:schemeClr val="tx1"/>
              </a:solidFill>
              <a:latin typeface="Calibri" pitchFamily="34" charset="0"/>
            </a:endParaRPr>
          </a:p>
        </p:txBody>
      </p:sp>
      <p:sp>
        <p:nvSpPr>
          <p:cNvPr id="28675" name="Rectangle 3"/>
          <p:cNvSpPr>
            <a:spLocks noGrp="1" noChangeArrowheads="1"/>
          </p:cNvSpPr>
          <p:nvPr>
            <p:ph type="body" idx="1"/>
          </p:nvPr>
        </p:nvSpPr>
        <p:spPr>
          <a:xfrm>
            <a:off x="646113" y="2184400"/>
            <a:ext cx="7851775" cy="676275"/>
          </a:xfrm>
        </p:spPr>
        <p:txBody>
          <a:bodyPr/>
          <a:lstStyle/>
          <a:p>
            <a:r>
              <a:rPr lang="hr-HR" dirty="0">
                <a:solidFill>
                  <a:srgbClr val="627A8A"/>
                </a:solidFill>
                <a:latin typeface="Calibri" pitchFamily="34" charset="0"/>
              </a:rPr>
              <a:t>Ne koristite više od 5 natuknica na slajdu</a:t>
            </a:r>
            <a:endParaRPr lang="en-US" dirty="0">
              <a:solidFill>
                <a:srgbClr val="627A8A"/>
              </a:solidFill>
              <a:latin typeface="Calibri" pitchFamily="34" charset="0"/>
            </a:endParaRPr>
          </a:p>
        </p:txBody>
      </p:sp>
      <p:sp>
        <p:nvSpPr>
          <p:cNvPr id="28676" name="Rectangle 4"/>
          <p:cNvSpPr>
            <a:spLocks noChangeArrowheads="1"/>
          </p:cNvSpPr>
          <p:nvPr/>
        </p:nvSpPr>
        <p:spPr bwMode="auto">
          <a:xfrm>
            <a:off x="646113" y="2955925"/>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solidFill>
                  <a:srgbClr val="627A8A"/>
                </a:solidFill>
                <a:latin typeface="Calibri" pitchFamily="34" charset="0"/>
              </a:rPr>
              <a:t>Grafiku koristite minimalno</a:t>
            </a:r>
            <a:endParaRPr lang="en-US" sz="3200" i="1" dirty="0">
              <a:solidFill>
                <a:srgbClr val="627A8A"/>
              </a:solidFill>
              <a:latin typeface="Calibri" pitchFamily="34" charset="0"/>
            </a:endParaRPr>
          </a:p>
        </p:txBody>
      </p:sp>
      <p:sp>
        <p:nvSpPr>
          <p:cNvPr id="28677" name="Rectangle 5"/>
          <p:cNvSpPr>
            <a:spLocks noChangeArrowheads="1"/>
          </p:cNvSpPr>
          <p:nvPr/>
        </p:nvSpPr>
        <p:spPr bwMode="auto">
          <a:xfrm>
            <a:off x="646113" y="3733800"/>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latin typeface="Calibri" pitchFamily="34" charset="0"/>
              </a:rPr>
              <a:t>Budite dosljedni u bojama i fontovima</a:t>
            </a:r>
            <a:endParaRPr lang="en-US" sz="3200" i="1" dirty="0">
              <a:latin typeface="Calibri" pitchFamily="34" charset="0"/>
            </a:endParaRPr>
          </a:p>
        </p:txBody>
      </p:sp>
    </p:spTree>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Too many colors &amp; fonts</a:t>
            </a:r>
          </a:p>
        </p:txBody>
      </p:sp>
      <p:sp>
        <p:nvSpPr>
          <p:cNvPr id="35843" name="Rectangle 3"/>
          <p:cNvSpPr>
            <a:spLocks noGrp="1" noChangeArrowheads="1"/>
          </p:cNvSpPr>
          <p:nvPr>
            <p:ph type="body" idx="1"/>
          </p:nvPr>
        </p:nvSpPr>
        <p:spPr/>
        <p:txBody>
          <a:bodyPr/>
          <a:lstStyle/>
          <a:p>
            <a:endParaRPr lang="hr-HR"/>
          </a:p>
        </p:txBody>
      </p:sp>
      <p:graphicFrame>
        <p:nvGraphicFramePr>
          <p:cNvPr id="35844" name="Object 4"/>
          <p:cNvGraphicFramePr>
            <a:graphicFrameLocks noChangeAspect="1"/>
          </p:cNvGraphicFramePr>
          <p:nvPr/>
        </p:nvGraphicFramePr>
        <p:xfrm>
          <a:off x="0" y="-20638"/>
          <a:ext cx="9144000" cy="6899276"/>
        </p:xfrm>
        <a:graphic>
          <a:graphicData uri="http://schemas.openxmlformats.org/presentationml/2006/ole">
            <p:oleObj spid="_x0000_s35844" name="Image" r:id="rId4" imgW="8336040" imgH="6290152" progId="">
              <p:embed/>
            </p:oleObj>
          </a:graphicData>
        </a:graphic>
      </p:graphicFrame>
    </p:spTree>
  </p:cSld>
  <p:clrMapOvr>
    <a:masterClrMapping/>
  </p:clrMapOvr>
  <p:transition spd="slow">
    <p:wheel spokes="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792000" y="762000"/>
            <a:ext cx="7560000" cy="1123950"/>
          </a:xfrm>
        </p:spPr>
        <p:txBody>
          <a:bodyPr/>
          <a:lstStyle/>
          <a:p>
            <a:r>
              <a:rPr lang="hr-HR" dirty="0">
                <a:solidFill>
                  <a:schemeClr val="tx1"/>
                </a:solidFill>
                <a:latin typeface="Calibri" pitchFamily="34" charset="0"/>
              </a:rPr>
              <a:t>Dobro je zapamtiti kod korištenja PowerPointa</a:t>
            </a:r>
            <a:endParaRPr lang="en-US" dirty="0">
              <a:solidFill>
                <a:schemeClr val="tx1"/>
              </a:solidFill>
              <a:latin typeface="Calibri" pitchFamily="34" charset="0"/>
            </a:endParaRPr>
          </a:p>
        </p:txBody>
      </p:sp>
      <p:sp>
        <p:nvSpPr>
          <p:cNvPr id="29699" name="Rectangle 3"/>
          <p:cNvSpPr>
            <a:spLocks noGrp="1" noChangeArrowheads="1"/>
          </p:cNvSpPr>
          <p:nvPr>
            <p:ph type="body" idx="1"/>
          </p:nvPr>
        </p:nvSpPr>
        <p:spPr>
          <a:xfrm>
            <a:off x="646113" y="2184400"/>
            <a:ext cx="7851775" cy="676275"/>
          </a:xfrm>
        </p:spPr>
        <p:txBody>
          <a:bodyPr/>
          <a:lstStyle/>
          <a:p>
            <a:r>
              <a:rPr lang="hr-HR" dirty="0">
                <a:solidFill>
                  <a:srgbClr val="627A8A"/>
                </a:solidFill>
                <a:latin typeface="Calibri" pitchFamily="34" charset="0"/>
              </a:rPr>
              <a:t>Ne koristite više od 5 natuknica na slajdu</a:t>
            </a:r>
            <a:endParaRPr lang="en-US" dirty="0">
              <a:solidFill>
                <a:srgbClr val="627A8A"/>
              </a:solidFill>
              <a:latin typeface="Calibri" pitchFamily="34" charset="0"/>
            </a:endParaRPr>
          </a:p>
        </p:txBody>
      </p:sp>
      <p:sp>
        <p:nvSpPr>
          <p:cNvPr id="29700" name="Rectangle 4"/>
          <p:cNvSpPr>
            <a:spLocks noChangeArrowheads="1"/>
          </p:cNvSpPr>
          <p:nvPr/>
        </p:nvSpPr>
        <p:spPr bwMode="auto">
          <a:xfrm>
            <a:off x="646113" y="2955925"/>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solidFill>
                  <a:srgbClr val="627A8A"/>
                </a:solidFill>
                <a:latin typeface="Calibri" pitchFamily="34" charset="0"/>
              </a:rPr>
              <a:t>Grafiku koristite minimalno</a:t>
            </a:r>
            <a:endParaRPr lang="en-US" sz="3200" i="1" dirty="0">
              <a:solidFill>
                <a:srgbClr val="627A8A"/>
              </a:solidFill>
              <a:latin typeface="Calibri" pitchFamily="34" charset="0"/>
            </a:endParaRPr>
          </a:p>
        </p:txBody>
      </p:sp>
      <p:sp>
        <p:nvSpPr>
          <p:cNvPr id="29701" name="Rectangle 5"/>
          <p:cNvSpPr>
            <a:spLocks noChangeArrowheads="1"/>
          </p:cNvSpPr>
          <p:nvPr/>
        </p:nvSpPr>
        <p:spPr bwMode="auto">
          <a:xfrm>
            <a:off x="646113" y="3733800"/>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solidFill>
                  <a:srgbClr val="627A8A"/>
                </a:solidFill>
                <a:latin typeface="Calibri" pitchFamily="34" charset="0"/>
              </a:rPr>
              <a:t>Budite dosljedni u bojama i fontovima</a:t>
            </a:r>
            <a:endParaRPr lang="en-US" sz="3200" i="1" dirty="0">
              <a:solidFill>
                <a:srgbClr val="627A8A"/>
              </a:solidFill>
              <a:latin typeface="Calibri" pitchFamily="34" charset="0"/>
            </a:endParaRPr>
          </a:p>
        </p:txBody>
      </p:sp>
      <p:sp>
        <p:nvSpPr>
          <p:cNvPr id="29702" name="Rectangle 6"/>
          <p:cNvSpPr>
            <a:spLocks noChangeArrowheads="1"/>
          </p:cNvSpPr>
          <p:nvPr/>
        </p:nvSpPr>
        <p:spPr bwMode="auto">
          <a:xfrm>
            <a:off x="646113" y="4475163"/>
            <a:ext cx="7851775" cy="676275"/>
          </a:xfrm>
          <a:prstGeom prst="rect">
            <a:avLst/>
          </a:prstGeom>
          <a:noFill/>
          <a:ln w="9525">
            <a:noFill/>
            <a:miter lim="800000"/>
            <a:headEnd/>
            <a:tailEnd/>
          </a:ln>
          <a:effectLst/>
        </p:spPr>
        <p:txBody>
          <a:bodyPr/>
          <a:lstStyle/>
          <a:p>
            <a:pPr marL="342900" indent="-342900">
              <a:spcBef>
                <a:spcPct val="20000"/>
              </a:spcBef>
              <a:buClr>
                <a:schemeClr val="accent2"/>
              </a:buClr>
              <a:buFont typeface="Wingdings" pitchFamily="2" charset="2"/>
              <a:buChar char="©"/>
            </a:pPr>
            <a:r>
              <a:rPr lang="hr-HR" sz="3200" i="1" dirty="0">
                <a:latin typeface="Calibri" pitchFamily="34" charset="0"/>
              </a:rPr>
              <a:t>Odaberite</a:t>
            </a:r>
            <a:r>
              <a:rPr lang="en-US" sz="3200" i="1" dirty="0">
                <a:latin typeface="Calibri" pitchFamily="34" charset="0"/>
              </a:rPr>
              <a:t> </a:t>
            </a:r>
            <a:r>
              <a:rPr lang="hr-HR" sz="3200" i="1" dirty="0">
                <a:latin typeface="Calibri" pitchFamily="34" charset="0"/>
              </a:rPr>
              <a:t>prikladne</a:t>
            </a:r>
            <a:r>
              <a:rPr lang="en-US" sz="3200" i="1" dirty="0">
                <a:latin typeface="Calibri" pitchFamily="34" charset="0"/>
              </a:rPr>
              <a:t> </a:t>
            </a:r>
            <a:r>
              <a:rPr lang="hr-HR" sz="3200" i="1" dirty="0">
                <a:latin typeface="Calibri" pitchFamily="34" charset="0"/>
              </a:rPr>
              <a:t>predloške i fontove</a:t>
            </a:r>
            <a:endParaRPr lang="en-US" sz="3200" i="1" dirty="0">
              <a:latin typeface="Calibri" pitchFamily="34" charset="0"/>
            </a:endParaRPr>
          </a:p>
        </p:txBody>
      </p:sp>
    </p:spTree>
  </p:cSld>
  <p:clrMapOvr>
    <a:masterClrMapping/>
  </p:clrMapOvr>
  <p:transition spd="slow">
    <p:checker dir="vert"/>
  </p:transition>
  <p:timing>
    <p:tnLst>
      <p:par>
        <p:cTn id="1" dur="indefinite" restart="never" nodeType="tmRoot"/>
      </p:par>
    </p:tnLst>
  </p:timing>
</p:sld>
</file>

<file path=ppt/theme/theme1.xml><?xml version="1.0" encoding="utf-8"?>
<a:theme xmlns:a="http://schemas.openxmlformats.org/drawingml/2006/main" name="Japanese Waves">
  <a:themeElements>
    <a:clrScheme name="Japanese Waves 2">
      <a:dk1>
        <a:srgbClr val="2D2525"/>
      </a:dk1>
      <a:lt1>
        <a:srgbClr val="A7B4B7"/>
      </a:lt1>
      <a:dk2>
        <a:srgbClr val="061C62"/>
      </a:dk2>
      <a:lt2>
        <a:srgbClr val="484719"/>
      </a:lt2>
      <a:accent1>
        <a:srgbClr val="D8D688"/>
      </a:accent1>
      <a:accent2>
        <a:srgbClr val="5C6D90"/>
      </a:accent2>
      <a:accent3>
        <a:srgbClr val="D0D6D8"/>
      </a:accent3>
      <a:accent4>
        <a:srgbClr val="251E1E"/>
      </a:accent4>
      <a:accent5>
        <a:srgbClr val="E9E8C3"/>
      </a:accent5>
      <a:accent6>
        <a:srgbClr val="536282"/>
      </a:accent6>
      <a:hlink>
        <a:srgbClr val="365D96"/>
      </a:hlink>
      <a:folHlink>
        <a:srgbClr val="586840"/>
      </a:folHlink>
    </a:clrScheme>
    <a:fontScheme name="Japanese Waves">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Japanese Waves 1">
        <a:dk1>
          <a:srgbClr val="000000"/>
        </a:dk1>
        <a:lt1>
          <a:srgbClr val="DDDDDD"/>
        </a:lt1>
        <a:dk2>
          <a:srgbClr val="20326C"/>
        </a:dk2>
        <a:lt2>
          <a:srgbClr val="E3E2AA"/>
        </a:lt2>
        <a:accent1>
          <a:srgbClr val="B3A53D"/>
        </a:accent1>
        <a:accent2>
          <a:srgbClr val="4273B9"/>
        </a:accent2>
        <a:accent3>
          <a:srgbClr val="ABADBA"/>
        </a:accent3>
        <a:accent4>
          <a:srgbClr val="BDBDBD"/>
        </a:accent4>
        <a:accent5>
          <a:srgbClr val="D6CFAF"/>
        </a:accent5>
        <a:accent6>
          <a:srgbClr val="3B68A7"/>
        </a:accent6>
        <a:hlink>
          <a:srgbClr val="5B6C8D"/>
        </a:hlink>
        <a:folHlink>
          <a:srgbClr val="58804E"/>
        </a:folHlink>
      </a:clrScheme>
      <a:clrMap bg1="dk2" tx1="lt1" bg2="dk1" tx2="lt2" accent1="accent1" accent2="accent2" accent3="accent3" accent4="accent4" accent5="accent5" accent6="accent6" hlink="hlink" folHlink="folHlink"/>
    </a:extraClrScheme>
    <a:extraClrScheme>
      <a:clrScheme name="Japanese Waves 2">
        <a:dk1>
          <a:srgbClr val="2D2525"/>
        </a:dk1>
        <a:lt1>
          <a:srgbClr val="A7B4B7"/>
        </a:lt1>
        <a:dk2>
          <a:srgbClr val="061C62"/>
        </a:dk2>
        <a:lt2>
          <a:srgbClr val="484719"/>
        </a:lt2>
        <a:accent1>
          <a:srgbClr val="D8D688"/>
        </a:accent1>
        <a:accent2>
          <a:srgbClr val="5C6D90"/>
        </a:accent2>
        <a:accent3>
          <a:srgbClr val="D0D6D8"/>
        </a:accent3>
        <a:accent4>
          <a:srgbClr val="251E1E"/>
        </a:accent4>
        <a:accent5>
          <a:srgbClr val="E9E8C3"/>
        </a:accent5>
        <a:accent6>
          <a:srgbClr val="536282"/>
        </a:accent6>
        <a:hlink>
          <a:srgbClr val="365D96"/>
        </a:hlink>
        <a:folHlink>
          <a:srgbClr val="586840"/>
        </a:folHlink>
      </a:clrScheme>
      <a:clrMap bg1="lt1" tx1="dk1" bg2="lt2" tx2="dk2" accent1="accent1" accent2="accent2" accent3="accent3" accent4="accent4" accent5="accent5" accent6="accent6" hlink="hlink" folHlink="folHlink"/>
    </a:extraClrScheme>
    <a:extraClrScheme>
      <a:clrScheme name="Japanese Waves 3">
        <a:dk1>
          <a:srgbClr val="000000"/>
        </a:dk1>
        <a:lt1>
          <a:srgbClr val="FFFFFF"/>
        </a:lt1>
        <a:dk2>
          <a:srgbClr val="000000"/>
        </a:dk2>
        <a:lt2>
          <a:srgbClr val="4D4D4D"/>
        </a:lt2>
        <a:accent1>
          <a:srgbClr val="808080"/>
        </a:accent1>
        <a:accent2>
          <a:srgbClr val="292929"/>
        </a:accent2>
        <a:accent3>
          <a:srgbClr val="FFFFFF"/>
        </a:accent3>
        <a:accent4>
          <a:srgbClr val="000000"/>
        </a:accent4>
        <a:accent5>
          <a:srgbClr val="C0C0C0"/>
        </a:accent5>
        <a:accent6>
          <a:srgbClr val="242424"/>
        </a:accent6>
        <a:hlink>
          <a:srgbClr val="4D4D4D"/>
        </a:hlink>
        <a:folHlink>
          <a:srgbClr val="8D8D8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Presentation3</Template>
  <TotalTime>507</TotalTime>
  <Words>653</Words>
  <Application>Microsoft PowerPoint</Application>
  <PresentationFormat>On-screen Show (4:3)</PresentationFormat>
  <Paragraphs>86</Paragraphs>
  <Slides>14</Slides>
  <Notes>14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6" baseType="lpstr">
      <vt:lpstr>Japanese Waves</vt:lpstr>
      <vt:lpstr>Image</vt:lpstr>
      <vt:lpstr>PowerPoint</vt:lpstr>
      <vt:lpstr>Dobro je zapamtiti kod korištenja PowerPointa</vt:lpstr>
      <vt:lpstr>Too many bullets</vt:lpstr>
      <vt:lpstr>Too many bullets rev</vt:lpstr>
      <vt:lpstr>Dobro je zapamtiti kod korištenja PowerPointa</vt:lpstr>
      <vt:lpstr>Too many graphics</vt:lpstr>
      <vt:lpstr>Dobro je zapamtiti kod korištenja PowerPointa</vt:lpstr>
      <vt:lpstr>Too many colors &amp; fonts</vt:lpstr>
      <vt:lpstr>Dobro je zapamtiti kod korištenja PowerPointa</vt:lpstr>
      <vt:lpstr>Inappropriate template &amp; fonts</vt:lpstr>
      <vt:lpstr>Dobro je zapamtiti kod korištenja PowerPointa</vt:lpstr>
      <vt:lpstr>Dobro je zapamtiti kod korištenja PowerPointa</vt:lpstr>
      <vt:lpstr>O izgledu prezentacije</vt:lpstr>
      <vt:lpstr>Iznad svega:</vt:lpstr>
    </vt:vector>
  </TitlesOfParts>
  <Company>Wright State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2000 in the Classroom</dc:title>
  <dc:creator>WSU</dc:creator>
  <cp:lastModifiedBy>silvija.jurak</cp:lastModifiedBy>
  <cp:revision>59</cp:revision>
  <cp:lastPrinted>1601-01-01T00:00:00Z</cp:lastPrinted>
  <dcterms:created xsi:type="dcterms:W3CDTF">2001-09-09T17:13:45Z</dcterms:created>
  <dcterms:modified xsi:type="dcterms:W3CDTF">2009-03-26T12:58:06Z</dcterms:modified>
</cp:coreProperties>
</file>