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63" r:id="rId4"/>
    <p:sldId id="264" r:id="rId5"/>
    <p:sldId id="265" r:id="rId6"/>
    <p:sldId id="260" r:id="rId7"/>
    <p:sldId id="257" r:id="rId8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5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hr-HR"/>
  <c:style val="4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Ponedjeljak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Marko</c:v>
                </c:pt>
                <c:pt idx="1">
                  <c:v>Igor</c:v>
                </c:pt>
                <c:pt idx="2">
                  <c:v>Tatjana</c:v>
                </c:pt>
                <c:pt idx="3">
                  <c:v>Ana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Utorak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Marko</c:v>
                </c:pt>
                <c:pt idx="1">
                  <c:v>Igor</c:v>
                </c:pt>
                <c:pt idx="2">
                  <c:v>Tatjana</c:v>
                </c:pt>
                <c:pt idx="3">
                  <c:v>Ana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4"/>
          <c:order val="2"/>
          <c:tx>
            <c:strRef>
              <c:f>Sheet1!$F$1</c:f>
              <c:strCache>
                <c:ptCount val="1"/>
                <c:pt idx="0">
                  <c:v>Petak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Marko</c:v>
                </c:pt>
                <c:pt idx="1">
                  <c:v>Igor</c:v>
                </c:pt>
                <c:pt idx="2">
                  <c:v>Tatjana</c:v>
                </c:pt>
                <c:pt idx="3">
                  <c:v>Ana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4.2</c:v>
                </c:pt>
                <c:pt idx="1">
                  <c:v>4.2</c:v>
                </c:pt>
                <c:pt idx="2">
                  <c:v>3.6</c:v>
                </c:pt>
                <c:pt idx="3">
                  <c:v>2.2999999999999998</c:v>
                </c:pt>
              </c:numCache>
            </c:numRef>
          </c:val>
        </c:ser>
        <c:axId val="79628160"/>
        <c:axId val="79798656"/>
      </c:barChart>
      <c:catAx>
        <c:axId val="79628160"/>
        <c:scaling>
          <c:orientation val="minMax"/>
        </c:scaling>
        <c:axPos val="b"/>
        <c:tickLblPos val="nextTo"/>
        <c:crossAx val="79798656"/>
        <c:crosses val="autoZero"/>
        <c:auto val="1"/>
        <c:lblAlgn val="ctr"/>
        <c:lblOffset val="100"/>
      </c:catAx>
      <c:valAx>
        <c:axId val="79798656"/>
        <c:scaling>
          <c:orientation val="minMax"/>
        </c:scaling>
        <c:axPos val="l"/>
        <c:majorGridlines/>
        <c:numFmt formatCode="General" sourceLinked="1"/>
        <c:tickLblPos val="nextTo"/>
        <c:crossAx val="7962816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sr-Latn-CS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9E76C3-2B1C-4947-94C9-66ED98507C96}" type="doc">
      <dgm:prSet loTypeId="urn:microsoft.com/office/officeart/2005/8/layout/pyramid1" loCatId="pyramid" qsTypeId="urn:microsoft.com/office/officeart/2005/8/quickstyle/3d2" qsCatId="3D" csTypeId="urn:microsoft.com/office/officeart/2005/8/colors/accent1_2" csCatId="accent1" phldr="1"/>
      <dgm:spPr/>
    </dgm:pt>
    <dgm:pt modelId="{FD2B33DF-082A-4C8A-B6F0-99E09B8E680C}">
      <dgm:prSet phldrT="[Text]"/>
      <dgm:spPr/>
      <dgm:t>
        <a:bodyPr/>
        <a:lstStyle/>
        <a:p>
          <a:r>
            <a:rPr lang="hr-HR" dirty="0" smtClean="0"/>
            <a:t>3</a:t>
          </a:r>
          <a:endParaRPr lang="hr-HR" dirty="0"/>
        </a:p>
      </dgm:t>
    </dgm:pt>
    <dgm:pt modelId="{A5083367-763D-4A56-B3A9-641D471AF264}" type="parTrans" cxnId="{AE3F7F30-A44A-4330-B36C-19EDD52CE1BD}">
      <dgm:prSet/>
      <dgm:spPr/>
      <dgm:t>
        <a:bodyPr/>
        <a:lstStyle/>
        <a:p>
          <a:endParaRPr lang="hr-HR"/>
        </a:p>
      </dgm:t>
    </dgm:pt>
    <dgm:pt modelId="{66427CA9-A0F4-45F4-982C-DD6DCB621FD5}" type="sibTrans" cxnId="{AE3F7F30-A44A-4330-B36C-19EDD52CE1BD}">
      <dgm:prSet/>
      <dgm:spPr/>
      <dgm:t>
        <a:bodyPr/>
        <a:lstStyle/>
        <a:p>
          <a:endParaRPr lang="hr-HR"/>
        </a:p>
      </dgm:t>
    </dgm:pt>
    <dgm:pt modelId="{4C71AF99-56D6-4F75-B265-209B4F788A03}">
      <dgm:prSet phldrT="[Text]"/>
      <dgm:spPr/>
      <dgm:t>
        <a:bodyPr/>
        <a:lstStyle/>
        <a:p>
          <a:r>
            <a:rPr lang="hr-HR" dirty="0" smtClean="0"/>
            <a:t>2</a:t>
          </a:r>
          <a:endParaRPr lang="hr-HR" dirty="0"/>
        </a:p>
      </dgm:t>
    </dgm:pt>
    <dgm:pt modelId="{8E10AB48-4565-406A-BBB7-95D6EF126A2E}" type="parTrans" cxnId="{C8E156C6-7C79-4C39-B3A1-0EC9525571CD}">
      <dgm:prSet/>
      <dgm:spPr/>
      <dgm:t>
        <a:bodyPr/>
        <a:lstStyle/>
        <a:p>
          <a:endParaRPr lang="hr-HR"/>
        </a:p>
      </dgm:t>
    </dgm:pt>
    <dgm:pt modelId="{122CC11C-0F74-4FB2-9588-841A2791A066}" type="sibTrans" cxnId="{C8E156C6-7C79-4C39-B3A1-0EC9525571CD}">
      <dgm:prSet/>
      <dgm:spPr/>
      <dgm:t>
        <a:bodyPr/>
        <a:lstStyle/>
        <a:p>
          <a:endParaRPr lang="hr-HR"/>
        </a:p>
      </dgm:t>
    </dgm:pt>
    <dgm:pt modelId="{5E4CA5A8-F60D-4154-8C1C-D4F976411FDF}">
      <dgm:prSet phldrT="[Text]"/>
      <dgm:spPr/>
      <dgm:t>
        <a:bodyPr/>
        <a:lstStyle/>
        <a:p>
          <a:r>
            <a:rPr lang="hr-HR" dirty="0" smtClean="0"/>
            <a:t>1</a:t>
          </a:r>
          <a:endParaRPr lang="hr-HR" dirty="0"/>
        </a:p>
      </dgm:t>
    </dgm:pt>
    <dgm:pt modelId="{B04D1F36-1590-4742-9D79-0B6CAEC1CF0A}" type="parTrans" cxnId="{0C377FC7-4BF6-4AC4-BB34-4976DD5A741C}">
      <dgm:prSet/>
      <dgm:spPr/>
      <dgm:t>
        <a:bodyPr/>
        <a:lstStyle/>
        <a:p>
          <a:endParaRPr lang="hr-HR"/>
        </a:p>
      </dgm:t>
    </dgm:pt>
    <dgm:pt modelId="{88F8E207-A3A8-480D-9803-E0426084FB9C}" type="sibTrans" cxnId="{0C377FC7-4BF6-4AC4-BB34-4976DD5A741C}">
      <dgm:prSet/>
      <dgm:spPr/>
      <dgm:t>
        <a:bodyPr/>
        <a:lstStyle/>
        <a:p>
          <a:endParaRPr lang="hr-HR"/>
        </a:p>
      </dgm:t>
    </dgm:pt>
    <dgm:pt modelId="{E0D8C274-9293-4DBE-B834-D466D37D8DD7}" type="pres">
      <dgm:prSet presAssocID="{B79E76C3-2B1C-4947-94C9-66ED98507C96}" presName="Name0" presStyleCnt="0">
        <dgm:presLayoutVars>
          <dgm:dir/>
          <dgm:animLvl val="lvl"/>
          <dgm:resizeHandles val="exact"/>
        </dgm:presLayoutVars>
      </dgm:prSet>
      <dgm:spPr/>
    </dgm:pt>
    <dgm:pt modelId="{DE594AAE-0371-4D03-9CF3-D4DC3D7F48C6}" type="pres">
      <dgm:prSet presAssocID="{FD2B33DF-082A-4C8A-B6F0-99E09B8E680C}" presName="Name8" presStyleCnt="0"/>
      <dgm:spPr/>
    </dgm:pt>
    <dgm:pt modelId="{3A03C6B6-1EC6-4CEF-863B-885CB9D478CA}" type="pres">
      <dgm:prSet presAssocID="{FD2B33DF-082A-4C8A-B6F0-99E09B8E680C}" presName="level" presStyleLbl="node1" presStyleIdx="0" presStyleCnt="3">
        <dgm:presLayoutVars>
          <dgm:chMax val="1"/>
          <dgm:bulletEnabled val="1"/>
        </dgm:presLayoutVars>
      </dgm:prSet>
      <dgm:spPr/>
    </dgm:pt>
    <dgm:pt modelId="{60FF80A7-ADCD-459D-B478-B562DC27DD29}" type="pres">
      <dgm:prSet presAssocID="{FD2B33DF-082A-4C8A-B6F0-99E09B8E680C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187A3E22-CF8C-4FAE-BCB0-2B5262973500}" type="pres">
      <dgm:prSet presAssocID="{4C71AF99-56D6-4F75-B265-209B4F788A03}" presName="Name8" presStyleCnt="0"/>
      <dgm:spPr/>
    </dgm:pt>
    <dgm:pt modelId="{760003CA-9A5A-4713-9941-E1C690979985}" type="pres">
      <dgm:prSet presAssocID="{4C71AF99-56D6-4F75-B265-209B4F788A03}" presName="level" presStyleLbl="node1" presStyleIdx="1" presStyleCnt="3">
        <dgm:presLayoutVars>
          <dgm:chMax val="1"/>
          <dgm:bulletEnabled val="1"/>
        </dgm:presLayoutVars>
      </dgm:prSet>
      <dgm:spPr/>
    </dgm:pt>
    <dgm:pt modelId="{A4CC8C34-9585-4191-AAF9-294FEA16DB01}" type="pres">
      <dgm:prSet presAssocID="{4C71AF99-56D6-4F75-B265-209B4F788A0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3E3C739-4ABE-4DEC-B5F3-8800DA3B37C7}" type="pres">
      <dgm:prSet presAssocID="{5E4CA5A8-F60D-4154-8C1C-D4F976411FDF}" presName="Name8" presStyleCnt="0"/>
      <dgm:spPr/>
    </dgm:pt>
    <dgm:pt modelId="{A10E98C4-3665-493A-873B-80BE1DB44DE9}" type="pres">
      <dgm:prSet presAssocID="{5E4CA5A8-F60D-4154-8C1C-D4F976411FDF}" presName="level" presStyleLbl="node1" presStyleIdx="2" presStyleCnt="3">
        <dgm:presLayoutVars>
          <dgm:chMax val="1"/>
          <dgm:bulletEnabled val="1"/>
        </dgm:presLayoutVars>
      </dgm:prSet>
      <dgm:spPr/>
    </dgm:pt>
    <dgm:pt modelId="{B8488BE4-6E6D-46AD-961B-933606A496C6}" type="pres">
      <dgm:prSet presAssocID="{5E4CA5A8-F60D-4154-8C1C-D4F976411FDF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8CC22305-B546-4DC3-B558-0B4AB95AE0DB}" type="presOf" srcId="{4C71AF99-56D6-4F75-B265-209B4F788A03}" destId="{A4CC8C34-9585-4191-AAF9-294FEA16DB01}" srcOrd="1" destOrd="0" presId="urn:microsoft.com/office/officeart/2005/8/layout/pyramid1"/>
    <dgm:cxn modelId="{DF4AFA11-DF3F-4D44-AB85-23FCDDF9CC46}" type="presOf" srcId="{FD2B33DF-082A-4C8A-B6F0-99E09B8E680C}" destId="{3A03C6B6-1EC6-4CEF-863B-885CB9D478CA}" srcOrd="0" destOrd="0" presId="urn:microsoft.com/office/officeart/2005/8/layout/pyramid1"/>
    <dgm:cxn modelId="{2C7BAB73-E23B-4D8C-8B89-8B6F55A848BE}" type="presOf" srcId="{5E4CA5A8-F60D-4154-8C1C-D4F976411FDF}" destId="{B8488BE4-6E6D-46AD-961B-933606A496C6}" srcOrd="1" destOrd="0" presId="urn:microsoft.com/office/officeart/2005/8/layout/pyramid1"/>
    <dgm:cxn modelId="{FF8F10FA-44D1-4A88-8EC8-8814B366B123}" type="presOf" srcId="{5E4CA5A8-F60D-4154-8C1C-D4F976411FDF}" destId="{A10E98C4-3665-493A-873B-80BE1DB44DE9}" srcOrd="0" destOrd="0" presId="urn:microsoft.com/office/officeart/2005/8/layout/pyramid1"/>
    <dgm:cxn modelId="{EA3DB675-B813-4FCE-A068-04EB255567BB}" type="presOf" srcId="{B79E76C3-2B1C-4947-94C9-66ED98507C96}" destId="{E0D8C274-9293-4DBE-B834-D466D37D8DD7}" srcOrd="0" destOrd="0" presId="urn:microsoft.com/office/officeart/2005/8/layout/pyramid1"/>
    <dgm:cxn modelId="{664F1B7A-8B52-43D9-BDD5-50FA1F259572}" type="presOf" srcId="{FD2B33DF-082A-4C8A-B6F0-99E09B8E680C}" destId="{60FF80A7-ADCD-459D-B478-B562DC27DD29}" srcOrd="1" destOrd="0" presId="urn:microsoft.com/office/officeart/2005/8/layout/pyramid1"/>
    <dgm:cxn modelId="{AE3F7F30-A44A-4330-B36C-19EDD52CE1BD}" srcId="{B79E76C3-2B1C-4947-94C9-66ED98507C96}" destId="{FD2B33DF-082A-4C8A-B6F0-99E09B8E680C}" srcOrd="0" destOrd="0" parTransId="{A5083367-763D-4A56-B3A9-641D471AF264}" sibTransId="{66427CA9-A0F4-45F4-982C-DD6DCB621FD5}"/>
    <dgm:cxn modelId="{C8E156C6-7C79-4C39-B3A1-0EC9525571CD}" srcId="{B79E76C3-2B1C-4947-94C9-66ED98507C96}" destId="{4C71AF99-56D6-4F75-B265-209B4F788A03}" srcOrd="1" destOrd="0" parTransId="{8E10AB48-4565-406A-BBB7-95D6EF126A2E}" sibTransId="{122CC11C-0F74-4FB2-9588-841A2791A066}"/>
    <dgm:cxn modelId="{6D9DEFD2-3925-4D8F-832B-3CD96F1BB59B}" type="presOf" srcId="{4C71AF99-56D6-4F75-B265-209B4F788A03}" destId="{760003CA-9A5A-4713-9941-E1C690979985}" srcOrd="0" destOrd="0" presId="urn:microsoft.com/office/officeart/2005/8/layout/pyramid1"/>
    <dgm:cxn modelId="{0C377FC7-4BF6-4AC4-BB34-4976DD5A741C}" srcId="{B79E76C3-2B1C-4947-94C9-66ED98507C96}" destId="{5E4CA5A8-F60D-4154-8C1C-D4F976411FDF}" srcOrd="2" destOrd="0" parTransId="{B04D1F36-1590-4742-9D79-0B6CAEC1CF0A}" sibTransId="{88F8E207-A3A8-480D-9803-E0426084FB9C}"/>
    <dgm:cxn modelId="{0CECB8E2-F634-43CB-B46F-F8DF24DDCD1B}" type="presParOf" srcId="{E0D8C274-9293-4DBE-B834-D466D37D8DD7}" destId="{DE594AAE-0371-4D03-9CF3-D4DC3D7F48C6}" srcOrd="0" destOrd="0" presId="urn:microsoft.com/office/officeart/2005/8/layout/pyramid1"/>
    <dgm:cxn modelId="{5168A59B-6540-4A4A-9196-296203266E37}" type="presParOf" srcId="{DE594AAE-0371-4D03-9CF3-D4DC3D7F48C6}" destId="{3A03C6B6-1EC6-4CEF-863B-885CB9D478CA}" srcOrd="0" destOrd="0" presId="urn:microsoft.com/office/officeart/2005/8/layout/pyramid1"/>
    <dgm:cxn modelId="{ED19E97B-4353-461E-90F9-94111083876F}" type="presParOf" srcId="{DE594AAE-0371-4D03-9CF3-D4DC3D7F48C6}" destId="{60FF80A7-ADCD-459D-B478-B562DC27DD29}" srcOrd="1" destOrd="0" presId="urn:microsoft.com/office/officeart/2005/8/layout/pyramid1"/>
    <dgm:cxn modelId="{B6A939EA-C505-4AB5-8F6C-0884DC65BB0B}" type="presParOf" srcId="{E0D8C274-9293-4DBE-B834-D466D37D8DD7}" destId="{187A3E22-CF8C-4FAE-BCB0-2B5262973500}" srcOrd="1" destOrd="0" presId="urn:microsoft.com/office/officeart/2005/8/layout/pyramid1"/>
    <dgm:cxn modelId="{8DE3A908-367C-4B30-9D76-CF724653D8B7}" type="presParOf" srcId="{187A3E22-CF8C-4FAE-BCB0-2B5262973500}" destId="{760003CA-9A5A-4713-9941-E1C690979985}" srcOrd="0" destOrd="0" presId="urn:microsoft.com/office/officeart/2005/8/layout/pyramid1"/>
    <dgm:cxn modelId="{68EB7020-82B1-447D-9268-246B04C1D0B1}" type="presParOf" srcId="{187A3E22-CF8C-4FAE-BCB0-2B5262973500}" destId="{A4CC8C34-9585-4191-AAF9-294FEA16DB01}" srcOrd="1" destOrd="0" presId="urn:microsoft.com/office/officeart/2005/8/layout/pyramid1"/>
    <dgm:cxn modelId="{6236A7A4-6A5E-49C6-8139-AD0DF6F5E4E1}" type="presParOf" srcId="{E0D8C274-9293-4DBE-B834-D466D37D8DD7}" destId="{D3E3C739-4ABE-4DEC-B5F3-8800DA3B37C7}" srcOrd="2" destOrd="0" presId="urn:microsoft.com/office/officeart/2005/8/layout/pyramid1"/>
    <dgm:cxn modelId="{CD80925B-76E1-4772-AA5A-A4818939ED3A}" type="presParOf" srcId="{D3E3C739-4ABE-4DEC-B5F3-8800DA3B37C7}" destId="{A10E98C4-3665-493A-873B-80BE1DB44DE9}" srcOrd="0" destOrd="0" presId="urn:microsoft.com/office/officeart/2005/8/layout/pyramid1"/>
    <dgm:cxn modelId="{EE4CAF8F-DEC1-4AB3-B505-25DFAF86D84E}" type="presParOf" srcId="{D3E3C739-4ABE-4DEC-B5F3-8800DA3B37C7}" destId="{B8488BE4-6E6D-46AD-961B-933606A496C6}" srcOrd="1" destOrd="0" presId="urn:microsoft.com/office/officeart/2005/8/layout/pyramid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FCD979-060D-4EAD-B52C-C9C6E385E633}" type="doc">
      <dgm:prSet loTypeId="urn:microsoft.com/office/officeart/2005/8/layout/gear1" loCatId="cycle" qsTypeId="urn:microsoft.com/office/officeart/2005/8/quickstyle/3d3" qsCatId="3D" csTypeId="urn:microsoft.com/office/officeart/2005/8/colors/accent0_3" csCatId="mainScheme" phldr="1"/>
      <dgm:spPr/>
    </dgm:pt>
    <dgm:pt modelId="{BA784153-1BCE-429D-8818-72DEC4ABFCDA}">
      <dgm:prSet phldrT="[Text]"/>
      <dgm:spPr/>
      <dgm:t>
        <a:bodyPr/>
        <a:lstStyle/>
        <a:p>
          <a:r>
            <a:rPr lang="hr-HR" dirty="0" smtClean="0"/>
            <a:t>1</a:t>
          </a:r>
          <a:endParaRPr lang="hr-HR" dirty="0"/>
        </a:p>
      </dgm:t>
    </dgm:pt>
    <dgm:pt modelId="{E37B271D-7BBE-4554-B113-2FA67DD06FFD}" type="parTrans" cxnId="{59EFCC19-FE60-4153-B9A2-9238A2D00E3E}">
      <dgm:prSet/>
      <dgm:spPr/>
      <dgm:t>
        <a:bodyPr/>
        <a:lstStyle/>
        <a:p>
          <a:endParaRPr lang="hr-HR"/>
        </a:p>
      </dgm:t>
    </dgm:pt>
    <dgm:pt modelId="{63E5B9FB-17A4-458B-8228-A21AA50A14A1}" type="sibTrans" cxnId="{59EFCC19-FE60-4153-B9A2-9238A2D00E3E}">
      <dgm:prSet/>
      <dgm:spPr/>
      <dgm:t>
        <a:bodyPr/>
        <a:lstStyle/>
        <a:p>
          <a:endParaRPr lang="hr-HR"/>
        </a:p>
      </dgm:t>
    </dgm:pt>
    <dgm:pt modelId="{182890B8-A0CD-43FA-A547-1CFF66D1F8E2}">
      <dgm:prSet phldrT="[Text]"/>
      <dgm:spPr/>
      <dgm:t>
        <a:bodyPr/>
        <a:lstStyle/>
        <a:p>
          <a:r>
            <a:rPr lang="hr-HR" dirty="0" smtClean="0"/>
            <a:t>2</a:t>
          </a:r>
          <a:endParaRPr lang="hr-HR" dirty="0"/>
        </a:p>
      </dgm:t>
    </dgm:pt>
    <dgm:pt modelId="{8E50D889-E824-475B-9C4B-4B151D4E46D2}" type="parTrans" cxnId="{193F42AF-F925-450B-BD2D-D2592086128F}">
      <dgm:prSet/>
      <dgm:spPr/>
      <dgm:t>
        <a:bodyPr/>
        <a:lstStyle/>
        <a:p>
          <a:endParaRPr lang="hr-HR"/>
        </a:p>
      </dgm:t>
    </dgm:pt>
    <dgm:pt modelId="{272E3308-D516-4A5C-A6D4-BE19501CA2DA}" type="sibTrans" cxnId="{193F42AF-F925-450B-BD2D-D2592086128F}">
      <dgm:prSet/>
      <dgm:spPr/>
      <dgm:t>
        <a:bodyPr/>
        <a:lstStyle/>
        <a:p>
          <a:endParaRPr lang="hr-HR"/>
        </a:p>
      </dgm:t>
    </dgm:pt>
    <dgm:pt modelId="{B6223D6C-C0A1-4A1A-B3D4-5FB447211AB9}">
      <dgm:prSet phldrT="[Text]"/>
      <dgm:spPr/>
      <dgm:t>
        <a:bodyPr/>
        <a:lstStyle/>
        <a:p>
          <a:r>
            <a:rPr lang="hr-HR" dirty="0" smtClean="0"/>
            <a:t>3</a:t>
          </a:r>
          <a:endParaRPr lang="hr-HR" dirty="0"/>
        </a:p>
      </dgm:t>
    </dgm:pt>
    <dgm:pt modelId="{1DE86E32-A1AD-45D1-AACD-C31CAD0FE837}" type="parTrans" cxnId="{550C6252-B2D5-4F41-AFF9-68A0566C5572}">
      <dgm:prSet/>
      <dgm:spPr/>
      <dgm:t>
        <a:bodyPr/>
        <a:lstStyle/>
        <a:p>
          <a:endParaRPr lang="hr-HR"/>
        </a:p>
      </dgm:t>
    </dgm:pt>
    <dgm:pt modelId="{3C77D3B4-FFD1-4F43-B49F-E458C3680A41}" type="sibTrans" cxnId="{550C6252-B2D5-4F41-AFF9-68A0566C5572}">
      <dgm:prSet/>
      <dgm:spPr/>
      <dgm:t>
        <a:bodyPr/>
        <a:lstStyle/>
        <a:p>
          <a:endParaRPr lang="hr-HR"/>
        </a:p>
      </dgm:t>
    </dgm:pt>
    <dgm:pt modelId="{9177B5B5-1C67-4B07-9875-D4D3F32D4BB3}" type="pres">
      <dgm:prSet presAssocID="{20FCD979-060D-4EAD-B52C-C9C6E385E633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C643710-D16C-402B-B7F9-7E9451317BE0}" type="pres">
      <dgm:prSet presAssocID="{BA784153-1BCE-429D-8818-72DEC4ABFCDA}" presName="gear1" presStyleLbl="node1" presStyleIdx="0" presStyleCnt="3">
        <dgm:presLayoutVars>
          <dgm:chMax val="1"/>
          <dgm:bulletEnabled val="1"/>
        </dgm:presLayoutVars>
      </dgm:prSet>
      <dgm:spPr/>
    </dgm:pt>
    <dgm:pt modelId="{D244778A-974A-401F-8757-8A4C17D1B644}" type="pres">
      <dgm:prSet presAssocID="{BA784153-1BCE-429D-8818-72DEC4ABFCDA}" presName="gear1srcNode" presStyleLbl="node1" presStyleIdx="0" presStyleCnt="3"/>
      <dgm:spPr/>
    </dgm:pt>
    <dgm:pt modelId="{2A62B6E8-87D6-43E2-A792-322282EF4CBC}" type="pres">
      <dgm:prSet presAssocID="{BA784153-1BCE-429D-8818-72DEC4ABFCDA}" presName="gear1dstNode" presStyleLbl="node1" presStyleIdx="0" presStyleCnt="3"/>
      <dgm:spPr/>
    </dgm:pt>
    <dgm:pt modelId="{813689A3-561E-4381-A8EE-AB5BB8125DE2}" type="pres">
      <dgm:prSet presAssocID="{182890B8-A0CD-43FA-A547-1CFF66D1F8E2}" presName="gear2" presStyleLbl="node1" presStyleIdx="1" presStyleCnt="3">
        <dgm:presLayoutVars>
          <dgm:chMax val="1"/>
          <dgm:bulletEnabled val="1"/>
        </dgm:presLayoutVars>
      </dgm:prSet>
      <dgm:spPr/>
    </dgm:pt>
    <dgm:pt modelId="{18644539-1205-4CF5-98F4-C33AE2F99747}" type="pres">
      <dgm:prSet presAssocID="{182890B8-A0CD-43FA-A547-1CFF66D1F8E2}" presName="gear2srcNode" presStyleLbl="node1" presStyleIdx="1" presStyleCnt="3"/>
      <dgm:spPr/>
    </dgm:pt>
    <dgm:pt modelId="{D3001CB1-BACD-44CB-84FF-36FD2BB65FB7}" type="pres">
      <dgm:prSet presAssocID="{182890B8-A0CD-43FA-A547-1CFF66D1F8E2}" presName="gear2dstNode" presStyleLbl="node1" presStyleIdx="1" presStyleCnt="3"/>
      <dgm:spPr/>
    </dgm:pt>
    <dgm:pt modelId="{74C4F7EB-A808-4B29-9749-92DF2FDA00E2}" type="pres">
      <dgm:prSet presAssocID="{B6223D6C-C0A1-4A1A-B3D4-5FB447211AB9}" presName="gear3" presStyleLbl="node1" presStyleIdx="2" presStyleCnt="3"/>
      <dgm:spPr/>
    </dgm:pt>
    <dgm:pt modelId="{4BC04240-287D-4998-9DB8-38CB25767886}" type="pres">
      <dgm:prSet presAssocID="{B6223D6C-C0A1-4A1A-B3D4-5FB447211AB9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AAF8B0CF-4010-42DE-BA44-DD0336A58E2B}" type="pres">
      <dgm:prSet presAssocID="{B6223D6C-C0A1-4A1A-B3D4-5FB447211AB9}" presName="gear3srcNode" presStyleLbl="node1" presStyleIdx="2" presStyleCnt="3"/>
      <dgm:spPr/>
    </dgm:pt>
    <dgm:pt modelId="{5FF0CC7D-FAA6-4CC4-BC4E-1CA3117348AE}" type="pres">
      <dgm:prSet presAssocID="{B6223D6C-C0A1-4A1A-B3D4-5FB447211AB9}" presName="gear3dstNode" presStyleLbl="node1" presStyleIdx="2" presStyleCnt="3"/>
      <dgm:spPr/>
    </dgm:pt>
    <dgm:pt modelId="{A0EFD1E6-D8E5-411C-B0B2-0E50F349C66A}" type="pres">
      <dgm:prSet presAssocID="{63E5B9FB-17A4-458B-8228-A21AA50A14A1}" presName="connector1" presStyleLbl="sibTrans2D1" presStyleIdx="0" presStyleCnt="3"/>
      <dgm:spPr/>
    </dgm:pt>
    <dgm:pt modelId="{76BDDC96-F07F-445B-968B-CC9E81594BA0}" type="pres">
      <dgm:prSet presAssocID="{272E3308-D516-4A5C-A6D4-BE19501CA2DA}" presName="connector2" presStyleLbl="sibTrans2D1" presStyleIdx="1" presStyleCnt="3"/>
      <dgm:spPr/>
    </dgm:pt>
    <dgm:pt modelId="{6E856C37-16E6-4BEE-9DE6-CA68787A365C}" type="pres">
      <dgm:prSet presAssocID="{3C77D3B4-FFD1-4F43-B49F-E458C3680A41}" presName="connector3" presStyleLbl="sibTrans2D1" presStyleIdx="2" presStyleCnt="3"/>
      <dgm:spPr/>
    </dgm:pt>
  </dgm:ptLst>
  <dgm:cxnLst>
    <dgm:cxn modelId="{F04A9167-3BD9-49E7-88EE-167665D58727}" type="presOf" srcId="{B6223D6C-C0A1-4A1A-B3D4-5FB447211AB9}" destId="{5FF0CC7D-FAA6-4CC4-BC4E-1CA3117348AE}" srcOrd="3" destOrd="0" presId="urn:microsoft.com/office/officeart/2005/8/layout/gear1"/>
    <dgm:cxn modelId="{E3A0A059-B5A6-434D-ABC9-95A5B443E8BA}" type="presOf" srcId="{B6223D6C-C0A1-4A1A-B3D4-5FB447211AB9}" destId="{74C4F7EB-A808-4B29-9749-92DF2FDA00E2}" srcOrd="0" destOrd="0" presId="urn:microsoft.com/office/officeart/2005/8/layout/gear1"/>
    <dgm:cxn modelId="{59EFCC19-FE60-4153-B9A2-9238A2D00E3E}" srcId="{20FCD979-060D-4EAD-B52C-C9C6E385E633}" destId="{BA784153-1BCE-429D-8818-72DEC4ABFCDA}" srcOrd="0" destOrd="0" parTransId="{E37B271D-7BBE-4554-B113-2FA67DD06FFD}" sibTransId="{63E5B9FB-17A4-458B-8228-A21AA50A14A1}"/>
    <dgm:cxn modelId="{34692C4F-962B-42A3-ACFB-65087547934D}" type="presOf" srcId="{20FCD979-060D-4EAD-B52C-C9C6E385E633}" destId="{9177B5B5-1C67-4B07-9875-D4D3F32D4BB3}" srcOrd="0" destOrd="0" presId="urn:microsoft.com/office/officeart/2005/8/layout/gear1"/>
    <dgm:cxn modelId="{B78D81BA-B8A0-43A8-98EE-86FB42E44123}" type="presOf" srcId="{B6223D6C-C0A1-4A1A-B3D4-5FB447211AB9}" destId="{4BC04240-287D-4998-9DB8-38CB25767886}" srcOrd="1" destOrd="0" presId="urn:microsoft.com/office/officeart/2005/8/layout/gear1"/>
    <dgm:cxn modelId="{550C6252-B2D5-4F41-AFF9-68A0566C5572}" srcId="{20FCD979-060D-4EAD-B52C-C9C6E385E633}" destId="{B6223D6C-C0A1-4A1A-B3D4-5FB447211AB9}" srcOrd="2" destOrd="0" parTransId="{1DE86E32-A1AD-45D1-AACD-C31CAD0FE837}" sibTransId="{3C77D3B4-FFD1-4F43-B49F-E458C3680A41}"/>
    <dgm:cxn modelId="{AF96E5DC-2419-4E1C-9374-4D398E590963}" type="presOf" srcId="{182890B8-A0CD-43FA-A547-1CFF66D1F8E2}" destId="{D3001CB1-BACD-44CB-84FF-36FD2BB65FB7}" srcOrd="2" destOrd="0" presId="urn:microsoft.com/office/officeart/2005/8/layout/gear1"/>
    <dgm:cxn modelId="{AB738853-84E5-4831-9A54-D17BDAD9D7BC}" type="presOf" srcId="{3C77D3B4-FFD1-4F43-B49F-E458C3680A41}" destId="{6E856C37-16E6-4BEE-9DE6-CA68787A365C}" srcOrd="0" destOrd="0" presId="urn:microsoft.com/office/officeart/2005/8/layout/gear1"/>
    <dgm:cxn modelId="{39AEE52C-2F49-4181-8860-43C39ABFA2F9}" type="presOf" srcId="{BA784153-1BCE-429D-8818-72DEC4ABFCDA}" destId="{7C643710-D16C-402B-B7F9-7E9451317BE0}" srcOrd="0" destOrd="0" presId="urn:microsoft.com/office/officeart/2005/8/layout/gear1"/>
    <dgm:cxn modelId="{A115F0F8-737D-4B58-AF1B-D97A0CCB1DD5}" type="presOf" srcId="{272E3308-D516-4A5C-A6D4-BE19501CA2DA}" destId="{76BDDC96-F07F-445B-968B-CC9E81594BA0}" srcOrd="0" destOrd="0" presId="urn:microsoft.com/office/officeart/2005/8/layout/gear1"/>
    <dgm:cxn modelId="{1A3C9CA9-A702-4248-8EE0-B76B5B55CE6A}" type="presOf" srcId="{182890B8-A0CD-43FA-A547-1CFF66D1F8E2}" destId="{18644539-1205-4CF5-98F4-C33AE2F99747}" srcOrd="1" destOrd="0" presId="urn:microsoft.com/office/officeart/2005/8/layout/gear1"/>
    <dgm:cxn modelId="{E88BB031-C6EA-4074-B3F3-A7602A8052F8}" type="presOf" srcId="{BA784153-1BCE-429D-8818-72DEC4ABFCDA}" destId="{2A62B6E8-87D6-43E2-A792-322282EF4CBC}" srcOrd="2" destOrd="0" presId="urn:microsoft.com/office/officeart/2005/8/layout/gear1"/>
    <dgm:cxn modelId="{477C8EF6-A347-4EB4-B430-8BF4E195B1E6}" type="presOf" srcId="{63E5B9FB-17A4-458B-8228-A21AA50A14A1}" destId="{A0EFD1E6-D8E5-411C-B0B2-0E50F349C66A}" srcOrd="0" destOrd="0" presId="urn:microsoft.com/office/officeart/2005/8/layout/gear1"/>
    <dgm:cxn modelId="{193F42AF-F925-450B-BD2D-D2592086128F}" srcId="{20FCD979-060D-4EAD-B52C-C9C6E385E633}" destId="{182890B8-A0CD-43FA-A547-1CFF66D1F8E2}" srcOrd="1" destOrd="0" parTransId="{8E50D889-E824-475B-9C4B-4B151D4E46D2}" sibTransId="{272E3308-D516-4A5C-A6D4-BE19501CA2DA}"/>
    <dgm:cxn modelId="{1B72C463-4960-4611-B87A-DDD98823123E}" type="presOf" srcId="{BA784153-1BCE-429D-8818-72DEC4ABFCDA}" destId="{D244778A-974A-401F-8757-8A4C17D1B644}" srcOrd="1" destOrd="0" presId="urn:microsoft.com/office/officeart/2005/8/layout/gear1"/>
    <dgm:cxn modelId="{410FD362-DDC5-4DAC-87EE-7E1D8AD8575C}" type="presOf" srcId="{182890B8-A0CD-43FA-A547-1CFF66D1F8E2}" destId="{813689A3-561E-4381-A8EE-AB5BB8125DE2}" srcOrd="0" destOrd="0" presId="urn:microsoft.com/office/officeart/2005/8/layout/gear1"/>
    <dgm:cxn modelId="{61C2703F-BF6D-469A-9043-D02E6F6B35D2}" type="presOf" srcId="{B6223D6C-C0A1-4A1A-B3D4-5FB447211AB9}" destId="{AAF8B0CF-4010-42DE-BA44-DD0336A58E2B}" srcOrd="2" destOrd="0" presId="urn:microsoft.com/office/officeart/2005/8/layout/gear1"/>
    <dgm:cxn modelId="{DE8FCA3A-B7FE-4FCE-8A9E-6504FE3841A8}" type="presParOf" srcId="{9177B5B5-1C67-4B07-9875-D4D3F32D4BB3}" destId="{7C643710-D16C-402B-B7F9-7E9451317BE0}" srcOrd="0" destOrd="0" presId="urn:microsoft.com/office/officeart/2005/8/layout/gear1"/>
    <dgm:cxn modelId="{D29303AF-23EC-4E0B-BE2A-FA296584C19D}" type="presParOf" srcId="{9177B5B5-1C67-4B07-9875-D4D3F32D4BB3}" destId="{D244778A-974A-401F-8757-8A4C17D1B644}" srcOrd="1" destOrd="0" presId="urn:microsoft.com/office/officeart/2005/8/layout/gear1"/>
    <dgm:cxn modelId="{0D8CA68B-9404-49D9-A08C-6ADFB61FB929}" type="presParOf" srcId="{9177B5B5-1C67-4B07-9875-D4D3F32D4BB3}" destId="{2A62B6E8-87D6-43E2-A792-322282EF4CBC}" srcOrd="2" destOrd="0" presId="urn:microsoft.com/office/officeart/2005/8/layout/gear1"/>
    <dgm:cxn modelId="{83E8A78A-24BB-44AB-9FD8-D993E8E8C7A5}" type="presParOf" srcId="{9177B5B5-1C67-4B07-9875-D4D3F32D4BB3}" destId="{813689A3-561E-4381-A8EE-AB5BB8125DE2}" srcOrd="3" destOrd="0" presId="urn:microsoft.com/office/officeart/2005/8/layout/gear1"/>
    <dgm:cxn modelId="{CCD1B037-4117-4E40-9108-9B3BE80AA68C}" type="presParOf" srcId="{9177B5B5-1C67-4B07-9875-D4D3F32D4BB3}" destId="{18644539-1205-4CF5-98F4-C33AE2F99747}" srcOrd="4" destOrd="0" presId="urn:microsoft.com/office/officeart/2005/8/layout/gear1"/>
    <dgm:cxn modelId="{5872441D-CEF8-4197-932D-7CCB85B8AEE8}" type="presParOf" srcId="{9177B5B5-1C67-4B07-9875-D4D3F32D4BB3}" destId="{D3001CB1-BACD-44CB-84FF-36FD2BB65FB7}" srcOrd="5" destOrd="0" presId="urn:microsoft.com/office/officeart/2005/8/layout/gear1"/>
    <dgm:cxn modelId="{214B96CC-E757-4374-992C-13EEA3820C98}" type="presParOf" srcId="{9177B5B5-1C67-4B07-9875-D4D3F32D4BB3}" destId="{74C4F7EB-A808-4B29-9749-92DF2FDA00E2}" srcOrd="6" destOrd="0" presId="urn:microsoft.com/office/officeart/2005/8/layout/gear1"/>
    <dgm:cxn modelId="{ECD166A7-AEA3-45ED-8E14-ED39A0C1F2BE}" type="presParOf" srcId="{9177B5B5-1C67-4B07-9875-D4D3F32D4BB3}" destId="{4BC04240-287D-4998-9DB8-38CB25767886}" srcOrd="7" destOrd="0" presId="urn:microsoft.com/office/officeart/2005/8/layout/gear1"/>
    <dgm:cxn modelId="{13649F17-BBBD-4EB6-A026-FC9A0819A618}" type="presParOf" srcId="{9177B5B5-1C67-4B07-9875-D4D3F32D4BB3}" destId="{AAF8B0CF-4010-42DE-BA44-DD0336A58E2B}" srcOrd="8" destOrd="0" presId="urn:microsoft.com/office/officeart/2005/8/layout/gear1"/>
    <dgm:cxn modelId="{747769A1-F6BE-4F9A-9930-C478325488D1}" type="presParOf" srcId="{9177B5B5-1C67-4B07-9875-D4D3F32D4BB3}" destId="{5FF0CC7D-FAA6-4CC4-BC4E-1CA3117348AE}" srcOrd="9" destOrd="0" presId="urn:microsoft.com/office/officeart/2005/8/layout/gear1"/>
    <dgm:cxn modelId="{567B7EC6-8AD7-47FD-8C18-66E5D81B02C2}" type="presParOf" srcId="{9177B5B5-1C67-4B07-9875-D4D3F32D4BB3}" destId="{A0EFD1E6-D8E5-411C-B0B2-0E50F349C66A}" srcOrd="10" destOrd="0" presId="urn:microsoft.com/office/officeart/2005/8/layout/gear1"/>
    <dgm:cxn modelId="{67F39195-F7B1-4729-BD16-F0130AFE216E}" type="presParOf" srcId="{9177B5B5-1C67-4B07-9875-D4D3F32D4BB3}" destId="{76BDDC96-F07F-445B-968B-CC9E81594BA0}" srcOrd="11" destOrd="0" presId="urn:microsoft.com/office/officeart/2005/8/layout/gear1"/>
    <dgm:cxn modelId="{F35EA562-9366-4B35-AED4-D8068F8E643E}" type="presParOf" srcId="{9177B5B5-1C67-4B07-9875-D4D3F32D4BB3}" destId="{6E856C37-16E6-4BEE-9DE6-CA68787A365C}" srcOrd="12" destOrd="0" presId="urn:microsoft.com/office/officeart/2005/8/layout/gear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832C6-D749-4CF9-AA7B-E93528302B29}" type="datetimeFigureOut">
              <a:rPr lang="sr-Latn-CS" smtClean="0"/>
              <a:pPr/>
              <a:t>26.3.2009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B827AB-A0D7-4A56-84A8-625AC198770A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77E1-5627-4C76-83FB-D3FF6DD99521}" type="datetimeFigureOut">
              <a:rPr lang="sr-Latn-CS" smtClean="0"/>
              <a:pPr/>
              <a:t>26.3.2009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2A165-6889-46DC-98CA-7335418745C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77E1-5627-4C76-83FB-D3FF6DD99521}" type="datetimeFigureOut">
              <a:rPr lang="sr-Latn-CS" smtClean="0"/>
              <a:pPr/>
              <a:t>26.3.2009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2A165-6889-46DC-98CA-7335418745C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77E1-5627-4C76-83FB-D3FF6DD99521}" type="datetimeFigureOut">
              <a:rPr lang="sr-Latn-CS" smtClean="0"/>
              <a:pPr/>
              <a:t>26.3.2009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2A165-6889-46DC-98CA-7335418745C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77E1-5627-4C76-83FB-D3FF6DD99521}" type="datetimeFigureOut">
              <a:rPr lang="sr-Latn-CS" smtClean="0"/>
              <a:pPr/>
              <a:t>26.3.2009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2A165-6889-46DC-98CA-7335418745C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77E1-5627-4C76-83FB-D3FF6DD99521}" type="datetimeFigureOut">
              <a:rPr lang="sr-Latn-CS" smtClean="0"/>
              <a:pPr/>
              <a:t>26.3.2009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2A165-6889-46DC-98CA-7335418745C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77E1-5627-4C76-83FB-D3FF6DD99521}" type="datetimeFigureOut">
              <a:rPr lang="sr-Latn-CS" smtClean="0"/>
              <a:pPr/>
              <a:t>26.3.2009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2A165-6889-46DC-98CA-7335418745C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77E1-5627-4C76-83FB-D3FF6DD99521}" type="datetimeFigureOut">
              <a:rPr lang="sr-Latn-CS" smtClean="0"/>
              <a:pPr/>
              <a:t>26.3.2009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2A165-6889-46DC-98CA-7335418745C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77E1-5627-4C76-83FB-D3FF6DD99521}" type="datetimeFigureOut">
              <a:rPr lang="sr-Latn-CS" smtClean="0"/>
              <a:pPr/>
              <a:t>26.3.2009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2A165-6889-46DC-98CA-7335418745C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77E1-5627-4C76-83FB-D3FF6DD99521}" type="datetimeFigureOut">
              <a:rPr lang="sr-Latn-CS" smtClean="0"/>
              <a:pPr/>
              <a:t>26.3.2009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2A165-6889-46DC-98CA-7335418745C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77E1-5627-4C76-83FB-D3FF6DD99521}" type="datetimeFigureOut">
              <a:rPr lang="sr-Latn-CS" smtClean="0"/>
              <a:pPr/>
              <a:t>26.3.2009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2A165-6889-46DC-98CA-7335418745C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077E1-5627-4C76-83FB-D3FF6DD99521}" type="datetimeFigureOut">
              <a:rPr lang="sr-Latn-CS" smtClean="0"/>
              <a:pPr/>
              <a:t>26.3.2009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2A165-6889-46DC-98CA-7335418745C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077E1-5627-4C76-83FB-D3FF6DD99521}" type="datetimeFigureOut">
              <a:rPr lang="sr-Latn-CS" smtClean="0"/>
              <a:pPr/>
              <a:t>26.3.2009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2A165-6889-46DC-98CA-7335418745CE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Animiranje objekata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Animirajte piramidu tako da izgleda kao da raste</a:t>
            </a:r>
            <a:endParaRPr lang="hr-HR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Animirajte kotače da se neprestano vrte u smjeru koji pokazuje strelica</a:t>
            </a:r>
            <a:endParaRPr lang="hr-HR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plitvice_cvet016%5B1%5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643050"/>
            <a:ext cx="6034618" cy="4525963"/>
          </a:xfrm>
        </p:spPr>
      </p:pic>
      <p:pic>
        <p:nvPicPr>
          <p:cNvPr id="7" name="Content Placeholder 5" descr="plitvice_cvet016%5B1%5D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571604" y="1643050"/>
            <a:ext cx="6034618" cy="45259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Animirajte sliku tako da izblijedi boja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Animirajte grafikon tako da stupci </a:t>
            </a:r>
            <a:br>
              <a:rPr lang="hr-HR" dirty="0" smtClean="0"/>
            </a:br>
            <a:r>
              <a:rPr lang="hr-HR" dirty="0" smtClean="0"/>
              <a:t>rastu po danima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r>
              <a:rPr lang="hr-HR" dirty="0" smtClean="0"/>
              <a:t>Rotirajte kotač</a:t>
            </a:r>
            <a:endParaRPr lang="hr-HR" dirty="0"/>
          </a:p>
        </p:txBody>
      </p:sp>
      <p:sp>
        <p:nvSpPr>
          <p:cNvPr id="5" name="Donut 4"/>
          <p:cNvSpPr/>
          <p:nvPr/>
        </p:nvSpPr>
        <p:spPr>
          <a:xfrm>
            <a:off x="2000232" y="1285860"/>
            <a:ext cx="5144400" cy="5143536"/>
          </a:xfrm>
          <a:prstGeom prst="donut">
            <a:avLst>
              <a:gd name="adj" fmla="val 1156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6248" y="1643050"/>
            <a:ext cx="571504" cy="442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Rectangle 6"/>
          <p:cNvSpPr/>
          <p:nvPr/>
        </p:nvSpPr>
        <p:spPr>
          <a:xfrm rot="5400000">
            <a:off x="4357686" y="1714488"/>
            <a:ext cx="571504" cy="42862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Animirajte loptu da se otkotrlja niz </a:t>
            </a:r>
            <a:r>
              <a:rPr lang="hr-HR" dirty="0" smtClean="0"/>
              <a:t>kosinu van slajda</a:t>
            </a:r>
            <a:endParaRPr lang="hr-HR" dirty="0"/>
          </a:p>
        </p:txBody>
      </p:sp>
      <p:sp>
        <p:nvSpPr>
          <p:cNvPr id="4" name="Oval 3"/>
          <p:cNvSpPr/>
          <p:nvPr/>
        </p:nvSpPr>
        <p:spPr>
          <a:xfrm>
            <a:off x="6786578" y="2000240"/>
            <a:ext cx="1357322" cy="13572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6" name="Straight Connector 5"/>
          <p:cNvCxnSpPr/>
          <p:nvPr/>
        </p:nvCxnSpPr>
        <p:spPr>
          <a:xfrm rot="5400000">
            <a:off x="5929322" y="3500438"/>
            <a:ext cx="3143272" cy="142876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10800000">
            <a:off x="1714480" y="5786454"/>
            <a:ext cx="5072098" cy="158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49</Words>
  <Application>Microsoft Office PowerPoint</Application>
  <PresentationFormat>On-screen Show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Animiranje objekata</vt:lpstr>
      <vt:lpstr>Animirajte piramidu tako da izgleda kao da raste</vt:lpstr>
      <vt:lpstr>Animirajte kotače da se neprestano vrte u smjeru koji pokazuje strelica</vt:lpstr>
      <vt:lpstr>Animirajte sliku tako da izblijedi boja</vt:lpstr>
      <vt:lpstr>Animirajte grafikon tako da stupci  rastu po danima</vt:lpstr>
      <vt:lpstr>Rotirajte kotač</vt:lpstr>
      <vt:lpstr>Animirajte loptu da se otkotrlja niz kosinu van slajda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Animiranje crteža</dc:title>
  <dc:creator>silvija.jurak</dc:creator>
  <cp:lastModifiedBy>silvija.jurak</cp:lastModifiedBy>
  <cp:revision>18</cp:revision>
  <dcterms:created xsi:type="dcterms:W3CDTF">2009-02-13T10:41:45Z</dcterms:created>
  <dcterms:modified xsi:type="dcterms:W3CDTF">2009-03-26T11:51:58Z</dcterms:modified>
</cp:coreProperties>
</file>